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2A7"/>
    <a:srgbClr val="059184"/>
    <a:srgbClr val="128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C6313-1B39-4097-9D29-E00B103DD501}" v="32" dt="2023-10-11T10:10:28.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065" autoAdjust="0"/>
  </p:normalViewPr>
  <p:slideViewPr>
    <p:cSldViewPr snapToGrid="0">
      <p:cViewPr varScale="1">
        <p:scale>
          <a:sx n="52" d="100"/>
          <a:sy n="52" d="100"/>
        </p:scale>
        <p:origin x="182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C79A3-7DC6-4293-ADDA-836B943F572F}"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CE075-A796-4E27-BEE6-8BD9B4B7FBEE}" type="slidenum">
              <a:rPr lang="en-GB" smtClean="0"/>
              <a:t>‹#›</a:t>
            </a:fld>
            <a:endParaRPr lang="en-GB"/>
          </a:p>
        </p:txBody>
      </p:sp>
    </p:spTree>
    <p:extLst>
      <p:ext uri="{BB962C8B-B14F-4D97-AF65-F5344CB8AC3E}">
        <p14:creationId xmlns:p14="http://schemas.microsoft.com/office/powerpoint/2010/main" val="146829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year in our parish and school communities we stop and take some time to reflect on Catholic education and to celebrate the great work that is achieved in our schools . During Catholic Education Week, Catholic schools all over Scotland reflect on the same theme and this year our theme is Pilgrims of Faith. </a:t>
            </a:r>
          </a:p>
          <a:p>
            <a:endParaRPr lang="en-GB" dirty="0"/>
          </a:p>
          <a:p>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1</a:t>
            </a:fld>
            <a:endParaRPr lang="en-GB"/>
          </a:p>
        </p:txBody>
      </p:sp>
    </p:spTree>
    <p:extLst>
      <p:ext uri="{BB962C8B-B14F-4D97-AF65-F5344CB8AC3E}">
        <p14:creationId xmlns:p14="http://schemas.microsoft.com/office/powerpoint/2010/main" val="361852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explore this theme further in today’s lesson. </a:t>
            </a:r>
            <a:r>
              <a:rPr lang="en-GB" b="1" dirty="0"/>
              <a:t>Think Pair and Share</a:t>
            </a:r>
            <a:r>
              <a:rPr lang="en-GB" dirty="0"/>
              <a:t>: What do the children already know about the words ‘pilgrim’ and ‘faith’? Have they heard these words before? Perhaps they know someone who has been on a pilgrimage. What does it mean to have faith in something or someone?</a:t>
            </a:r>
          </a:p>
          <a:p>
            <a:endParaRPr lang="en-GB" sz="1800" b="1" u="none" kern="1200" dirty="0">
              <a:solidFill>
                <a:schemeClr val="tx1"/>
              </a:solidFill>
              <a:effectLst/>
              <a:latin typeface="+mn-lt"/>
              <a:ea typeface="+mn-ea"/>
              <a:cs typeface="+mn-cs"/>
            </a:endParaRPr>
          </a:p>
          <a:p>
            <a:r>
              <a:rPr lang="en-GB" sz="1800" b="1" u="none" kern="1200" dirty="0">
                <a:solidFill>
                  <a:schemeClr val="tx1"/>
                </a:solidFill>
                <a:effectLst/>
                <a:latin typeface="+mn-lt"/>
                <a:ea typeface="+mn-ea"/>
                <a:cs typeface="+mn-cs"/>
              </a:rPr>
              <a:t>Take responses from the pupils. </a:t>
            </a:r>
          </a:p>
          <a:p>
            <a:endParaRPr lang="en-GB" sz="1800" b="1" u="none" kern="1200" dirty="0">
              <a:solidFill>
                <a:schemeClr val="tx1"/>
              </a:solidFill>
              <a:effectLst/>
              <a:latin typeface="+mn-lt"/>
              <a:ea typeface="+mn-ea"/>
              <a:cs typeface="+mn-cs"/>
            </a:endParaRPr>
          </a:p>
          <a:p>
            <a:pPr algn="l"/>
            <a:r>
              <a:rPr lang="en-GB" sz="1800" b="0" u="none" kern="1200" dirty="0">
                <a:solidFill>
                  <a:schemeClr val="tx1"/>
                </a:solidFill>
                <a:effectLst/>
                <a:latin typeface="+mn-lt"/>
                <a:ea typeface="+mn-ea"/>
                <a:cs typeface="+mn-cs"/>
              </a:rPr>
              <a:t>Explain to the pupils that </a:t>
            </a:r>
            <a:r>
              <a:rPr lang="en-US" sz="2800" b="0" i="0" dirty="0">
                <a:solidFill>
                  <a:srgbClr val="333333"/>
                </a:solidFill>
                <a:effectLst/>
                <a:latin typeface="Open Sans" panose="020B0606030504020204" pitchFamily="34" charset="0"/>
              </a:rPr>
              <a:t>A journey to a holy place is called a pilgrimage. A person who makes such a journey is a pilgrim. Pilgrimages have been a part of the world’s major religions since ancient times. Can they think of some Catholic places that people might go on pilgrimage to? Lourdes, Fatima, Rome, Assisi etc. </a:t>
            </a:r>
          </a:p>
          <a:p>
            <a:endParaRPr lang="en-GB" sz="1800" b="1" u="none" dirty="0"/>
          </a:p>
          <a:p>
            <a:r>
              <a:rPr lang="en-GB" sz="1800" b="0" u="none" dirty="0"/>
              <a:t>To have Faith means to have belief and trust in God. Faith is a gift from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2</a:t>
            </a:fld>
            <a:endParaRPr lang="en-GB"/>
          </a:p>
        </p:txBody>
      </p:sp>
    </p:spTree>
    <p:extLst>
      <p:ext uri="{BB962C8B-B14F-4D97-AF65-F5344CB8AC3E}">
        <p14:creationId xmlns:p14="http://schemas.microsoft.com/office/powerpoint/2010/main" val="219282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Catholics travel all over the world on pilgrimage. Pictures on the screen include: Rome, Fatima, Lisbon World Youth Day 2023, Lourdes Candlelight procession). </a:t>
            </a:r>
          </a:p>
          <a:p>
            <a:endParaRPr lang="en-US" dirty="0"/>
          </a:p>
          <a:p>
            <a:r>
              <a:rPr lang="en-US" dirty="0"/>
              <a:t>They go on a physical journey (take a plane, train, travel by some other means) but they are also on a journey of faith.  As Catholics, we are all on a journey of faith. We hope one day to be with God in heaven and we spend our time here on earth praying, participating in the Sacraments and doing our best to live as Jesus taught us. By doing this we are growing and journeying in faith. </a:t>
            </a:r>
          </a:p>
        </p:txBody>
      </p:sp>
      <p:sp>
        <p:nvSpPr>
          <p:cNvPr id="4" name="Slide Number Placeholder 3"/>
          <p:cNvSpPr>
            <a:spLocks noGrp="1"/>
          </p:cNvSpPr>
          <p:nvPr>
            <p:ph type="sldNum" sz="quarter" idx="5"/>
          </p:nvPr>
        </p:nvSpPr>
        <p:spPr/>
        <p:txBody>
          <a:bodyPr/>
          <a:lstStyle/>
          <a:p>
            <a:fld id="{D9DCE075-A796-4E27-BEE6-8BD9B4B7FBEE}" type="slidenum">
              <a:rPr lang="en-GB" smtClean="0"/>
              <a:t>3</a:t>
            </a:fld>
            <a:endParaRPr lang="en-GB"/>
          </a:p>
        </p:txBody>
      </p:sp>
    </p:spTree>
    <p:extLst>
      <p:ext uri="{BB962C8B-B14F-4D97-AF65-F5344CB8AC3E}">
        <p14:creationId xmlns:p14="http://schemas.microsoft.com/office/powerpoint/2010/main" val="210218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t>Let’s look at an example of Faith from Matthew’s Gospel: </a:t>
            </a:r>
          </a:p>
          <a:p>
            <a:pPr>
              <a:lnSpc>
                <a:spcPct val="107000"/>
              </a:lnSpc>
              <a:spcAft>
                <a:spcPts val="800"/>
              </a:spcAft>
            </a:pPr>
            <a:endParaRPr lang="en-US" dirty="0"/>
          </a:p>
          <a:p>
            <a:pPr>
              <a:lnSpc>
                <a:spcPct val="107000"/>
              </a:lnSpc>
              <a:spcAft>
                <a:spcPts val="800"/>
              </a:spcAft>
            </a:pPr>
            <a:r>
              <a:rPr lang="en-US" dirty="0"/>
              <a:t>A pupil or the teacher should read the passage aloud. </a:t>
            </a:r>
          </a:p>
          <a:p>
            <a:pPr>
              <a:lnSpc>
                <a:spcPct val="107000"/>
              </a:lnSpc>
              <a:spcAft>
                <a:spcPts val="800"/>
              </a:spcAft>
            </a:pPr>
            <a:endParaRPr lang="en-US" dirty="0"/>
          </a:p>
          <a:p>
            <a:pPr algn="l"/>
            <a:r>
              <a:rPr lang="en-US" b="0" i="0" dirty="0">
                <a:solidFill>
                  <a:srgbClr val="000000"/>
                </a:solidFill>
                <a:effectLst/>
                <a:latin typeface="system-ui"/>
              </a:rPr>
              <a:t>Matthew 8:5-10, 13</a:t>
            </a:r>
          </a:p>
          <a:p>
            <a:pPr algn="l"/>
            <a:r>
              <a:rPr lang="en-US" b="1" i="0" dirty="0">
                <a:solidFill>
                  <a:srgbClr val="000000"/>
                </a:solidFill>
                <a:effectLst/>
                <a:latin typeface="system-ui"/>
              </a:rPr>
              <a:t>Jesus Heals a Soldier’s Servant</a:t>
            </a:r>
          </a:p>
          <a:p>
            <a:pPr algn="l"/>
            <a:r>
              <a:rPr lang="en-US" b="1" i="0" baseline="30000" dirty="0">
                <a:solidFill>
                  <a:srgbClr val="000000"/>
                </a:solidFill>
                <a:effectLst/>
                <a:latin typeface="system-ui"/>
              </a:rPr>
              <a:t>5 </a:t>
            </a:r>
            <a:r>
              <a:rPr lang="en-US" b="0" i="0" dirty="0">
                <a:solidFill>
                  <a:srgbClr val="000000"/>
                </a:solidFill>
                <a:effectLst/>
                <a:latin typeface="system-ui"/>
              </a:rPr>
              <a:t>Jesus went to the city of Capernaum. When he entered the city, an army officer came to Jesus and begged for help. </a:t>
            </a:r>
            <a:r>
              <a:rPr lang="en-US" b="1" i="0" baseline="30000" dirty="0">
                <a:solidFill>
                  <a:srgbClr val="000000"/>
                </a:solidFill>
                <a:effectLst/>
                <a:latin typeface="system-ui"/>
              </a:rPr>
              <a:t>6 </a:t>
            </a:r>
            <a:r>
              <a:rPr lang="en-US" b="0" i="0" dirty="0">
                <a:solidFill>
                  <a:srgbClr val="000000"/>
                </a:solidFill>
                <a:effectLst/>
                <a:latin typeface="system-ui"/>
              </a:rPr>
              <a:t>The officer said, “Lord, my servant is at home in bed. He can’t move his body and is in much pain.”</a:t>
            </a:r>
          </a:p>
          <a:p>
            <a:pPr algn="l"/>
            <a:r>
              <a:rPr lang="en-US" b="1" i="0" baseline="30000" dirty="0">
                <a:solidFill>
                  <a:srgbClr val="000000"/>
                </a:solidFill>
                <a:effectLst/>
                <a:latin typeface="system-ui"/>
              </a:rPr>
              <a:t>7 </a:t>
            </a:r>
            <a:r>
              <a:rPr lang="en-US" b="0" i="0" dirty="0">
                <a:solidFill>
                  <a:srgbClr val="000000"/>
                </a:solidFill>
                <a:effectLst/>
                <a:latin typeface="system-ui"/>
              </a:rPr>
              <a:t>Jesus said to the officer, “I will go and heal him.”</a:t>
            </a:r>
          </a:p>
          <a:p>
            <a:pPr algn="l"/>
            <a:r>
              <a:rPr lang="en-US" b="1" i="0" baseline="30000" dirty="0">
                <a:solidFill>
                  <a:srgbClr val="000000"/>
                </a:solidFill>
                <a:effectLst/>
                <a:latin typeface="system-ui"/>
              </a:rPr>
              <a:t>8 </a:t>
            </a:r>
            <a:r>
              <a:rPr lang="en-US" b="0" i="0" dirty="0">
                <a:solidFill>
                  <a:srgbClr val="000000"/>
                </a:solidFill>
                <a:effectLst/>
                <a:latin typeface="system-ui"/>
              </a:rPr>
              <a:t>The officer answered, “Lord, I am not good enough for you to come into my house. All you need to do is command that my servant be healed, and he will be healed. </a:t>
            </a:r>
            <a:r>
              <a:rPr lang="en-US" b="1" i="0" baseline="30000" dirty="0">
                <a:solidFill>
                  <a:srgbClr val="000000"/>
                </a:solidFill>
                <a:effectLst/>
                <a:latin typeface="system-ui"/>
              </a:rPr>
              <a:t>9 </a:t>
            </a:r>
            <a:r>
              <a:rPr lang="en-US" b="0" i="0" dirty="0">
                <a:solidFill>
                  <a:srgbClr val="000000"/>
                </a:solidFill>
                <a:effectLst/>
                <a:latin typeface="system-ui"/>
              </a:rPr>
              <a:t>I myself am a man under the authority of other men. And I have soldiers under my command. I tell one soldier, ‘Go,’ and he goes. I tell another soldier, ‘Come,’ and he comes. I say to my servant, ‘Do this,’ and my servant obeys me.</a:t>
            </a:r>
          </a:p>
          <a:p>
            <a:pPr algn="l"/>
            <a:r>
              <a:rPr lang="en-US" b="1" i="0" baseline="30000" dirty="0">
                <a:solidFill>
                  <a:srgbClr val="000000"/>
                </a:solidFill>
                <a:effectLst/>
                <a:latin typeface="system-ui"/>
              </a:rPr>
              <a:t>10 </a:t>
            </a:r>
            <a:r>
              <a:rPr lang="en-US" b="0" i="0" dirty="0">
                <a:solidFill>
                  <a:srgbClr val="000000"/>
                </a:solidFill>
                <a:effectLst/>
                <a:latin typeface="system-ui"/>
              </a:rPr>
              <a:t>When Jesus heard this, he was amazed. He said to those who were with him, “I tell you the truth. This man has more faith than any other person I have found, even in Israel. </a:t>
            </a:r>
            <a:r>
              <a:rPr lang="en-US" b="1" i="0" baseline="30000" dirty="0">
                <a:solidFill>
                  <a:srgbClr val="000000"/>
                </a:solidFill>
                <a:effectLst/>
                <a:latin typeface="system-ui"/>
              </a:rPr>
              <a:t>11 </a:t>
            </a:r>
            <a:r>
              <a:rPr lang="en-US" b="0" i="0" dirty="0">
                <a:solidFill>
                  <a:srgbClr val="000000"/>
                </a:solidFill>
                <a:effectLst/>
                <a:latin typeface="system-ui"/>
              </a:rPr>
              <a:t>Many people will come from the east and from the west. </a:t>
            </a:r>
          </a:p>
          <a:p>
            <a:pPr algn="l"/>
            <a:endParaRPr lang="en-US" b="0" i="0" baseline="30000" dirty="0">
              <a:solidFill>
                <a:srgbClr val="000000"/>
              </a:solidFill>
              <a:effectLst/>
              <a:latin typeface="system-ui"/>
            </a:endParaRPr>
          </a:p>
          <a:p>
            <a:pPr algn="l"/>
            <a:r>
              <a:rPr lang="en-US" b="1" i="0" baseline="30000" dirty="0">
                <a:solidFill>
                  <a:srgbClr val="000000"/>
                </a:solidFill>
                <a:effectLst/>
                <a:latin typeface="system-ui"/>
              </a:rPr>
              <a:t>13 </a:t>
            </a:r>
            <a:r>
              <a:rPr lang="en-US" b="0" i="0" dirty="0">
                <a:solidFill>
                  <a:srgbClr val="000000"/>
                </a:solidFill>
                <a:effectLst/>
                <a:latin typeface="system-ui"/>
              </a:rPr>
              <a:t>Then Jesus said to the officer, “Go home. Your servant will be healed just as you believed he would.” And at that same time his servant was healed.</a:t>
            </a:r>
          </a:p>
          <a:p>
            <a:pPr algn="l"/>
            <a:endParaRPr lang="en-US" b="0" i="0" dirty="0">
              <a:solidFill>
                <a:srgbClr val="000000"/>
              </a:solidFill>
              <a:effectLst/>
              <a:latin typeface="system-ui"/>
            </a:endParaRPr>
          </a:p>
          <a:p>
            <a:pPr algn="l"/>
            <a:r>
              <a:rPr lang="en-US" b="1" i="0" dirty="0">
                <a:solidFill>
                  <a:srgbClr val="000000"/>
                </a:solidFill>
                <a:effectLst/>
                <a:latin typeface="system-ui"/>
              </a:rPr>
              <a:t>Discuss the passage with the pupils. Explain the role and authority that a Roman Centurion would have had. How did the Roman Centurion demonstrate his faith in Jesus? He didn’t only have faith he acted on that faith and sought out Jesus. </a:t>
            </a:r>
          </a:p>
          <a:p>
            <a:pPr algn="l"/>
            <a:endParaRPr lang="en-US" b="1" i="0" dirty="0">
              <a:solidFill>
                <a:srgbClr val="000000"/>
              </a:solidFill>
              <a:effectLst/>
              <a:latin typeface="system-ui"/>
            </a:endParaRPr>
          </a:p>
          <a:p>
            <a:pPr algn="l"/>
            <a:r>
              <a:rPr lang="en-US" b="0" i="0" dirty="0">
                <a:solidFill>
                  <a:srgbClr val="000000"/>
                </a:solidFill>
                <a:effectLst/>
                <a:latin typeface="system-ui"/>
              </a:rPr>
              <a:t>Ask the pupils to think of a time that someone demonstrated their faith in God. This could be another scripture passage, a saint, someone they know personally. </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4</a:t>
            </a:fld>
            <a:endParaRPr lang="en-GB"/>
          </a:p>
        </p:txBody>
      </p:sp>
    </p:spTree>
    <p:extLst>
      <p:ext uri="{BB962C8B-B14F-4D97-AF65-F5344CB8AC3E}">
        <p14:creationId xmlns:p14="http://schemas.microsoft.com/office/powerpoint/2010/main" val="6045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school we often use the phrase Community of Faith. As a Community of Faith we gather together to pray, celebrate Mass, we learn about our faith and we try to live out our faith in the way that we treat and care for others in our community and beyond. </a:t>
            </a:r>
          </a:p>
          <a:p>
            <a:endParaRPr lang="en-US" dirty="0"/>
          </a:p>
          <a:p>
            <a:r>
              <a:rPr lang="en-US" b="0" i="0" dirty="0">
                <a:solidFill>
                  <a:srgbClr val="696969"/>
                </a:solidFill>
                <a:effectLst/>
                <a:latin typeface="Open Sans" panose="020B0606030504020204" pitchFamily="34" charset="0"/>
              </a:rPr>
              <a:t>A person of faith believes in God and all that God has done. But faith is not simply a belief that something is true, it is a way of living. We are called not only to keep the faith but to live a faithful life filled with hope and love.</a:t>
            </a:r>
            <a:endParaRPr lang="en-US" dirty="0"/>
          </a:p>
          <a:p>
            <a:endParaRPr lang="en-US" dirty="0"/>
          </a:p>
          <a:p>
            <a:r>
              <a:rPr lang="en-US" dirty="0"/>
              <a:t>Ask the pupils to make a list of all of the ways that they can or do demonstrate their faith in God. </a:t>
            </a:r>
          </a:p>
          <a:p>
            <a:endParaRPr lang="en-US" dirty="0"/>
          </a:p>
        </p:txBody>
      </p:sp>
      <p:sp>
        <p:nvSpPr>
          <p:cNvPr id="4" name="Slide Number Placeholder 3"/>
          <p:cNvSpPr>
            <a:spLocks noGrp="1"/>
          </p:cNvSpPr>
          <p:nvPr>
            <p:ph type="sldNum" sz="quarter" idx="5"/>
          </p:nvPr>
        </p:nvSpPr>
        <p:spPr/>
        <p:txBody>
          <a:bodyPr/>
          <a:lstStyle/>
          <a:p>
            <a:fld id="{D9DCE075-A796-4E27-BEE6-8BD9B4B7FBEE}" type="slidenum">
              <a:rPr lang="en-GB" smtClean="0"/>
              <a:t>5</a:t>
            </a:fld>
            <a:endParaRPr lang="en-GB"/>
          </a:p>
        </p:txBody>
      </p:sp>
    </p:spTree>
    <p:extLst>
      <p:ext uri="{BB962C8B-B14F-4D97-AF65-F5344CB8AC3E}">
        <p14:creationId xmlns:p14="http://schemas.microsoft.com/office/powerpoint/2010/main" val="169626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44B2-8CF5-45FF-8DAA-FDB26D479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03ED46-329E-4ED2-8B70-73B8180B9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FEEFA9-BC74-48F3-B3B8-347950CD5B5C}"/>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09A8CF2C-7BEF-46EE-86A8-CB8310EB4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5FC10D-52EA-407E-8F5E-7DD53B12DC95}"/>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21519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64FC-2B64-40B4-BD46-4C06E55AA2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882849-1DAF-4A1B-91C3-A0F734292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E060D-C1F8-4E0A-A9D0-1BDB404F9ED3}"/>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2CA381DF-10D7-42E5-A835-2D283A602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D5AF0-8A5B-4339-9992-F8A54F315D25}"/>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79123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F7808-7E07-4F69-AC95-6FD4543478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B8EB8E-91C8-45FE-94E5-5AB120A2B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A7CF0-3D99-4BD2-8151-5AE4EF59EF81}"/>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8E7BEDEB-D238-4D98-8107-BA5E27D27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1606D-D6B0-42B1-907A-0D090D67822F}"/>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91771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AB59-9701-43FA-AE70-B887B36303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703DC6-CBED-4EFA-922C-4EF0EF42B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45784-98DD-46F7-AA34-A4427C1B1767}"/>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C52F5D4C-2AB1-4040-96C3-F0757C189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75CAA7-B59C-4211-9268-5C9DAF25DCA3}"/>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14542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29EE-D0D7-48A9-A586-8B91D3207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932F3A-27DA-47EC-B48B-2C90A970F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DFF06-B726-49C2-99C1-536C55663898}"/>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1687ED38-156C-44AE-B7AA-5F6FE71C0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AC542-FAF6-481A-8757-F3E9A880364E}"/>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7033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E58E-35EB-42E4-BF73-45D531A156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39A9AA-C5A8-4FF4-8753-4F26FD57B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94FB57-2074-434A-814D-B6AFD1B9F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DD661-5950-40BB-9D1A-7E5CC371C43E}"/>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6" name="Footer Placeholder 5">
            <a:extLst>
              <a:ext uri="{FF2B5EF4-FFF2-40B4-BE49-F238E27FC236}">
                <a16:creationId xmlns:a16="http://schemas.microsoft.com/office/drawing/2014/main" id="{C17E2453-C09E-4516-B41C-A9E6E4C86B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46088E-5B39-4112-BB7B-E2DEDB5487CD}"/>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16619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80B2-FEDA-42BA-A0BC-0798E65991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A91D4-2AF1-48A5-A707-6B6BAE00E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83FD1-1CC1-4918-9AF9-AE08B3E8E3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3AEC73-CB6D-4842-9724-EB7CE48A9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56C61-C3A7-41C2-A3B7-61654EC16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54CDE6-E58C-4346-9BEC-C8568B2EA25F}"/>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8" name="Footer Placeholder 7">
            <a:extLst>
              <a:ext uri="{FF2B5EF4-FFF2-40B4-BE49-F238E27FC236}">
                <a16:creationId xmlns:a16="http://schemas.microsoft.com/office/drawing/2014/main" id="{65003C21-808A-4360-A115-DD5465324F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2D6645-B550-469B-BB25-E4303346B96C}"/>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18568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BCA0-9E31-49EE-8C3E-71753AC2D8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770171-D90B-475E-951D-B17EDA5F552E}"/>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4" name="Footer Placeholder 3">
            <a:extLst>
              <a:ext uri="{FF2B5EF4-FFF2-40B4-BE49-F238E27FC236}">
                <a16:creationId xmlns:a16="http://schemas.microsoft.com/office/drawing/2014/main" id="{BF74F3E6-64F1-496A-A249-5BEFA0E264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448D4C-D41F-42BF-85EF-960FF6388C8C}"/>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97967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82657-591A-4718-90AB-A27F036EEC82}"/>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3" name="Footer Placeholder 2">
            <a:extLst>
              <a:ext uri="{FF2B5EF4-FFF2-40B4-BE49-F238E27FC236}">
                <a16:creationId xmlns:a16="http://schemas.microsoft.com/office/drawing/2014/main" id="{D6078F9F-AE22-488F-B07F-935ADAE231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30A81F-68A6-427D-A286-2E8013B87072}"/>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13128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AF7B-B0CA-4C25-84DC-B63969B9C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C2BE8D-2DE2-4571-8AB2-D8C760235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A1EB53-6E56-453C-84ED-12299E038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A071A-0344-4000-A00F-EED04B6D04B9}"/>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6" name="Footer Placeholder 5">
            <a:extLst>
              <a:ext uri="{FF2B5EF4-FFF2-40B4-BE49-F238E27FC236}">
                <a16:creationId xmlns:a16="http://schemas.microsoft.com/office/drawing/2014/main" id="{79FBB50E-8AD1-4DF9-8BE2-EB8819298F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93588B-40FC-468D-9357-72BC83ABD5C7}"/>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87632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6291-896B-42C3-91CF-4E6C8015A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6A98F2-D9B0-4BE0-B0E1-8FEBA127A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18D5F-1CBB-45EE-BE18-E997A55D3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01857-9135-4121-922E-E83840B1975A}"/>
              </a:ext>
            </a:extLst>
          </p:cNvPr>
          <p:cNvSpPr>
            <a:spLocks noGrp="1"/>
          </p:cNvSpPr>
          <p:nvPr>
            <p:ph type="dt" sz="half" idx="10"/>
          </p:nvPr>
        </p:nvSpPr>
        <p:spPr/>
        <p:txBody>
          <a:bodyPr/>
          <a:lstStyle/>
          <a:p>
            <a:fld id="{B9909728-09AD-421D-A2BE-C6EDA2E8C0E1}" type="datetimeFigureOut">
              <a:rPr lang="en-GB" smtClean="0"/>
              <a:t>11/10/2023</a:t>
            </a:fld>
            <a:endParaRPr lang="en-GB"/>
          </a:p>
        </p:txBody>
      </p:sp>
      <p:sp>
        <p:nvSpPr>
          <p:cNvPr id="6" name="Footer Placeholder 5">
            <a:extLst>
              <a:ext uri="{FF2B5EF4-FFF2-40B4-BE49-F238E27FC236}">
                <a16:creationId xmlns:a16="http://schemas.microsoft.com/office/drawing/2014/main" id="{B3FC352C-F1FD-4B83-A23E-B593790A0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477A6D-17C0-4C71-A86A-A542E545F62E}"/>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23339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CE53A-4B2C-4B79-B8AA-18C6EAD93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F849D-0E31-4ACD-80AC-156462894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154AA-5F0C-4985-B872-66D860393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09728-09AD-421D-A2BE-C6EDA2E8C0E1}" type="datetimeFigureOut">
              <a:rPr lang="en-GB" smtClean="0"/>
              <a:t>11/10/2023</a:t>
            </a:fld>
            <a:endParaRPr lang="en-GB"/>
          </a:p>
        </p:txBody>
      </p:sp>
      <p:sp>
        <p:nvSpPr>
          <p:cNvPr id="5" name="Footer Placeholder 4">
            <a:extLst>
              <a:ext uri="{FF2B5EF4-FFF2-40B4-BE49-F238E27FC236}">
                <a16:creationId xmlns:a16="http://schemas.microsoft.com/office/drawing/2014/main" id="{028DA707-F9D4-429C-9FF7-E5FDC0DC5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FDD5CF-5B7F-4A92-8C9A-84F9D510D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076DE-21BB-49FD-9CAE-AE5B4B0D5416}" type="slidenum">
              <a:rPr lang="en-GB" smtClean="0"/>
              <a:t>‹#›</a:t>
            </a:fld>
            <a:endParaRPr lang="en-GB"/>
          </a:p>
        </p:txBody>
      </p:sp>
    </p:spTree>
    <p:extLst>
      <p:ext uri="{BB962C8B-B14F-4D97-AF65-F5344CB8AC3E}">
        <p14:creationId xmlns:p14="http://schemas.microsoft.com/office/powerpoint/2010/main" val="319531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542E9-0609-EB89-396B-1FB1082DBB3E}"/>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dirty="0"/>
              <a:t>Catholic Education Week 2023</a:t>
            </a:r>
          </a:p>
        </p:txBody>
      </p:sp>
      <p:sp>
        <p:nvSpPr>
          <p:cNvPr id="3" name="Text Placeholder 2">
            <a:extLst>
              <a:ext uri="{FF2B5EF4-FFF2-40B4-BE49-F238E27FC236}">
                <a16:creationId xmlns:a16="http://schemas.microsoft.com/office/drawing/2014/main" id="{65111E60-0EB3-1F05-9B26-BFD81353B5E2}"/>
              </a:ext>
            </a:extLst>
          </p:cNvPr>
          <p:cNvSpPr>
            <a:spLocks noGrp="1"/>
          </p:cNvSpPr>
          <p:nvPr>
            <p:ph type="body" idx="1"/>
          </p:nvPr>
        </p:nvSpPr>
        <p:spPr>
          <a:xfrm>
            <a:off x="6194715" y="4243521"/>
            <a:ext cx="5334931" cy="481160"/>
          </a:xfrm>
        </p:spPr>
        <p:txBody>
          <a:bodyPr vert="horz" lIns="91440" tIns="45720" rIns="91440" bIns="45720" rtlCol="0">
            <a:normAutofit/>
          </a:bodyPr>
          <a:lstStyle/>
          <a:p>
            <a:pPr algn="ctr"/>
            <a:r>
              <a:rPr lang="en-US" dirty="0">
                <a:solidFill>
                  <a:schemeClr val="tx1"/>
                </a:solidFill>
              </a:rPr>
              <a:t>Pilgrims of Faith </a:t>
            </a:r>
          </a:p>
        </p:txBody>
      </p:sp>
      <p:sp>
        <p:nvSpPr>
          <p:cNvPr id="37" name="Freeform: Shape 3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blue and white logo&#10;&#10;Description automatically generated">
            <a:extLst>
              <a:ext uri="{FF2B5EF4-FFF2-40B4-BE49-F238E27FC236}">
                <a16:creationId xmlns:a16="http://schemas.microsoft.com/office/drawing/2014/main" id="{AB8B22E4-4522-55A5-3A4E-D3619ECE0E29}"/>
              </a:ext>
            </a:extLst>
          </p:cNvPr>
          <p:cNvPicPr>
            <a:picLocks noChangeAspect="1"/>
          </p:cNvPicPr>
          <p:nvPr/>
        </p:nvPicPr>
        <p:blipFill rotWithShape="1">
          <a:blip r:embed="rId3">
            <a:extLst>
              <a:ext uri="{28A0092B-C50C-407E-A947-70E740481C1C}">
                <a14:useLocalDpi xmlns:a14="http://schemas.microsoft.com/office/drawing/2010/main" val="0"/>
              </a:ext>
            </a:extLst>
          </a:blip>
          <a:srcRect l="5671" r="329"/>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7" name="Freeform: Shape 4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459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1C8AF7-A7D2-A2B3-C1E3-EE76065BA36A}"/>
              </a:ext>
            </a:extLst>
          </p:cNvPr>
          <p:cNvSpPr txBox="1"/>
          <p:nvPr/>
        </p:nvSpPr>
        <p:spPr>
          <a:xfrm>
            <a:off x="1047134" y="2827921"/>
            <a:ext cx="9999407" cy="923330"/>
          </a:xfrm>
          <a:prstGeom prst="rect">
            <a:avLst/>
          </a:prstGeom>
          <a:noFill/>
        </p:spPr>
        <p:txBody>
          <a:bodyPr wrap="square" rtlCol="0">
            <a:spAutoFit/>
          </a:bodyPr>
          <a:lstStyle/>
          <a:p>
            <a:pPr algn="ctr"/>
            <a:r>
              <a:rPr lang="en-US" sz="5400" dirty="0"/>
              <a:t>Pilgrims of Faith</a:t>
            </a:r>
            <a:endParaRPr lang="en-GB" sz="5400" dirty="0"/>
          </a:p>
        </p:txBody>
      </p:sp>
    </p:spTree>
    <p:extLst>
      <p:ext uri="{BB962C8B-B14F-4D97-AF65-F5344CB8AC3E}">
        <p14:creationId xmlns:p14="http://schemas.microsoft.com/office/powerpoint/2010/main" val="43344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F4992A7-AB51-6E8F-4450-221CE63C6B3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215"/>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Catholic Pilgrim Office, Inc">
            <a:extLst>
              <a:ext uri="{FF2B5EF4-FFF2-40B4-BE49-F238E27FC236}">
                <a16:creationId xmlns:a16="http://schemas.microsoft.com/office/drawing/2014/main" id="{EDC3B2CB-BF71-07A0-E64E-6367CA6E43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38" r="1"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944B3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8 Things to do and see in Fatima, Portugal - Joe Walsh Tours">
            <a:extLst>
              <a:ext uri="{FF2B5EF4-FFF2-40B4-BE49-F238E27FC236}">
                <a16:creationId xmlns:a16="http://schemas.microsoft.com/office/drawing/2014/main" id="{435BF756-4BE1-5780-6A15-14A9659012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657"/>
          <a:stretch/>
        </p:blipFill>
        <p:spPr bwMode="auto">
          <a:xfrm>
            <a:off x="7458302" y="0"/>
            <a:ext cx="3781198" cy="30985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CH: Catholic pilgrims fill Lisbon as World Youth Day kicks off ahead of  Pope's arrival | Euronews">
            <a:extLst>
              <a:ext uri="{FF2B5EF4-FFF2-40B4-BE49-F238E27FC236}">
                <a16:creationId xmlns:a16="http://schemas.microsoft.com/office/drawing/2014/main" id="{878AEE21-5D33-31EE-323F-D693E0E5FF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44833"/>
            <a:ext cx="5001186" cy="281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3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57" name="Freeform: Shape 2056">
            <a:extLst>
              <a:ext uri="{FF2B5EF4-FFF2-40B4-BE49-F238E27FC236}">
                <a16:creationId xmlns:a16="http://schemas.microsoft.com/office/drawing/2014/main" id="{D967F3CD-B7D5-4CD4-B546-13C8A8F61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59" name="Freeform: Shape 2058">
            <a:extLst>
              <a:ext uri="{FF2B5EF4-FFF2-40B4-BE49-F238E27FC236}">
                <a16:creationId xmlns:a16="http://schemas.microsoft.com/office/drawing/2014/main" id="{F9528C64-B611-4A0E-AED3-355EAA4E2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Jesus Heals Centurion's Servant - Matthew 8:5-13">
            <a:extLst>
              <a:ext uri="{FF2B5EF4-FFF2-40B4-BE49-F238E27FC236}">
                <a16:creationId xmlns:a16="http://schemas.microsoft.com/office/drawing/2014/main" id="{9C2E906C-410E-4DCC-8728-C9DAE85AE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846"/>
          <a:stretch/>
        </p:blipFill>
        <p:spPr bwMode="auto">
          <a:xfrm>
            <a:off x="967853" y="10"/>
            <a:ext cx="10256294" cy="6857990"/>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noFill/>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9479A80B-8CA9-4EA1-9408-D2A7B046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1910015 w 10256294"/>
              <a:gd name="connsiteY0" fmla="*/ 0 h 6858000"/>
              <a:gd name="connsiteX1" fmla="*/ 1691450 w 10256294"/>
              <a:gd name="connsiteY1" fmla="*/ 0 h 6858000"/>
              <a:gd name="connsiteX2" fmla="*/ 1668394 w 10256294"/>
              <a:gd name="connsiteY2" fmla="*/ 14997 h 6858000"/>
              <a:gd name="connsiteX3" fmla="*/ 0 w 10256294"/>
              <a:gd name="connsiteY3" fmla="*/ 3621656 h 6858000"/>
              <a:gd name="connsiteX4" fmla="*/ 1953374 w 10256294"/>
              <a:gd name="connsiteY4" fmla="*/ 6374814 h 6858000"/>
              <a:gd name="connsiteX5" fmla="*/ 2491804 w 10256294"/>
              <a:gd name="connsiteY5" fmla="*/ 6780599 h 6858000"/>
              <a:gd name="connsiteX6" fmla="*/ 2608271 w 10256294"/>
              <a:gd name="connsiteY6" fmla="*/ 6858000 h 6858000"/>
              <a:gd name="connsiteX7" fmla="*/ 2864721 w 10256294"/>
              <a:gd name="connsiteY7" fmla="*/ 6858000 h 6858000"/>
              <a:gd name="connsiteX8" fmla="*/ 2743439 w 10256294"/>
              <a:gd name="connsiteY8" fmla="*/ 6780599 h 6858000"/>
              <a:gd name="connsiteX9" fmla="*/ 2182760 w 10256294"/>
              <a:gd name="connsiteY9" fmla="*/ 6374814 h 6858000"/>
              <a:gd name="connsiteX10" fmla="*/ 148672 w 10256294"/>
              <a:gd name="connsiteY10" fmla="*/ 3621656 h 6858000"/>
              <a:gd name="connsiteX11" fmla="*/ 1886006 w 10256294"/>
              <a:gd name="connsiteY11" fmla="*/ 14997 h 6858000"/>
              <a:gd name="connsiteX12" fmla="*/ 8564844 w 10256294"/>
              <a:gd name="connsiteY12" fmla="*/ 0 h 6858000"/>
              <a:gd name="connsiteX13" fmla="*/ 8346278 w 10256294"/>
              <a:gd name="connsiteY13" fmla="*/ 0 h 6858000"/>
              <a:gd name="connsiteX14" fmla="*/ 8370288 w 10256294"/>
              <a:gd name="connsiteY14" fmla="*/ 14997 h 6858000"/>
              <a:gd name="connsiteX15" fmla="*/ 10107622 w 10256294"/>
              <a:gd name="connsiteY15" fmla="*/ 3621656 h 6858000"/>
              <a:gd name="connsiteX16" fmla="*/ 8073532 w 10256294"/>
              <a:gd name="connsiteY16" fmla="*/ 6374814 h 6858000"/>
              <a:gd name="connsiteX17" fmla="*/ 7512854 w 10256294"/>
              <a:gd name="connsiteY17" fmla="*/ 6780599 h 6858000"/>
              <a:gd name="connsiteX18" fmla="*/ 7391575 w 10256294"/>
              <a:gd name="connsiteY18" fmla="*/ 6858000 h 6858000"/>
              <a:gd name="connsiteX19" fmla="*/ 7648023 w 10256294"/>
              <a:gd name="connsiteY19" fmla="*/ 6858000 h 6858000"/>
              <a:gd name="connsiteX20" fmla="*/ 7764490 w 10256294"/>
              <a:gd name="connsiteY20" fmla="*/ 6780599 h 6858000"/>
              <a:gd name="connsiteX21" fmla="*/ 8302920 w 10256294"/>
              <a:gd name="connsiteY21" fmla="*/ 6374814 h 6858000"/>
              <a:gd name="connsiteX22" fmla="*/ 10256294 w 10256294"/>
              <a:gd name="connsiteY22" fmla="*/ 3621656 h 6858000"/>
              <a:gd name="connsiteX23" fmla="*/ 8587900 w 1025629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6294" h="6858000">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3125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5F5E60-9761-7C89-6581-C8EEEB07D149}"/>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Community of Faith</a:t>
            </a:r>
          </a:p>
        </p:txBody>
      </p:sp>
      <p:pic>
        <p:nvPicPr>
          <p:cNvPr id="3074" name="Picture 2" descr="United Fresh Start for Your Community of Faith - United Fresh Start">
            <a:extLst>
              <a:ext uri="{FF2B5EF4-FFF2-40B4-BE49-F238E27FC236}">
                <a16:creationId xmlns:a16="http://schemas.microsoft.com/office/drawing/2014/main" id="{D90CA87A-CF4E-F78B-E972-776DDCA9E7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671" y="643466"/>
            <a:ext cx="554398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58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845</Words>
  <Application>Microsoft Office PowerPoint</Application>
  <PresentationFormat>Widescreen</PresentationFormat>
  <Paragraphs>42</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Meiryo</vt:lpstr>
      <vt:lpstr>Arial</vt:lpstr>
      <vt:lpstr>Calibri</vt:lpstr>
      <vt:lpstr>Calibri Light</vt:lpstr>
      <vt:lpstr>Open Sans</vt:lpstr>
      <vt:lpstr>system-ui</vt:lpstr>
      <vt:lpstr>Office Theme</vt:lpstr>
      <vt:lpstr>Catholic Education Week 2023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Sweeney</dc:creator>
  <cp:lastModifiedBy>Joanna Sweeney</cp:lastModifiedBy>
  <cp:revision>33</cp:revision>
  <dcterms:created xsi:type="dcterms:W3CDTF">2019-10-08T14:23:45Z</dcterms:created>
  <dcterms:modified xsi:type="dcterms:W3CDTF">2023-10-11T14:09:57Z</dcterms:modified>
</cp:coreProperties>
</file>