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0"/>
  </p:notesMasterIdLst>
  <p:sldIdLst>
    <p:sldId id="262" r:id="rId5"/>
    <p:sldId id="256" r:id="rId6"/>
    <p:sldId id="257" r:id="rId7"/>
    <p:sldId id="258" r:id="rId8"/>
    <p:sldId id="259"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982A7"/>
    <a:srgbClr val="059184"/>
    <a:srgbClr val="128AD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5BE1FA2-1ADF-413B-9317-CDEFE935D961}" v="6" dt="2023-10-11T13:53:33.47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68903" autoAdjust="0"/>
  </p:normalViewPr>
  <p:slideViewPr>
    <p:cSldViewPr snapToGrid="0">
      <p:cViewPr varScale="1">
        <p:scale>
          <a:sx n="57" d="100"/>
          <a:sy n="57" d="100"/>
        </p:scale>
        <p:origin x="1632"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viewProps" Target="viewProp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presProps" Target="presProps.xml"/><Relationship Id="rId5" Type="http://schemas.openxmlformats.org/officeDocument/2006/relationships/slide" Target="slides/slide1.xml"/><Relationship Id="rId15" Type="http://schemas.microsoft.com/office/2015/10/relationships/revisionInfo" Target="revisionInfo.xml"/><Relationship Id="rId10"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51C79A3-7DC6-4293-ADDA-836B943F572F}" type="datetimeFigureOut">
              <a:rPr lang="en-GB" smtClean="0"/>
              <a:t>11/10/2023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DCE075-A796-4E27-BEE6-8BD9B4B7FBEE}" type="slidenum">
              <a:rPr lang="en-GB" smtClean="0"/>
              <a:t>‹#›</a:t>
            </a:fld>
            <a:endParaRPr lang="en-GB"/>
          </a:p>
        </p:txBody>
      </p:sp>
    </p:spTree>
    <p:extLst>
      <p:ext uri="{BB962C8B-B14F-4D97-AF65-F5344CB8AC3E}">
        <p14:creationId xmlns:p14="http://schemas.microsoft.com/office/powerpoint/2010/main" val="14682952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 our previous learning we have explored what it means to be a Pilgrim of Faith, we have reflected on the lives of the saints and the ways in which they demonstrated their faith in God.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DCE075-A796-4E27-BEE6-8BD9B4B7FBE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85237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have an opportunity in our Catholic schools to learn more about Jesus, His teachings and to grow in our faith. We also have the example of the saints to help, guide and inspire us. </a:t>
            </a:r>
          </a:p>
          <a:p>
            <a:endParaRPr lang="en-GB" dirty="0"/>
          </a:p>
          <a:p>
            <a:r>
              <a:rPr lang="en-GB" dirty="0"/>
              <a:t>13 years ago (In September 2010), Pope Emeritus Benedict XVI (Pope Francis’ predecessor) visited the UK and spent some time in Scotland. </a:t>
            </a:r>
          </a:p>
        </p:txBody>
      </p:sp>
      <p:sp>
        <p:nvSpPr>
          <p:cNvPr id="4" name="Slide Number Placeholder 3"/>
          <p:cNvSpPr>
            <a:spLocks noGrp="1"/>
          </p:cNvSpPr>
          <p:nvPr>
            <p:ph type="sldNum" sz="quarter" idx="5"/>
          </p:nvPr>
        </p:nvSpPr>
        <p:spPr/>
        <p:txBody>
          <a:bodyPr/>
          <a:lstStyle/>
          <a:p>
            <a:fld id="{D9DCE075-A796-4E27-BEE6-8BD9B4B7FBEE}" type="slidenum">
              <a:rPr lang="en-GB" smtClean="0"/>
              <a:t>2</a:t>
            </a:fld>
            <a:endParaRPr lang="en-GB"/>
          </a:p>
        </p:txBody>
      </p:sp>
    </p:spTree>
    <p:extLst>
      <p:ext uri="{BB962C8B-B14F-4D97-AF65-F5344CB8AC3E}">
        <p14:creationId xmlns:p14="http://schemas.microsoft.com/office/powerpoint/2010/main" val="30717646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 even celebrated Mass in Bellahouston Park with around 70,000 people. People lined the streets, waving papal flags, in the hope of catching sight of him as he passed by. </a:t>
            </a:r>
          </a:p>
          <a:p>
            <a:r>
              <a:rPr lang="en-GB" dirty="0"/>
              <a:t>Perhaps you could ask your relatives if they have any fond memories of this day?</a:t>
            </a:r>
          </a:p>
        </p:txBody>
      </p:sp>
      <p:sp>
        <p:nvSpPr>
          <p:cNvPr id="4" name="Slide Number Placeholder 3"/>
          <p:cNvSpPr>
            <a:spLocks noGrp="1"/>
          </p:cNvSpPr>
          <p:nvPr>
            <p:ph type="sldNum" sz="quarter" idx="5"/>
          </p:nvPr>
        </p:nvSpPr>
        <p:spPr/>
        <p:txBody>
          <a:bodyPr/>
          <a:lstStyle/>
          <a:p>
            <a:fld id="{D9DCE075-A796-4E27-BEE6-8BD9B4B7FBEE}" type="slidenum">
              <a:rPr lang="en-GB" smtClean="0"/>
              <a:t>3</a:t>
            </a:fld>
            <a:endParaRPr lang="en-GB"/>
          </a:p>
        </p:txBody>
      </p:sp>
    </p:spTree>
    <p:extLst>
      <p:ext uri="{BB962C8B-B14F-4D97-AF65-F5344CB8AC3E}">
        <p14:creationId xmlns:p14="http://schemas.microsoft.com/office/powerpoint/2010/main" val="9121869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 part of his visit to the UK, Pope Emeritus Benedict XVI also visited St Mary’s University Twickenham (London) where he spoke to school pupils from all over the UK. </a:t>
            </a:r>
          </a:p>
          <a:p>
            <a:r>
              <a:rPr lang="en-GB" dirty="0"/>
              <a:t>While speaking to the students he invited them to become saints. This may sound a little strange at first but he explained that we are all called to be saints and to grow in holiness. </a:t>
            </a:r>
          </a:p>
          <a:p>
            <a:endParaRPr lang="en-GB" dirty="0"/>
          </a:p>
          <a:p>
            <a:r>
              <a:rPr lang="en-GB" dirty="0"/>
              <a:t>As Pilgrims of Faith we are on a journey</a:t>
            </a:r>
            <a:r>
              <a:rPr lang="en-US" dirty="0"/>
              <a:t>. Recap previous day’s learning: We hope one day to be with God in heaven and we spend our time here on earth praying, participating in the Sacraments and doing our best to live as Jesus taught us. By doing this we are growing and journeying in faith. </a:t>
            </a:r>
          </a:p>
          <a:p>
            <a:endParaRPr lang="en-US" dirty="0"/>
          </a:p>
          <a:p>
            <a:r>
              <a:rPr lang="en-GB" dirty="0"/>
              <a:t>We will now watch a short clip of Pope Emeritus Benedict XVIs visit before exploring what he said in more detail. </a:t>
            </a:r>
          </a:p>
          <a:p>
            <a:endParaRPr lang="en-GB" dirty="0"/>
          </a:p>
        </p:txBody>
      </p:sp>
      <p:sp>
        <p:nvSpPr>
          <p:cNvPr id="4" name="Slide Number Placeholder 3"/>
          <p:cNvSpPr>
            <a:spLocks noGrp="1"/>
          </p:cNvSpPr>
          <p:nvPr>
            <p:ph type="sldNum" sz="quarter" idx="5"/>
          </p:nvPr>
        </p:nvSpPr>
        <p:spPr/>
        <p:txBody>
          <a:bodyPr/>
          <a:lstStyle/>
          <a:p>
            <a:fld id="{D9DCE075-A796-4E27-BEE6-8BD9B4B7FBEE}" type="slidenum">
              <a:rPr lang="en-GB" smtClean="0"/>
              <a:t>4</a:t>
            </a:fld>
            <a:endParaRPr lang="en-GB"/>
          </a:p>
        </p:txBody>
      </p:sp>
    </p:spTree>
    <p:extLst>
      <p:ext uri="{BB962C8B-B14F-4D97-AF65-F5344CB8AC3E}">
        <p14:creationId xmlns:p14="http://schemas.microsoft.com/office/powerpoint/2010/main" val="17944188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Play short clip of visit to St Mary’s Twickenham.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Throughout this week we will look at extracts from his speech and think about the lessons that we can learn from his words. </a:t>
            </a:r>
          </a:p>
          <a:p>
            <a:endParaRPr lang="en-GB" dirty="0"/>
          </a:p>
        </p:txBody>
      </p:sp>
      <p:sp>
        <p:nvSpPr>
          <p:cNvPr id="4" name="Slide Number Placeholder 3"/>
          <p:cNvSpPr>
            <a:spLocks noGrp="1"/>
          </p:cNvSpPr>
          <p:nvPr>
            <p:ph type="sldNum" sz="quarter" idx="5"/>
          </p:nvPr>
        </p:nvSpPr>
        <p:spPr/>
        <p:txBody>
          <a:bodyPr/>
          <a:lstStyle/>
          <a:p>
            <a:fld id="{D9DCE075-A796-4E27-BEE6-8BD9B4B7FBEE}" type="slidenum">
              <a:rPr lang="en-GB" smtClean="0"/>
              <a:t>5</a:t>
            </a:fld>
            <a:endParaRPr lang="en-GB"/>
          </a:p>
        </p:txBody>
      </p:sp>
    </p:spTree>
    <p:extLst>
      <p:ext uri="{BB962C8B-B14F-4D97-AF65-F5344CB8AC3E}">
        <p14:creationId xmlns:p14="http://schemas.microsoft.com/office/powerpoint/2010/main" val="40902694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EC44B2-8CF5-45FF-8DAA-FDB26D47961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D403ED46-329E-4ED2-8B70-73B8180B9D2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1FEEFA9-BC74-48F3-B3B8-347950CD5B5C}"/>
              </a:ext>
            </a:extLst>
          </p:cNvPr>
          <p:cNvSpPr>
            <a:spLocks noGrp="1"/>
          </p:cNvSpPr>
          <p:nvPr>
            <p:ph type="dt" sz="half" idx="10"/>
          </p:nvPr>
        </p:nvSpPr>
        <p:spPr/>
        <p:txBody>
          <a:bodyPr/>
          <a:lstStyle/>
          <a:p>
            <a:fld id="{B9909728-09AD-421D-A2BE-C6EDA2E8C0E1}" type="datetimeFigureOut">
              <a:rPr lang="en-GB" smtClean="0"/>
              <a:t>11/10/2023</a:t>
            </a:fld>
            <a:endParaRPr lang="en-GB"/>
          </a:p>
        </p:txBody>
      </p:sp>
      <p:sp>
        <p:nvSpPr>
          <p:cNvPr id="5" name="Footer Placeholder 4">
            <a:extLst>
              <a:ext uri="{FF2B5EF4-FFF2-40B4-BE49-F238E27FC236}">
                <a16:creationId xmlns:a16="http://schemas.microsoft.com/office/drawing/2014/main" id="{09A8CF2C-7BEF-46EE-86A8-CB8310EB41A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85FC10D-52EA-407E-8F5E-7DD53B12DC95}"/>
              </a:ext>
            </a:extLst>
          </p:cNvPr>
          <p:cNvSpPr>
            <a:spLocks noGrp="1"/>
          </p:cNvSpPr>
          <p:nvPr>
            <p:ph type="sldNum" sz="quarter" idx="12"/>
          </p:nvPr>
        </p:nvSpPr>
        <p:spPr/>
        <p:txBody>
          <a:bodyPr/>
          <a:lstStyle/>
          <a:p>
            <a:fld id="{D71076DE-21BB-49FD-9CAE-AE5B4B0D5416}" type="slidenum">
              <a:rPr lang="en-GB" smtClean="0"/>
              <a:t>‹#›</a:t>
            </a:fld>
            <a:endParaRPr lang="en-GB"/>
          </a:p>
        </p:txBody>
      </p:sp>
    </p:spTree>
    <p:extLst>
      <p:ext uri="{BB962C8B-B14F-4D97-AF65-F5344CB8AC3E}">
        <p14:creationId xmlns:p14="http://schemas.microsoft.com/office/powerpoint/2010/main" val="42151935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0A64FC-2B64-40B4-BD46-4C06E55AA25A}"/>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1882849-1DAF-4A1B-91C3-A0F734292D8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A7E060D-C1F8-4E0A-A9D0-1BDB404F9ED3}"/>
              </a:ext>
            </a:extLst>
          </p:cNvPr>
          <p:cNvSpPr>
            <a:spLocks noGrp="1"/>
          </p:cNvSpPr>
          <p:nvPr>
            <p:ph type="dt" sz="half" idx="10"/>
          </p:nvPr>
        </p:nvSpPr>
        <p:spPr/>
        <p:txBody>
          <a:bodyPr/>
          <a:lstStyle/>
          <a:p>
            <a:fld id="{B9909728-09AD-421D-A2BE-C6EDA2E8C0E1}" type="datetimeFigureOut">
              <a:rPr lang="en-GB" smtClean="0"/>
              <a:t>11/10/2023</a:t>
            </a:fld>
            <a:endParaRPr lang="en-GB"/>
          </a:p>
        </p:txBody>
      </p:sp>
      <p:sp>
        <p:nvSpPr>
          <p:cNvPr id="5" name="Footer Placeholder 4">
            <a:extLst>
              <a:ext uri="{FF2B5EF4-FFF2-40B4-BE49-F238E27FC236}">
                <a16:creationId xmlns:a16="http://schemas.microsoft.com/office/drawing/2014/main" id="{2CA381DF-10D7-42E5-A835-2D283A60299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1D5AF0-8A5B-4339-9992-F8A54F315D25}"/>
              </a:ext>
            </a:extLst>
          </p:cNvPr>
          <p:cNvSpPr>
            <a:spLocks noGrp="1"/>
          </p:cNvSpPr>
          <p:nvPr>
            <p:ph type="sldNum" sz="quarter" idx="12"/>
          </p:nvPr>
        </p:nvSpPr>
        <p:spPr/>
        <p:txBody>
          <a:bodyPr/>
          <a:lstStyle/>
          <a:p>
            <a:fld id="{D71076DE-21BB-49FD-9CAE-AE5B4B0D5416}" type="slidenum">
              <a:rPr lang="en-GB" smtClean="0"/>
              <a:t>‹#›</a:t>
            </a:fld>
            <a:endParaRPr lang="en-GB"/>
          </a:p>
        </p:txBody>
      </p:sp>
    </p:spTree>
    <p:extLst>
      <p:ext uri="{BB962C8B-B14F-4D97-AF65-F5344CB8AC3E}">
        <p14:creationId xmlns:p14="http://schemas.microsoft.com/office/powerpoint/2010/main" val="37912344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92F7808-7E07-4F69-AC95-6FD45434785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AB8EB8E-91C8-45FE-94E5-5AB120A2BE0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55A7CF0-3D99-4BD2-8151-5AE4EF59EF81}"/>
              </a:ext>
            </a:extLst>
          </p:cNvPr>
          <p:cNvSpPr>
            <a:spLocks noGrp="1"/>
          </p:cNvSpPr>
          <p:nvPr>
            <p:ph type="dt" sz="half" idx="10"/>
          </p:nvPr>
        </p:nvSpPr>
        <p:spPr/>
        <p:txBody>
          <a:bodyPr/>
          <a:lstStyle/>
          <a:p>
            <a:fld id="{B9909728-09AD-421D-A2BE-C6EDA2E8C0E1}" type="datetimeFigureOut">
              <a:rPr lang="en-GB" smtClean="0"/>
              <a:t>11/10/2023</a:t>
            </a:fld>
            <a:endParaRPr lang="en-GB"/>
          </a:p>
        </p:txBody>
      </p:sp>
      <p:sp>
        <p:nvSpPr>
          <p:cNvPr id="5" name="Footer Placeholder 4">
            <a:extLst>
              <a:ext uri="{FF2B5EF4-FFF2-40B4-BE49-F238E27FC236}">
                <a16:creationId xmlns:a16="http://schemas.microsoft.com/office/drawing/2014/main" id="{8E7BEDEB-D238-4D98-8107-BA5E27D270B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381606D-D6B0-42B1-907A-0D090D67822F}"/>
              </a:ext>
            </a:extLst>
          </p:cNvPr>
          <p:cNvSpPr>
            <a:spLocks noGrp="1"/>
          </p:cNvSpPr>
          <p:nvPr>
            <p:ph type="sldNum" sz="quarter" idx="12"/>
          </p:nvPr>
        </p:nvSpPr>
        <p:spPr/>
        <p:txBody>
          <a:bodyPr/>
          <a:lstStyle/>
          <a:p>
            <a:fld id="{D71076DE-21BB-49FD-9CAE-AE5B4B0D5416}" type="slidenum">
              <a:rPr lang="en-GB" smtClean="0"/>
              <a:t>‹#›</a:t>
            </a:fld>
            <a:endParaRPr lang="en-GB"/>
          </a:p>
        </p:txBody>
      </p:sp>
    </p:spTree>
    <p:extLst>
      <p:ext uri="{BB962C8B-B14F-4D97-AF65-F5344CB8AC3E}">
        <p14:creationId xmlns:p14="http://schemas.microsoft.com/office/powerpoint/2010/main" val="39177121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E8AB59-9701-43FA-AE70-B887B36303C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B703DC6-CBED-4EFA-922C-4EF0EF42B03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9745784-98DD-46F7-AA34-A4427C1B1767}"/>
              </a:ext>
            </a:extLst>
          </p:cNvPr>
          <p:cNvSpPr>
            <a:spLocks noGrp="1"/>
          </p:cNvSpPr>
          <p:nvPr>
            <p:ph type="dt" sz="half" idx="10"/>
          </p:nvPr>
        </p:nvSpPr>
        <p:spPr/>
        <p:txBody>
          <a:bodyPr/>
          <a:lstStyle/>
          <a:p>
            <a:fld id="{B9909728-09AD-421D-A2BE-C6EDA2E8C0E1}" type="datetimeFigureOut">
              <a:rPr lang="en-GB" smtClean="0"/>
              <a:t>11/10/2023</a:t>
            </a:fld>
            <a:endParaRPr lang="en-GB"/>
          </a:p>
        </p:txBody>
      </p:sp>
      <p:sp>
        <p:nvSpPr>
          <p:cNvPr id="5" name="Footer Placeholder 4">
            <a:extLst>
              <a:ext uri="{FF2B5EF4-FFF2-40B4-BE49-F238E27FC236}">
                <a16:creationId xmlns:a16="http://schemas.microsoft.com/office/drawing/2014/main" id="{C52F5D4C-2AB1-4040-96C3-F0757C18903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975CAA7-B59C-4211-9268-5C9DAF25DCA3}"/>
              </a:ext>
            </a:extLst>
          </p:cNvPr>
          <p:cNvSpPr>
            <a:spLocks noGrp="1"/>
          </p:cNvSpPr>
          <p:nvPr>
            <p:ph type="sldNum" sz="quarter" idx="12"/>
          </p:nvPr>
        </p:nvSpPr>
        <p:spPr/>
        <p:txBody>
          <a:bodyPr/>
          <a:lstStyle/>
          <a:p>
            <a:fld id="{D71076DE-21BB-49FD-9CAE-AE5B4B0D5416}" type="slidenum">
              <a:rPr lang="en-GB" smtClean="0"/>
              <a:t>‹#›</a:t>
            </a:fld>
            <a:endParaRPr lang="en-GB"/>
          </a:p>
        </p:txBody>
      </p:sp>
    </p:spTree>
    <p:extLst>
      <p:ext uri="{BB962C8B-B14F-4D97-AF65-F5344CB8AC3E}">
        <p14:creationId xmlns:p14="http://schemas.microsoft.com/office/powerpoint/2010/main" val="41454297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2B29EE-D0D7-48A9-A586-8B91D320728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C7932F3A-27DA-47EC-B48B-2C90A970F97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F2DFF06-B726-49C2-99C1-536C55663898}"/>
              </a:ext>
            </a:extLst>
          </p:cNvPr>
          <p:cNvSpPr>
            <a:spLocks noGrp="1"/>
          </p:cNvSpPr>
          <p:nvPr>
            <p:ph type="dt" sz="half" idx="10"/>
          </p:nvPr>
        </p:nvSpPr>
        <p:spPr/>
        <p:txBody>
          <a:bodyPr/>
          <a:lstStyle/>
          <a:p>
            <a:fld id="{B9909728-09AD-421D-A2BE-C6EDA2E8C0E1}" type="datetimeFigureOut">
              <a:rPr lang="en-GB" smtClean="0"/>
              <a:t>11/10/2023</a:t>
            </a:fld>
            <a:endParaRPr lang="en-GB"/>
          </a:p>
        </p:txBody>
      </p:sp>
      <p:sp>
        <p:nvSpPr>
          <p:cNvPr id="5" name="Footer Placeholder 4">
            <a:extLst>
              <a:ext uri="{FF2B5EF4-FFF2-40B4-BE49-F238E27FC236}">
                <a16:creationId xmlns:a16="http://schemas.microsoft.com/office/drawing/2014/main" id="{1687ED38-156C-44AE-B7AA-5F6FE71C0AF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12AC542-FAF6-481A-8757-F3E9A880364E}"/>
              </a:ext>
            </a:extLst>
          </p:cNvPr>
          <p:cNvSpPr>
            <a:spLocks noGrp="1"/>
          </p:cNvSpPr>
          <p:nvPr>
            <p:ph type="sldNum" sz="quarter" idx="12"/>
          </p:nvPr>
        </p:nvSpPr>
        <p:spPr/>
        <p:txBody>
          <a:bodyPr/>
          <a:lstStyle/>
          <a:p>
            <a:fld id="{D71076DE-21BB-49FD-9CAE-AE5B4B0D5416}" type="slidenum">
              <a:rPr lang="en-GB" smtClean="0"/>
              <a:t>‹#›</a:t>
            </a:fld>
            <a:endParaRPr lang="en-GB"/>
          </a:p>
        </p:txBody>
      </p:sp>
    </p:spTree>
    <p:extLst>
      <p:ext uri="{BB962C8B-B14F-4D97-AF65-F5344CB8AC3E}">
        <p14:creationId xmlns:p14="http://schemas.microsoft.com/office/powerpoint/2010/main" val="703356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51E58E-35EB-42E4-BF73-45D531A156A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639A9AA-C5A8-4FF4-8753-4F26FD57B97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394FB57-2074-434A-814D-B6AFD1B9F52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677DD661-5950-40BB-9D1A-7E5CC371C43E}"/>
              </a:ext>
            </a:extLst>
          </p:cNvPr>
          <p:cNvSpPr>
            <a:spLocks noGrp="1"/>
          </p:cNvSpPr>
          <p:nvPr>
            <p:ph type="dt" sz="half" idx="10"/>
          </p:nvPr>
        </p:nvSpPr>
        <p:spPr/>
        <p:txBody>
          <a:bodyPr/>
          <a:lstStyle/>
          <a:p>
            <a:fld id="{B9909728-09AD-421D-A2BE-C6EDA2E8C0E1}" type="datetimeFigureOut">
              <a:rPr lang="en-GB" smtClean="0"/>
              <a:t>11/10/2023</a:t>
            </a:fld>
            <a:endParaRPr lang="en-GB"/>
          </a:p>
        </p:txBody>
      </p:sp>
      <p:sp>
        <p:nvSpPr>
          <p:cNvPr id="6" name="Footer Placeholder 5">
            <a:extLst>
              <a:ext uri="{FF2B5EF4-FFF2-40B4-BE49-F238E27FC236}">
                <a16:creationId xmlns:a16="http://schemas.microsoft.com/office/drawing/2014/main" id="{C17E2453-C09E-4516-B41C-A9E6E4C86BD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546088E-5B39-4112-BB7B-E2DEDB5487CD}"/>
              </a:ext>
            </a:extLst>
          </p:cNvPr>
          <p:cNvSpPr>
            <a:spLocks noGrp="1"/>
          </p:cNvSpPr>
          <p:nvPr>
            <p:ph type="sldNum" sz="quarter" idx="12"/>
          </p:nvPr>
        </p:nvSpPr>
        <p:spPr/>
        <p:txBody>
          <a:bodyPr/>
          <a:lstStyle/>
          <a:p>
            <a:fld id="{D71076DE-21BB-49FD-9CAE-AE5B4B0D5416}" type="slidenum">
              <a:rPr lang="en-GB" smtClean="0"/>
              <a:t>‹#›</a:t>
            </a:fld>
            <a:endParaRPr lang="en-GB"/>
          </a:p>
        </p:txBody>
      </p:sp>
    </p:spTree>
    <p:extLst>
      <p:ext uri="{BB962C8B-B14F-4D97-AF65-F5344CB8AC3E}">
        <p14:creationId xmlns:p14="http://schemas.microsoft.com/office/powerpoint/2010/main" val="41661978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5580B2-FEDA-42BA-A0BC-0798E6599134}"/>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47A91D4-2AF1-48A5-A707-6B6BAE00E63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5483FD1-1CC1-4918-9AF9-AE08B3E8E31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6F3AEC73-CB6D-4842-9724-EB7CE48A9C8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DB56C61-C3A7-41C2-A3B7-61654EC16CB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8F54CDE6-E58C-4346-9BEC-C8568B2EA25F}"/>
              </a:ext>
            </a:extLst>
          </p:cNvPr>
          <p:cNvSpPr>
            <a:spLocks noGrp="1"/>
          </p:cNvSpPr>
          <p:nvPr>
            <p:ph type="dt" sz="half" idx="10"/>
          </p:nvPr>
        </p:nvSpPr>
        <p:spPr/>
        <p:txBody>
          <a:bodyPr/>
          <a:lstStyle/>
          <a:p>
            <a:fld id="{B9909728-09AD-421D-A2BE-C6EDA2E8C0E1}" type="datetimeFigureOut">
              <a:rPr lang="en-GB" smtClean="0"/>
              <a:t>11/10/2023</a:t>
            </a:fld>
            <a:endParaRPr lang="en-GB"/>
          </a:p>
        </p:txBody>
      </p:sp>
      <p:sp>
        <p:nvSpPr>
          <p:cNvPr id="8" name="Footer Placeholder 7">
            <a:extLst>
              <a:ext uri="{FF2B5EF4-FFF2-40B4-BE49-F238E27FC236}">
                <a16:creationId xmlns:a16="http://schemas.microsoft.com/office/drawing/2014/main" id="{65003C21-808A-4360-A115-DD5465324F5F}"/>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DB2D6645-B550-469B-BB25-E4303346B96C}"/>
              </a:ext>
            </a:extLst>
          </p:cNvPr>
          <p:cNvSpPr>
            <a:spLocks noGrp="1"/>
          </p:cNvSpPr>
          <p:nvPr>
            <p:ph type="sldNum" sz="quarter" idx="12"/>
          </p:nvPr>
        </p:nvSpPr>
        <p:spPr/>
        <p:txBody>
          <a:bodyPr/>
          <a:lstStyle/>
          <a:p>
            <a:fld id="{D71076DE-21BB-49FD-9CAE-AE5B4B0D5416}" type="slidenum">
              <a:rPr lang="en-GB" smtClean="0"/>
              <a:t>‹#›</a:t>
            </a:fld>
            <a:endParaRPr lang="en-GB"/>
          </a:p>
        </p:txBody>
      </p:sp>
    </p:spTree>
    <p:extLst>
      <p:ext uri="{BB962C8B-B14F-4D97-AF65-F5344CB8AC3E}">
        <p14:creationId xmlns:p14="http://schemas.microsoft.com/office/powerpoint/2010/main" val="1856893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5DBCA0-9E31-49EE-8C3E-71753AC2D89E}"/>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D1770171-D90B-475E-951D-B17EDA5F552E}"/>
              </a:ext>
            </a:extLst>
          </p:cNvPr>
          <p:cNvSpPr>
            <a:spLocks noGrp="1"/>
          </p:cNvSpPr>
          <p:nvPr>
            <p:ph type="dt" sz="half" idx="10"/>
          </p:nvPr>
        </p:nvSpPr>
        <p:spPr/>
        <p:txBody>
          <a:bodyPr/>
          <a:lstStyle/>
          <a:p>
            <a:fld id="{B9909728-09AD-421D-A2BE-C6EDA2E8C0E1}" type="datetimeFigureOut">
              <a:rPr lang="en-GB" smtClean="0"/>
              <a:t>11/10/2023</a:t>
            </a:fld>
            <a:endParaRPr lang="en-GB"/>
          </a:p>
        </p:txBody>
      </p:sp>
      <p:sp>
        <p:nvSpPr>
          <p:cNvPr id="4" name="Footer Placeholder 3">
            <a:extLst>
              <a:ext uri="{FF2B5EF4-FFF2-40B4-BE49-F238E27FC236}">
                <a16:creationId xmlns:a16="http://schemas.microsoft.com/office/drawing/2014/main" id="{BF74F3E6-64F1-496A-A249-5BEFA0E2641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AD448D4C-D41F-42BF-85EF-960FF6388C8C}"/>
              </a:ext>
            </a:extLst>
          </p:cNvPr>
          <p:cNvSpPr>
            <a:spLocks noGrp="1"/>
          </p:cNvSpPr>
          <p:nvPr>
            <p:ph type="sldNum" sz="quarter" idx="12"/>
          </p:nvPr>
        </p:nvSpPr>
        <p:spPr/>
        <p:txBody>
          <a:bodyPr/>
          <a:lstStyle/>
          <a:p>
            <a:fld id="{D71076DE-21BB-49FD-9CAE-AE5B4B0D5416}" type="slidenum">
              <a:rPr lang="en-GB" smtClean="0"/>
              <a:t>‹#›</a:t>
            </a:fld>
            <a:endParaRPr lang="en-GB"/>
          </a:p>
        </p:txBody>
      </p:sp>
    </p:spTree>
    <p:extLst>
      <p:ext uri="{BB962C8B-B14F-4D97-AF65-F5344CB8AC3E}">
        <p14:creationId xmlns:p14="http://schemas.microsoft.com/office/powerpoint/2010/main" val="39796743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6182657-591A-4718-90AB-A27F036EEC82}"/>
              </a:ext>
            </a:extLst>
          </p:cNvPr>
          <p:cNvSpPr>
            <a:spLocks noGrp="1"/>
          </p:cNvSpPr>
          <p:nvPr>
            <p:ph type="dt" sz="half" idx="10"/>
          </p:nvPr>
        </p:nvSpPr>
        <p:spPr/>
        <p:txBody>
          <a:bodyPr/>
          <a:lstStyle/>
          <a:p>
            <a:fld id="{B9909728-09AD-421D-A2BE-C6EDA2E8C0E1}" type="datetimeFigureOut">
              <a:rPr lang="en-GB" smtClean="0"/>
              <a:t>11/10/2023</a:t>
            </a:fld>
            <a:endParaRPr lang="en-GB"/>
          </a:p>
        </p:txBody>
      </p:sp>
      <p:sp>
        <p:nvSpPr>
          <p:cNvPr id="3" name="Footer Placeholder 2">
            <a:extLst>
              <a:ext uri="{FF2B5EF4-FFF2-40B4-BE49-F238E27FC236}">
                <a16:creationId xmlns:a16="http://schemas.microsoft.com/office/drawing/2014/main" id="{D6078F9F-AE22-488F-B07F-935ADAE2314B}"/>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FE30A81F-68A6-427D-A286-2E8013B87072}"/>
              </a:ext>
            </a:extLst>
          </p:cNvPr>
          <p:cNvSpPr>
            <a:spLocks noGrp="1"/>
          </p:cNvSpPr>
          <p:nvPr>
            <p:ph type="sldNum" sz="quarter" idx="12"/>
          </p:nvPr>
        </p:nvSpPr>
        <p:spPr/>
        <p:txBody>
          <a:bodyPr/>
          <a:lstStyle/>
          <a:p>
            <a:fld id="{D71076DE-21BB-49FD-9CAE-AE5B4B0D5416}" type="slidenum">
              <a:rPr lang="en-GB" smtClean="0"/>
              <a:t>‹#›</a:t>
            </a:fld>
            <a:endParaRPr lang="en-GB"/>
          </a:p>
        </p:txBody>
      </p:sp>
    </p:spTree>
    <p:extLst>
      <p:ext uri="{BB962C8B-B14F-4D97-AF65-F5344CB8AC3E}">
        <p14:creationId xmlns:p14="http://schemas.microsoft.com/office/powerpoint/2010/main" val="13128068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9AF7B-B0CA-4C25-84DC-B63969B9CE6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DFC2BE8D-2DE2-4571-8AB2-D8C760235F0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A0A1EB53-6E56-453C-84ED-12299E038D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DDA071A-0344-4000-A00F-EED04B6D04B9}"/>
              </a:ext>
            </a:extLst>
          </p:cNvPr>
          <p:cNvSpPr>
            <a:spLocks noGrp="1"/>
          </p:cNvSpPr>
          <p:nvPr>
            <p:ph type="dt" sz="half" idx="10"/>
          </p:nvPr>
        </p:nvSpPr>
        <p:spPr/>
        <p:txBody>
          <a:bodyPr/>
          <a:lstStyle/>
          <a:p>
            <a:fld id="{B9909728-09AD-421D-A2BE-C6EDA2E8C0E1}" type="datetimeFigureOut">
              <a:rPr lang="en-GB" smtClean="0"/>
              <a:t>11/10/2023</a:t>
            </a:fld>
            <a:endParaRPr lang="en-GB"/>
          </a:p>
        </p:txBody>
      </p:sp>
      <p:sp>
        <p:nvSpPr>
          <p:cNvPr id="6" name="Footer Placeholder 5">
            <a:extLst>
              <a:ext uri="{FF2B5EF4-FFF2-40B4-BE49-F238E27FC236}">
                <a16:creationId xmlns:a16="http://schemas.microsoft.com/office/drawing/2014/main" id="{79FBB50E-8AD1-4DF9-8BE2-EB8819298F5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B93588B-40FC-468D-9357-72BC83ABD5C7}"/>
              </a:ext>
            </a:extLst>
          </p:cNvPr>
          <p:cNvSpPr>
            <a:spLocks noGrp="1"/>
          </p:cNvSpPr>
          <p:nvPr>
            <p:ph type="sldNum" sz="quarter" idx="12"/>
          </p:nvPr>
        </p:nvSpPr>
        <p:spPr/>
        <p:txBody>
          <a:bodyPr/>
          <a:lstStyle/>
          <a:p>
            <a:fld id="{D71076DE-21BB-49FD-9CAE-AE5B4B0D5416}" type="slidenum">
              <a:rPr lang="en-GB" smtClean="0"/>
              <a:t>‹#›</a:t>
            </a:fld>
            <a:endParaRPr lang="en-GB"/>
          </a:p>
        </p:txBody>
      </p:sp>
    </p:spTree>
    <p:extLst>
      <p:ext uri="{BB962C8B-B14F-4D97-AF65-F5344CB8AC3E}">
        <p14:creationId xmlns:p14="http://schemas.microsoft.com/office/powerpoint/2010/main" val="8763273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2B6291-896B-42C3-91CF-4E6C8015AD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596A98F2-D9B0-4BE0-B0E1-8FEBA127ADD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13F18D5F-1CBB-45EE-BE18-E997A55D3BD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9301857-9135-4121-922E-E83840B1975A}"/>
              </a:ext>
            </a:extLst>
          </p:cNvPr>
          <p:cNvSpPr>
            <a:spLocks noGrp="1"/>
          </p:cNvSpPr>
          <p:nvPr>
            <p:ph type="dt" sz="half" idx="10"/>
          </p:nvPr>
        </p:nvSpPr>
        <p:spPr/>
        <p:txBody>
          <a:bodyPr/>
          <a:lstStyle/>
          <a:p>
            <a:fld id="{B9909728-09AD-421D-A2BE-C6EDA2E8C0E1}" type="datetimeFigureOut">
              <a:rPr lang="en-GB" smtClean="0"/>
              <a:t>11/10/2023</a:t>
            </a:fld>
            <a:endParaRPr lang="en-GB"/>
          </a:p>
        </p:txBody>
      </p:sp>
      <p:sp>
        <p:nvSpPr>
          <p:cNvPr id="6" name="Footer Placeholder 5">
            <a:extLst>
              <a:ext uri="{FF2B5EF4-FFF2-40B4-BE49-F238E27FC236}">
                <a16:creationId xmlns:a16="http://schemas.microsoft.com/office/drawing/2014/main" id="{B3FC352C-F1FD-4B83-A23E-B593790A06B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D477A6D-17C0-4C71-A86A-A542E545F62E}"/>
              </a:ext>
            </a:extLst>
          </p:cNvPr>
          <p:cNvSpPr>
            <a:spLocks noGrp="1"/>
          </p:cNvSpPr>
          <p:nvPr>
            <p:ph type="sldNum" sz="quarter" idx="12"/>
          </p:nvPr>
        </p:nvSpPr>
        <p:spPr/>
        <p:txBody>
          <a:bodyPr/>
          <a:lstStyle/>
          <a:p>
            <a:fld id="{D71076DE-21BB-49FD-9CAE-AE5B4B0D5416}" type="slidenum">
              <a:rPr lang="en-GB" smtClean="0"/>
              <a:t>‹#›</a:t>
            </a:fld>
            <a:endParaRPr lang="en-GB"/>
          </a:p>
        </p:txBody>
      </p:sp>
    </p:spTree>
    <p:extLst>
      <p:ext uri="{BB962C8B-B14F-4D97-AF65-F5344CB8AC3E}">
        <p14:creationId xmlns:p14="http://schemas.microsoft.com/office/powerpoint/2010/main" val="23339380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75CE53A-4B2C-4B79-B8AA-18C6EAD93CD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F0F849D-0E31-4ACD-80AC-156462894BA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89154AA-5F0C-4985-B872-66D8603937D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9909728-09AD-421D-A2BE-C6EDA2E8C0E1}" type="datetimeFigureOut">
              <a:rPr lang="en-GB" smtClean="0"/>
              <a:t>11/10/2023</a:t>
            </a:fld>
            <a:endParaRPr lang="en-GB"/>
          </a:p>
        </p:txBody>
      </p:sp>
      <p:sp>
        <p:nvSpPr>
          <p:cNvPr id="5" name="Footer Placeholder 4">
            <a:extLst>
              <a:ext uri="{FF2B5EF4-FFF2-40B4-BE49-F238E27FC236}">
                <a16:creationId xmlns:a16="http://schemas.microsoft.com/office/drawing/2014/main" id="{028DA707-F9D4-429C-9FF7-E5FDC0DC5C8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BFFDD5CF-5B7F-4A92-8C9A-84F9D510D1B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1076DE-21BB-49FD-9CAE-AE5B4B0D5416}" type="slidenum">
              <a:rPr lang="en-GB" smtClean="0"/>
              <a:t>‹#›</a:t>
            </a:fld>
            <a:endParaRPr lang="en-GB"/>
          </a:p>
        </p:txBody>
      </p:sp>
    </p:spTree>
    <p:extLst>
      <p:ext uri="{BB962C8B-B14F-4D97-AF65-F5344CB8AC3E}">
        <p14:creationId xmlns:p14="http://schemas.microsoft.com/office/powerpoint/2010/main" val="31953126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png"/><Relationship Id="rId4" Type="http://schemas.openxmlformats.org/officeDocument/2006/relationships/notesSlide" Target="../notesSlides/notesSlide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34">
            <a:extLst>
              <a:ext uri="{FF2B5EF4-FFF2-40B4-BE49-F238E27FC236}">
                <a16:creationId xmlns:a16="http://schemas.microsoft.com/office/drawing/2014/main" id="{362D44EE-C852-4460-B8B5-C4F2BC2051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DF542E9-0609-EB89-396B-1FB1082DBB3E}"/>
              </a:ext>
            </a:extLst>
          </p:cNvPr>
          <p:cNvSpPr>
            <a:spLocks noGrp="1"/>
          </p:cNvSpPr>
          <p:nvPr>
            <p:ph type="title"/>
          </p:nvPr>
        </p:nvSpPr>
        <p:spPr>
          <a:xfrm>
            <a:off x="6194716" y="739978"/>
            <a:ext cx="5334930" cy="3004145"/>
          </a:xfrm>
        </p:spPr>
        <p:txBody>
          <a:bodyPr vert="horz" lIns="91440" tIns="45720" rIns="91440" bIns="45720" rtlCol="0" anchor="b">
            <a:normAutofit/>
          </a:bodyPr>
          <a:lstStyle/>
          <a:p>
            <a:pPr algn="ctr"/>
            <a:r>
              <a:rPr lang="en-US" dirty="0"/>
              <a:t>Catholic Education Week 2023</a:t>
            </a:r>
          </a:p>
        </p:txBody>
      </p:sp>
      <p:sp>
        <p:nvSpPr>
          <p:cNvPr id="3" name="Text Placeholder 2">
            <a:extLst>
              <a:ext uri="{FF2B5EF4-FFF2-40B4-BE49-F238E27FC236}">
                <a16:creationId xmlns:a16="http://schemas.microsoft.com/office/drawing/2014/main" id="{65111E60-0EB3-1F05-9B26-BFD81353B5E2}"/>
              </a:ext>
            </a:extLst>
          </p:cNvPr>
          <p:cNvSpPr>
            <a:spLocks noGrp="1"/>
          </p:cNvSpPr>
          <p:nvPr>
            <p:ph type="body" idx="1"/>
          </p:nvPr>
        </p:nvSpPr>
        <p:spPr>
          <a:xfrm>
            <a:off x="6194715" y="4243521"/>
            <a:ext cx="5334931" cy="481160"/>
          </a:xfrm>
        </p:spPr>
        <p:txBody>
          <a:bodyPr vert="horz" lIns="91440" tIns="45720" rIns="91440" bIns="45720" rtlCol="0">
            <a:noAutofit/>
          </a:bodyPr>
          <a:lstStyle/>
          <a:p>
            <a:pPr algn="ctr"/>
            <a:r>
              <a:rPr lang="en-US" sz="3600" dirty="0">
                <a:solidFill>
                  <a:schemeClr val="tx1"/>
                </a:solidFill>
              </a:rPr>
              <a:t>Pilgrims of Faith </a:t>
            </a:r>
          </a:p>
        </p:txBody>
      </p:sp>
      <p:sp>
        <p:nvSpPr>
          <p:cNvPr id="37" name="Freeform: Shape 36">
            <a:extLst>
              <a:ext uri="{FF2B5EF4-FFF2-40B4-BE49-F238E27FC236}">
                <a16:creationId xmlns:a16="http://schemas.microsoft.com/office/drawing/2014/main" id="{658970D8-8D1D-4B5C-894B-E871CC8654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30529" y="1"/>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id="{F227E5B6-9132-43CA-B503-37A18562AD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349052" y="0"/>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Shape 40">
            <a:extLst>
              <a:ext uri="{FF2B5EF4-FFF2-40B4-BE49-F238E27FC236}">
                <a16:creationId xmlns:a16="http://schemas.microsoft.com/office/drawing/2014/main" id="{03C2051E-A88D-48E5-BACF-AAED178927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16245"/>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2"/>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Freeform: Shape 42">
            <a:extLst>
              <a:ext uri="{FF2B5EF4-FFF2-40B4-BE49-F238E27FC236}">
                <a16:creationId xmlns:a16="http://schemas.microsoft.com/office/drawing/2014/main" id="{7821A508-2985-4905-874A-527429BAAB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35649"/>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Shape 44">
            <a:extLst>
              <a:ext uri="{FF2B5EF4-FFF2-40B4-BE49-F238E27FC236}">
                <a16:creationId xmlns:a16="http://schemas.microsoft.com/office/drawing/2014/main" id="{D2929CB1-0E3C-4B2D-ADC5-0154FB33B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697761" y="5717906"/>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descr="A blue and white logo&#10;&#10;Description automatically generated">
            <a:extLst>
              <a:ext uri="{FF2B5EF4-FFF2-40B4-BE49-F238E27FC236}">
                <a16:creationId xmlns:a16="http://schemas.microsoft.com/office/drawing/2014/main" id="{AB8B22E4-4522-55A5-3A4E-D3619ECE0E29}"/>
              </a:ext>
            </a:extLst>
          </p:cNvPr>
          <p:cNvPicPr>
            <a:picLocks noChangeAspect="1"/>
          </p:cNvPicPr>
          <p:nvPr/>
        </p:nvPicPr>
        <p:blipFill rotWithShape="1">
          <a:blip r:embed="rId3">
            <a:extLst>
              <a:ext uri="{28A0092B-C50C-407E-A947-70E740481C1C}">
                <a14:useLocalDpi xmlns:a14="http://schemas.microsoft.com/office/drawing/2010/main" val="0"/>
              </a:ext>
            </a:extLst>
          </a:blip>
          <a:srcRect l="5671" r="329"/>
          <a:stretch/>
        </p:blipFill>
        <p:spPr>
          <a:xfrm>
            <a:off x="631840" y="598720"/>
            <a:ext cx="5178249" cy="5178249"/>
          </a:xfrm>
          <a:custGeom>
            <a:avLst/>
            <a:gdLst/>
            <a:ahLst/>
            <a:cxnLst/>
            <a:rect l="l" t="t" r="r" b="b"/>
            <a:pathLst>
              <a:path w="3741748" h="3741748">
                <a:moveTo>
                  <a:pt x="1870874" y="0"/>
                </a:moveTo>
                <a:cubicBezTo>
                  <a:pt x="2904129" y="0"/>
                  <a:pt x="3741748" y="837619"/>
                  <a:pt x="3741748" y="1870874"/>
                </a:cubicBezTo>
                <a:cubicBezTo>
                  <a:pt x="3741748" y="2904129"/>
                  <a:pt x="2904129" y="3741748"/>
                  <a:pt x="1870874" y="3741748"/>
                </a:cubicBezTo>
                <a:cubicBezTo>
                  <a:pt x="837619" y="3741748"/>
                  <a:pt x="0" y="2904129"/>
                  <a:pt x="0" y="1870874"/>
                </a:cubicBezTo>
                <a:cubicBezTo>
                  <a:pt x="0" y="837619"/>
                  <a:pt x="837619" y="0"/>
                  <a:pt x="1870874" y="0"/>
                </a:cubicBezTo>
                <a:close/>
              </a:path>
            </a:pathLst>
          </a:custGeom>
        </p:spPr>
      </p:pic>
      <p:sp>
        <p:nvSpPr>
          <p:cNvPr id="47" name="Freeform: Shape 46">
            <a:extLst>
              <a:ext uri="{FF2B5EF4-FFF2-40B4-BE49-F238E27FC236}">
                <a16:creationId xmlns:a16="http://schemas.microsoft.com/office/drawing/2014/main" id="{5F2F0C84-BE8C-4DC2-A6D3-30349A801D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520513" y="6258756"/>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5936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oup of people standing in front of a crowd&#10;&#10;Description automatically generated">
            <a:extLst>
              <a:ext uri="{FF2B5EF4-FFF2-40B4-BE49-F238E27FC236}">
                <a16:creationId xmlns:a16="http://schemas.microsoft.com/office/drawing/2014/main" id="{0B63CFA2-773E-4625-8E1C-FCF8BEB3C1B1}"/>
              </a:ext>
            </a:extLst>
          </p:cNvPr>
          <p:cNvPicPr>
            <a:picLocks noChangeAspect="1"/>
          </p:cNvPicPr>
          <p:nvPr/>
        </p:nvPicPr>
        <p:blipFill rotWithShape="1">
          <a:blip r:embed="rId3">
            <a:extLst>
              <a:ext uri="{28A0092B-C50C-407E-A947-70E740481C1C}">
                <a14:useLocalDpi xmlns:a14="http://schemas.microsoft.com/office/drawing/2010/main" val="0"/>
              </a:ext>
            </a:extLst>
          </a:blip>
          <a:srcRect b="4057"/>
          <a:stretch/>
        </p:blipFill>
        <p:spPr>
          <a:xfrm>
            <a:off x="20" y="10"/>
            <a:ext cx="4637226" cy="6857990"/>
          </a:xfrm>
          <a:prstGeom prst="rect">
            <a:avLst/>
          </a:prstGeom>
        </p:spPr>
      </p:pic>
      <p:sp>
        <p:nvSpPr>
          <p:cNvPr id="10" name="Rectangle 9">
            <a:extLst>
              <a:ext uri="{FF2B5EF4-FFF2-40B4-BE49-F238E27FC236}">
                <a16:creationId xmlns:a16="http://schemas.microsoft.com/office/drawing/2014/main" id="{B9951BD9-0868-4CDB-ACD6-9C4209B5E4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637247" y="0"/>
            <a:ext cx="7554754"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BEFC641-B7DE-48F2-A069-BD3A28ABC634}"/>
              </a:ext>
            </a:extLst>
          </p:cNvPr>
          <p:cNvSpPr>
            <a:spLocks noGrp="1"/>
          </p:cNvSpPr>
          <p:nvPr>
            <p:ph type="title"/>
          </p:nvPr>
        </p:nvSpPr>
        <p:spPr>
          <a:xfrm>
            <a:off x="5277328" y="640082"/>
            <a:ext cx="6274591" cy="3351602"/>
          </a:xfrm>
        </p:spPr>
        <p:txBody>
          <a:bodyPr vert="horz" lIns="91440" tIns="45720" rIns="91440" bIns="45720" rtlCol="0" anchor="b">
            <a:normAutofit/>
          </a:bodyPr>
          <a:lstStyle/>
          <a:p>
            <a:r>
              <a:rPr lang="en-US" dirty="0">
                <a:solidFill>
                  <a:schemeClr val="bg1"/>
                </a:solidFill>
              </a:rPr>
              <a:t>Pilgrims of Faith: </a:t>
            </a:r>
            <a:r>
              <a:rPr lang="en-US" i="1" dirty="0">
                <a:solidFill>
                  <a:schemeClr val="bg1"/>
                </a:solidFill>
              </a:rPr>
              <a:t>Called to be Saints</a:t>
            </a:r>
          </a:p>
        </p:txBody>
      </p:sp>
    </p:spTree>
    <p:extLst>
      <p:ext uri="{BB962C8B-B14F-4D97-AF65-F5344CB8AC3E}">
        <p14:creationId xmlns:p14="http://schemas.microsoft.com/office/powerpoint/2010/main" val="18586761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group of people standing in front of a crowd&#10;&#10;Description automatically generated">
            <a:extLst>
              <a:ext uri="{FF2B5EF4-FFF2-40B4-BE49-F238E27FC236}">
                <a16:creationId xmlns:a16="http://schemas.microsoft.com/office/drawing/2014/main" id="{C933C4DC-1486-420D-8F4C-8F236BBAADCA}"/>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15413"/>
          <a:stretch/>
        </p:blipFill>
        <p:spPr>
          <a:xfrm>
            <a:off x="20" y="10"/>
            <a:ext cx="12191980" cy="6857990"/>
          </a:xfrm>
          <a:prstGeom prst="rect">
            <a:avLst/>
          </a:prstGeom>
        </p:spPr>
      </p:pic>
      <p:sp>
        <p:nvSpPr>
          <p:cNvPr id="12" name="Rectangle 11">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8" y="-1534136"/>
            <a:ext cx="4592270" cy="12192001"/>
          </a:xfrm>
          <a:prstGeom prst="rect">
            <a:avLst/>
          </a:prstGeom>
          <a:gradFill>
            <a:gsLst>
              <a:gs pos="35000">
                <a:schemeClr val="bg1">
                  <a:alpha val="46000"/>
                </a:schemeClr>
              </a:gs>
              <a:gs pos="21000">
                <a:schemeClr val="bg1">
                  <a:alpha val="30000"/>
                </a:schemeClr>
              </a:gs>
              <a:gs pos="0">
                <a:schemeClr val="bg1">
                  <a:alpha val="0"/>
                </a:schemeClr>
              </a:gs>
              <a:gs pos="100000">
                <a:schemeClr val="bg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20D4129-2074-4552-9375-629C5AE06F65}"/>
              </a:ext>
            </a:extLst>
          </p:cNvPr>
          <p:cNvSpPr>
            <a:spLocks noGrp="1"/>
          </p:cNvSpPr>
          <p:nvPr>
            <p:ph type="title"/>
          </p:nvPr>
        </p:nvSpPr>
        <p:spPr>
          <a:xfrm>
            <a:off x="404553" y="3091928"/>
            <a:ext cx="9078562" cy="2387600"/>
          </a:xfrm>
          <a:prstGeom prst="ellipse">
            <a:avLst/>
          </a:prstGeom>
        </p:spPr>
        <p:txBody>
          <a:bodyPr vert="horz" lIns="91440" tIns="45720" rIns="91440" bIns="45720" rtlCol="0" anchor="b">
            <a:normAutofit/>
          </a:bodyPr>
          <a:lstStyle/>
          <a:p>
            <a:r>
              <a:rPr lang="en-US" sz="3600" dirty="0"/>
              <a:t>Mass at Bellahouston Park </a:t>
            </a:r>
            <a:br>
              <a:rPr lang="en-US" sz="3600" dirty="0"/>
            </a:br>
            <a:br>
              <a:rPr lang="en-US" sz="3600" dirty="0"/>
            </a:br>
            <a:r>
              <a:rPr lang="en-US" sz="3600" dirty="0"/>
              <a:t>September 2010</a:t>
            </a:r>
          </a:p>
        </p:txBody>
      </p:sp>
      <p:sp>
        <p:nvSpPr>
          <p:cNvPr id="14" name="Rectangle: Rounded Corners 13">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46147956"/>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9">
            <a:extLst>
              <a:ext uri="{FF2B5EF4-FFF2-40B4-BE49-F238E27FC236}">
                <a16:creationId xmlns:a16="http://schemas.microsoft.com/office/drawing/2014/main" id="{FB5B0058-AF13-4859-B429-4EDDE2A26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9AD8DFE-890C-4E04-93A5-B6FC8E6832E3}"/>
              </a:ext>
            </a:extLst>
          </p:cNvPr>
          <p:cNvSpPr>
            <a:spLocks noGrp="1"/>
          </p:cNvSpPr>
          <p:nvPr>
            <p:ph type="title"/>
          </p:nvPr>
        </p:nvSpPr>
        <p:spPr>
          <a:xfrm>
            <a:off x="6687737" y="2149078"/>
            <a:ext cx="4718200" cy="2940279"/>
          </a:xfrm>
        </p:spPr>
        <p:txBody>
          <a:bodyPr vert="horz" lIns="91440" tIns="45720" rIns="91440" bIns="45720" rtlCol="0" anchor="b">
            <a:normAutofit fontScale="90000"/>
          </a:bodyPr>
          <a:lstStyle/>
          <a:p>
            <a:r>
              <a:rPr lang="en-US" sz="3600" dirty="0">
                <a:solidFill>
                  <a:schemeClr val="bg1"/>
                </a:solidFill>
              </a:rPr>
              <a:t>“I hope that among those of you listening to me today there are some of the future saints of the twenty-first century.” </a:t>
            </a:r>
            <a:br>
              <a:rPr lang="en-US" sz="3100" dirty="0">
                <a:solidFill>
                  <a:schemeClr val="bg1"/>
                </a:solidFill>
              </a:rPr>
            </a:br>
            <a:br>
              <a:rPr lang="en-US" sz="3100" dirty="0">
                <a:solidFill>
                  <a:schemeClr val="bg1"/>
                </a:solidFill>
              </a:rPr>
            </a:br>
            <a:r>
              <a:rPr lang="en-US" sz="3100" dirty="0">
                <a:solidFill>
                  <a:schemeClr val="bg1"/>
                </a:solidFill>
              </a:rPr>
              <a:t>Pope Benedict XVI</a:t>
            </a:r>
          </a:p>
        </p:txBody>
      </p:sp>
      <p:pic>
        <p:nvPicPr>
          <p:cNvPr id="5" name="Content Placeholder 4" descr="A picture containing dressed, standing, wearing, child&#10;&#10;Description automatically generated">
            <a:extLst>
              <a:ext uri="{FF2B5EF4-FFF2-40B4-BE49-F238E27FC236}">
                <a16:creationId xmlns:a16="http://schemas.microsoft.com/office/drawing/2014/main" id="{24D4DDDE-98CB-4360-8C73-6575878DF345}"/>
              </a:ext>
            </a:extLst>
          </p:cNvPr>
          <p:cNvPicPr>
            <a:picLocks noGrp="1" noChangeAspect="1"/>
          </p:cNvPicPr>
          <p:nvPr>
            <p:ph idx="1"/>
          </p:nvPr>
        </p:nvPicPr>
        <p:blipFill rotWithShape="1">
          <a:blip r:embed="rId3">
            <a:alphaModFix/>
            <a:extLst>
              <a:ext uri="{28A0092B-C50C-407E-A947-70E740481C1C}">
                <a14:useLocalDpi xmlns:a14="http://schemas.microsoft.com/office/drawing/2010/main" val="0"/>
              </a:ext>
            </a:extLst>
          </a:blip>
          <a:srcRect l="615" r="5944" b="1"/>
          <a:stretch/>
        </p:blipFill>
        <p:spPr>
          <a:xfrm>
            <a:off x="473874" y="1057275"/>
            <a:ext cx="5917401" cy="4743450"/>
          </a:xfrm>
          <a:prstGeom prst="rect">
            <a:avLst/>
          </a:prstGeom>
        </p:spPr>
      </p:pic>
      <p:sp>
        <p:nvSpPr>
          <p:cNvPr id="25" name="Rectangle 11">
            <a:extLst>
              <a:ext uri="{FF2B5EF4-FFF2-40B4-BE49-F238E27FC236}">
                <a16:creationId xmlns:a16="http://schemas.microsoft.com/office/drawing/2014/main" id="{D84C2E9E-0B5D-4B5F-9A1F-70EBDCE390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2461" y="1197769"/>
            <a:ext cx="10987078" cy="4462463"/>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13">
            <a:extLst>
              <a:ext uri="{FF2B5EF4-FFF2-40B4-BE49-F238E27FC236}">
                <a16:creationId xmlns:a16="http://schemas.microsoft.com/office/drawing/2014/main" id="{EF36B2BE-65F4-46E3-AFDD-A9AE9E8850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485275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ope Benedict visits the UK">
            <a:hlinkClick r:id="" action="ppaction://media"/>
            <a:extLst>
              <a:ext uri="{FF2B5EF4-FFF2-40B4-BE49-F238E27FC236}">
                <a16:creationId xmlns:a16="http://schemas.microsoft.com/office/drawing/2014/main" id="{9C108F29-6FA3-407E-9681-65B9CC49CF93}"/>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746584" y="167234"/>
            <a:ext cx="8698832" cy="6523531"/>
          </a:xfrm>
        </p:spPr>
      </p:pic>
    </p:spTree>
    <p:extLst>
      <p:ext uri="{BB962C8B-B14F-4D97-AF65-F5344CB8AC3E}">
        <p14:creationId xmlns:p14="http://schemas.microsoft.com/office/powerpoint/2010/main" val="842863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594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4BF8AD9C6A2F04EB03F67456BD0C42D" ma:contentTypeVersion="13" ma:contentTypeDescription="Create a new document." ma:contentTypeScope="" ma:versionID="fe835f49068167801eb648db1dc8a195">
  <xsd:schema xmlns:xsd="http://www.w3.org/2001/XMLSchema" xmlns:xs="http://www.w3.org/2001/XMLSchema" xmlns:p="http://schemas.microsoft.com/office/2006/metadata/properties" xmlns:ns3="639eb157-3ae8-4610-b414-c1f92677b409" xmlns:ns4="c9fe588f-fb40-48f1-889b-8db32f42fe8e" targetNamespace="http://schemas.microsoft.com/office/2006/metadata/properties" ma:root="true" ma:fieldsID="af2809cc22b4e3b2f92fc2be3a45dafc" ns3:_="" ns4:_="">
    <xsd:import namespace="639eb157-3ae8-4610-b414-c1f92677b409"/>
    <xsd:import namespace="c9fe588f-fb40-48f1-889b-8db32f42fe8e"/>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3:MediaServiceEventHashCode" minOccurs="0"/>
                <xsd:element ref="ns3:MediaServiceGenerationTime" minOccurs="0"/>
                <xsd:element ref="ns4:SharedWithUsers" minOccurs="0"/>
                <xsd:element ref="ns4:SharedWithDetails" minOccurs="0"/>
                <xsd:element ref="ns4:SharingHintHash"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39eb157-3ae8-4610-b414-c1f92677b40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Location" ma:index="12" nillable="true" ma:displayName="MediaServiceLocation" ma:internalName="MediaServiceLocation"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9fe588f-fb40-48f1-889b-8db32f42fe8e"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SharingHintHash" ma:index="18"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678BF06-8E1D-458A-AE8E-B2DDB5DBB0DA}">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3457A08C-5BF5-4EED-880D-46703BDAA06A}">
  <ds:schemaRefs>
    <ds:schemaRef ds:uri="http://schemas.microsoft.com/sharepoint/v3/contenttype/forms"/>
  </ds:schemaRefs>
</ds:datastoreItem>
</file>

<file path=customXml/itemProps3.xml><?xml version="1.0" encoding="utf-8"?>
<ds:datastoreItem xmlns:ds="http://schemas.openxmlformats.org/officeDocument/2006/customXml" ds:itemID="{45C3548A-D94A-4968-9F1C-0810B2E01A6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39eb157-3ae8-4610-b414-c1f92677b409"/>
    <ds:schemaRef ds:uri="c9fe588f-fb40-48f1-889b-8db32f42fe8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452</TotalTime>
  <Words>400</Words>
  <Application>Microsoft Office PowerPoint</Application>
  <PresentationFormat>Widescreen</PresentationFormat>
  <Paragraphs>26</Paragraphs>
  <Slides>5</Slides>
  <Notes>5</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vt:i4>
      </vt:variant>
    </vt:vector>
  </HeadingPairs>
  <TitlesOfParts>
    <vt:vector size="9" baseType="lpstr">
      <vt:lpstr>Arial</vt:lpstr>
      <vt:lpstr>Calibri</vt:lpstr>
      <vt:lpstr>Calibri Light</vt:lpstr>
      <vt:lpstr>Office Theme</vt:lpstr>
      <vt:lpstr>Catholic Education Week 2023</vt:lpstr>
      <vt:lpstr>Pilgrims of Faith: Called to be Saints</vt:lpstr>
      <vt:lpstr>Mass at Bellahouston Park   September 2010</vt:lpstr>
      <vt:lpstr>“I hope that among those of you listening to me today there are some of the future saints of the twenty-first century.”   Pope Benedict XVI</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Called to be Saints</dc:title>
  <dc:creator>Joanna Sweeney</dc:creator>
  <cp:lastModifiedBy>Joanna Sweeney</cp:lastModifiedBy>
  <cp:revision>2</cp:revision>
  <dcterms:created xsi:type="dcterms:W3CDTF">2020-09-21T13:52:31Z</dcterms:created>
  <dcterms:modified xsi:type="dcterms:W3CDTF">2023-10-11T14:10:06Z</dcterms:modified>
</cp:coreProperties>
</file>