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7" r:id="rId8"/>
    <p:sldId id="26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D0E3A9-68E7-40BD-8D77-6C401608E553}" v="90" dt="2022-08-22T12:11:32.0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419" autoAdjust="0"/>
  </p:normalViewPr>
  <p:slideViewPr>
    <p:cSldViewPr snapToGrid="0">
      <p:cViewPr varScale="1">
        <p:scale>
          <a:sx n="54" d="100"/>
          <a:sy n="54" d="100"/>
        </p:scale>
        <p:origin x="1810" y="38"/>
      </p:cViewPr>
      <p:guideLst/>
    </p:cSldViewPr>
  </p:slideViewPr>
  <p:notesTextViewPr>
    <p:cViewPr>
      <p:scale>
        <a:sx n="1" d="1"/>
        <a:sy n="1" d="1"/>
      </p:scale>
      <p:origin x="0" y="-236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Sweeney" userId="0580fb35-f4d3-453e-b716-aef32257f3e0" providerId="ADAL" clId="{4FD0E3A9-68E7-40BD-8D77-6C401608E553}"/>
    <pc:docChg chg="undo redo custSel addSld delSld modSld">
      <pc:chgData name="Joanna Sweeney" userId="0580fb35-f4d3-453e-b716-aef32257f3e0" providerId="ADAL" clId="{4FD0E3A9-68E7-40BD-8D77-6C401608E553}" dt="2022-08-22T12:42:19.515" v="5343" actId="20577"/>
      <pc:docMkLst>
        <pc:docMk/>
      </pc:docMkLst>
      <pc:sldChg chg="addSp delSp modSp mod modNotesTx">
        <pc:chgData name="Joanna Sweeney" userId="0580fb35-f4d3-453e-b716-aef32257f3e0" providerId="ADAL" clId="{4FD0E3A9-68E7-40BD-8D77-6C401608E553}" dt="2022-08-22T07:21:03.791" v="359" actId="20577"/>
        <pc:sldMkLst>
          <pc:docMk/>
          <pc:sldMk cId="1529911950" sldId="256"/>
        </pc:sldMkLst>
        <pc:spChg chg="add mod ord">
          <ac:chgData name="Joanna Sweeney" userId="0580fb35-f4d3-453e-b716-aef32257f3e0" providerId="ADAL" clId="{4FD0E3A9-68E7-40BD-8D77-6C401608E553}" dt="2022-08-22T07:18:36.751" v="170" actId="1076"/>
          <ac:spMkLst>
            <pc:docMk/>
            <pc:sldMk cId="1529911950" sldId="256"/>
            <ac:spMk id="2" creationId="{3F586A84-BAB5-96AA-58DF-0785F4E11C4E}"/>
          </ac:spMkLst>
        </pc:spChg>
        <pc:spChg chg="del mod">
          <ac:chgData name="Joanna Sweeney" userId="0580fb35-f4d3-453e-b716-aef32257f3e0" providerId="ADAL" clId="{4FD0E3A9-68E7-40BD-8D77-6C401608E553}" dt="2022-08-22T07:09:57.285" v="28" actId="478"/>
          <ac:spMkLst>
            <pc:docMk/>
            <pc:sldMk cId="1529911950" sldId="256"/>
            <ac:spMk id="3" creationId="{CD164ED1-0316-4E1A-BF7C-F87A9FE9F1B3}"/>
          </ac:spMkLst>
        </pc:spChg>
        <pc:spChg chg="add del">
          <ac:chgData name="Joanna Sweeney" userId="0580fb35-f4d3-453e-b716-aef32257f3e0" providerId="ADAL" clId="{4FD0E3A9-68E7-40BD-8D77-6C401608E553}" dt="2022-08-22T07:14:25.756" v="132" actId="26606"/>
          <ac:spMkLst>
            <pc:docMk/>
            <pc:sldMk cId="1529911950" sldId="256"/>
            <ac:spMk id="10" creationId="{87CC2527-562A-4F69-B487-4371E5B243E7}"/>
          </ac:spMkLst>
        </pc:spChg>
        <pc:spChg chg="add del">
          <ac:chgData name="Joanna Sweeney" userId="0580fb35-f4d3-453e-b716-aef32257f3e0" providerId="ADAL" clId="{4FD0E3A9-68E7-40BD-8D77-6C401608E553}" dt="2022-08-22T07:16:48.341" v="148" actId="26606"/>
          <ac:spMkLst>
            <pc:docMk/>
            <pc:sldMk cId="1529911950" sldId="256"/>
            <ac:spMk id="14" creationId="{DCF72F19-1473-448C-AA14-0CB8AA374CF0}"/>
          </ac:spMkLst>
        </pc:spChg>
        <pc:spChg chg="add del">
          <ac:chgData name="Joanna Sweeney" userId="0580fb35-f4d3-453e-b716-aef32257f3e0" providerId="ADAL" clId="{4FD0E3A9-68E7-40BD-8D77-6C401608E553}" dt="2022-08-22T07:13:27.037" v="125" actId="26606"/>
          <ac:spMkLst>
            <pc:docMk/>
            <pc:sldMk cId="1529911950" sldId="256"/>
            <ac:spMk id="17" creationId="{758048B4-3F65-4EB9-ABA8-099353BE870F}"/>
          </ac:spMkLst>
        </pc:spChg>
        <pc:spChg chg="add del">
          <ac:chgData name="Joanna Sweeney" userId="0580fb35-f4d3-453e-b716-aef32257f3e0" providerId="ADAL" clId="{4FD0E3A9-68E7-40BD-8D77-6C401608E553}" dt="2022-08-22T07:16:48.341" v="148" actId="26606"/>
          <ac:spMkLst>
            <pc:docMk/>
            <pc:sldMk cId="1529911950" sldId="256"/>
            <ac:spMk id="18" creationId="{04357C93-F0CB-4A1C-8F77-4E9063789819}"/>
          </ac:spMkLst>
        </pc:spChg>
        <pc:spChg chg="add del">
          <ac:chgData name="Joanna Sweeney" userId="0580fb35-f4d3-453e-b716-aef32257f3e0" providerId="ADAL" clId="{4FD0E3A9-68E7-40BD-8D77-6C401608E553}" dt="2022-08-22T07:13:27.037" v="125" actId="26606"/>
          <ac:spMkLst>
            <pc:docMk/>
            <pc:sldMk cId="1529911950" sldId="256"/>
            <ac:spMk id="19" creationId="{1AE2FDE4-8ECB-4D0B-B871-D4EE526064C4}"/>
          </ac:spMkLst>
        </pc:spChg>
        <pc:spChg chg="add del">
          <ac:chgData name="Joanna Sweeney" userId="0580fb35-f4d3-453e-b716-aef32257f3e0" providerId="ADAL" clId="{4FD0E3A9-68E7-40BD-8D77-6C401608E553}" dt="2022-08-22T07:15:06.641" v="137" actId="26606"/>
          <ac:spMkLst>
            <pc:docMk/>
            <pc:sldMk cId="1529911950" sldId="256"/>
            <ac:spMk id="22" creationId="{D55CA618-78A6-47F6-B865-E9315164FB49}"/>
          </ac:spMkLst>
        </pc:spChg>
        <pc:spChg chg="add del">
          <ac:chgData name="Joanna Sweeney" userId="0580fb35-f4d3-453e-b716-aef32257f3e0" providerId="ADAL" clId="{4FD0E3A9-68E7-40BD-8D77-6C401608E553}" dt="2022-08-22T07:13:46.495" v="127" actId="26606"/>
          <ac:spMkLst>
            <pc:docMk/>
            <pc:sldMk cId="1529911950" sldId="256"/>
            <ac:spMk id="24" creationId="{B81933D1-5615-42C7-9C0B-4EB7105CCE2D}"/>
          </ac:spMkLst>
        </pc:spChg>
        <pc:spChg chg="add del">
          <ac:chgData name="Joanna Sweeney" userId="0580fb35-f4d3-453e-b716-aef32257f3e0" providerId="ADAL" clId="{4FD0E3A9-68E7-40BD-8D77-6C401608E553}" dt="2022-08-22T07:13:46.495" v="127" actId="26606"/>
          <ac:spMkLst>
            <pc:docMk/>
            <pc:sldMk cId="1529911950" sldId="256"/>
            <ac:spMk id="26" creationId="{19C9EAEA-39D0-4B0E-A0EB-51E7B26740B1}"/>
          </ac:spMkLst>
        </pc:spChg>
        <pc:spChg chg="add del">
          <ac:chgData name="Joanna Sweeney" userId="0580fb35-f4d3-453e-b716-aef32257f3e0" providerId="ADAL" clId="{4FD0E3A9-68E7-40BD-8D77-6C401608E553}" dt="2022-08-22T07:13:46.495" v="127" actId="26606"/>
          <ac:spMkLst>
            <pc:docMk/>
            <pc:sldMk cId="1529911950" sldId="256"/>
            <ac:spMk id="29" creationId="{47942995-B07F-4636-9A06-C6A104B260A8}"/>
          </ac:spMkLst>
        </pc:spChg>
        <pc:spChg chg="add del">
          <ac:chgData name="Joanna Sweeney" userId="0580fb35-f4d3-453e-b716-aef32257f3e0" providerId="ADAL" clId="{4FD0E3A9-68E7-40BD-8D77-6C401608E553}" dt="2022-08-22T07:15:06.641" v="137" actId="26606"/>
          <ac:spMkLst>
            <pc:docMk/>
            <pc:sldMk cId="1529911950" sldId="256"/>
            <ac:spMk id="31" creationId="{8ED94938-268E-4C0A-A08A-B3980C78BAEB}"/>
          </ac:spMkLst>
        </pc:spChg>
        <pc:spChg chg="add del">
          <ac:chgData name="Joanna Sweeney" userId="0580fb35-f4d3-453e-b716-aef32257f3e0" providerId="ADAL" clId="{4FD0E3A9-68E7-40BD-8D77-6C401608E553}" dt="2022-08-22T07:16:48.326" v="147" actId="26606"/>
          <ac:spMkLst>
            <pc:docMk/>
            <pc:sldMk cId="1529911950" sldId="256"/>
            <ac:spMk id="32" creationId="{E856C990-1500-4B50-B148-B7E1943FED81}"/>
          </ac:spMkLst>
        </pc:spChg>
        <pc:spChg chg="add del">
          <ac:chgData name="Joanna Sweeney" userId="0580fb35-f4d3-453e-b716-aef32257f3e0" providerId="ADAL" clId="{4FD0E3A9-68E7-40BD-8D77-6C401608E553}" dt="2022-08-22T07:13:52.611" v="129" actId="26606"/>
          <ac:spMkLst>
            <pc:docMk/>
            <pc:sldMk cId="1529911950" sldId="256"/>
            <ac:spMk id="33" creationId="{18AC8E79-ECD6-4F34-BE5A-9F5E850E850A}"/>
          </ac:spMkLst>
        </pc:spChg>
        <pc:spChg chg="add del">
          <ac:chgData name="Joanna Sweeney" userId="0580fb35-f4d3-453e-b716-aef32257f3e0" providerId="ADAL" clId="{4FD0E3A9-68E7-40BD-8D77-6C401608E553}" dt="2022-08-22T07:13:52.611" v="129" actId="26606"/>
          <ac:spMkLst>
            <pc:docMk/>
            <pc:sldMk cId="1529911950" sldId="256"/>
            <ac:spMk id="34" creationId="{7D2BE1BB-2AB2-4D7E-9E27-8D245181B513}"/>
          </ac:spMkLst>
        </pc:spChg>
        <pc:spChg chg="add del">
          <ac:chgData name="Joanna Sweeney" userId="0580fb35-f4d3-453e-b716-aef32257f3e0" providerId="ADAL" clId="{4FD0E3A9-68E7-40BD-8D77-6C401608E553}" dt="2022-08-22T07:15:48.350" v="139" actId="26606"/>
          <ac:spMkLst>
            <pc:docMk/>
            <pc:sldMk cId="1529911950" sldId="256"/>
            <ac:spMk id="36" creationId="{1ED8053C-AF28-403A-90F2-67A100EDECE4}"/>
          </ac:spMkLst>
        </pc:spChg>
        <pc:spChg chg="add del">
          <ac:chgData name="Joanna Sweeney" userId="0580fb35-f4d3-453e-b716-aef32257f3e0" providerId="ADAL" clId="{4FD0E3A9-68E7-40BD-8D77-6C401608E553}" dt="2022-08-22T07:15:48.350" v="139" actId="26606"/>
          <ac:spMkLst>
            <pc:docMk/>
            <pc:sldMk cId="1529911950" sldId="256"/>
            <ac:spMk id="37" creationId="{10BCDCE7-03A4-438B-9B4A-0F5E37C4C1AF}"/>
          </ac:spMkLst>
        </pc:spChg>
        <pc:spChg chg="add del">
          <ac:chgData name="Joanna Sweeney" userId="0580fb35-f4d3-453e-b716-aef32257f3e0" providerId="ADAL" clId="{4FD0E3A9-68E7-40BD-8D77-6C401608E553}" dt="2022-08-22T07:16:10.844" v="141" actId="26606"/>
          <ac:spMkLst>
            <pc:docMk/>
            <pc:sldMk cId="1529911950" sldId="256"/>
            <ac:spMk id="39" creationId="{D55CA618-78A6-47F6-B865-E9315164FB49}"/>
          </ac:spMkLst>
        </pc:spChg>
        <pc:spChg chg="add del">
          <ac:chgData name="Joanna Sweeney" userId="0580fb35-f4d3-453e-b716-aef32257f3e0" providerId="ADAL" clId="{4FD0E3A9-68E7-40BD-8D77-6C401608E553}" dt="2022-08-22T07:16:10.844" v="141" actId="26606"/>
          <ac:spMkLst>
            <pc:docMk/>
            <pc:sldMk cId="1529911950" sldId="256"/>
            <ac:spMk id="42" creationId="{8ED94938-268E-4C0A-A08A-B3980C78BAEB}"/>
          </ac:spMkLst>
        </pc:spChg>
        <pc:spChg chg="add del">
          <ac:chgData name="Joanna Sweeney" userId="0580fb35-f4d3-453e-b716-aef32257f3e0" providerId="ADAL" clId="{4FD0E3A9-68E7-40BD-8D77-6C401608E553}" dt="2022-08-22T07:16:20.871" v="143" actId="26606"/>
          <ac:spMkLst>
            <pc:docMk/>
            <pc:sldMk cId="1529911950" sldId="256"/>
            <ac:spMk id="44" creationId="{FA69AAE0-49D5-4C8B-8BA2-55898C00E05E}"/>
          </ac:spMkLst>
        </pc:spChg>
        <pc:spChg chg="add del">
          <ac:chgData name="Joanna Sweeney" userId="0580fb35-f4d3-453e-b716-aef32257f3e0" providerId="ADAL" clId="{4FD0E3A9-68E7-40BD-8D77-6C401608E553}" dt="2022-08-22T07:16:39.954" v="145" actId="26606"/>
          <ac:spMkLst>
            <pc:docMk/>
            <pc:sldMk cId="1529911950" sldId="256"/>
            <ac:spMk id="46" creationId="{B4D3D850-2041-4B7C-AED9-54DA385B14F7}"/>
          </ac:spMkLst>
        </pc:spChg>
        <pc:spChg chg="add del">
          <ac:chgData name="Joanna Sweeney" userId="0580fb35-f4d3-453e-b716-aef32257f3e0" providerId="ADAL" clId="{4FD0E3A9-68E7-40BD-8D77-6C401608E553}" dt="2022-08-22T07:16:39.954" v="145" actId="26606"/>
          <ac:spMkLst>
            <pc:docMk/>
            <pc:sldMk cId="1529911950" sldId="256"/>
            <ac:spMk id="47" creationId="{B497CCB5-5FC2-473C-AFCC-2430CEF1DF71}"/>
          </ac:spMkLst>
        </pc:spChg>
        <pc:spChg chg="add del">
          <ac:chgData name="Joanna Sweeney" userId="0580fb35-f4d3-453e-b716-aef32257f3e0" providerId="ADAL" clId="{4FD0E3A9-68E7-40BD-8D77-6C401608E553}" dt="2022-08-22T07:16:39.954" v="145" actId="26606"/>
          <ac:spMkLst>
            <pc:docMk/>
            <pc:sldMk cId="1529911950" sldId="256"/>
            <ac:spMk id="48" creationId="{599C8C75-BFDF-44E7-A028-EEB5EDD58817}"/>
          </ac:spMkLst>
        </pc:spChg>
        <pc:spChg chg="add del">
          <ac:chgData name="Joanna Sweeney" userId="0580fb35-f4d3-453e-b716-aef32257f3e0" providerId="ADAL" clId="{4FD0E3A9-68E7-40BD-8D77-6C401608E553}" dt="2022-08-22T07:16:48.326" v="147" actId="26606"/>
          <ac:spMkLst>
            <pc:docMk/>
            <pc:sldMk cId="1529911950" sldId="256"/>
            <ac:spMk id="50" creationId="{AE2F397B-4BB1-48C6-9EE0-C8B339968038}"/>
          </ac:spMkLst>
        </pc:spChg>
        <pc:spChg chg="add del">
          <ac:chgData name="Joanna Sweeney" userId="0580fb35-f4d3-453e-b716-aef32257f3e0" providerId="ADAL" clId="{4FD0E3A9-68E7-40BD-8D77-6C401608E553}" dt="2022-08-22T07:16:48.326" v="147" actId="26606"/>
          <ac:spMkLst>
            <pc:docMk/>
            <pc:sldMk cId="1529911950" sldId="256"/>
            <ac:spMk id="54" creationId="{19C9EAEA-39D0-4B0E-A0EB-51E7B26740B1}"/>
          </ac:spMkLst>
        </pc:spChg>
        <pc:spChg chg="add del">
          <ac:chgData name="Joanna Sweeney" userId="0580fb35-f4d3-453e-b716-aef32257f3e0" providerId="ADAL" clId="{4FD0E3A9-68E7-40BD-8D77-6C401608E553}" dt="2022-08-22T07:16:48.326" v="147" actId="26606"/>
          <ac:spMkLst>
            <pc:docMk/>
            <pc:sldMk cId="1529911950" sldId="256"/>
            <ac:spMk id="55" creationId="{3873B707-463F-40B0-8227-E8CC6C67EB25}"/>
          </ac:spMkLst>
        </pc:spChg>
        <pc:spChg chg="add">
          <ac:chgData name="Joanna Sweeney" userId="0580fb35-f4d3-453e-b716-aef32257f3e0" providerId="ADAL" clId="{4FD0E3A9-68E7-40BD-8D77-6C401608E553}" dt="2022-08-22T07:16:48.341" v="148" actId="26606"/>
          <ac:spMkLst>
            <pc:docMk/>
            <pc:sldMk cId="1529911950" sldId="256"/>
            <ac:spMk id="57" creationId="{1C4FDBE2-32F7-4AC4-A40C-C51C65B1D474}"/>
          </ac:spMkLst>
        </pc:spChg>
        <pc:spChg chg="add">
          <ac:chgData name="Joanna Sweeney" userId="0580fb35-f4d3-453e-b716-aef32257f3e0" providerId="ADAL" clId="{4FD0E3A9-68E7-40BD-8D77-6C401608E553}" dt="2022-08-22T07:16:48.341" v="148" actId="26606"/>
          <ac:spMkLst>
            <pc:docMk/>
            <pc:sldMk cId="1529911950" sldId="256"/>
            <ac:spMk id="58" creationId="{E2B33195-5BCA-4BB7-A82D-6739522687DD}"/>
          </ac:spMkLst>
        </pc:spChg>
        <pc:spChg chg="add">
          <ac:chgData name="Joanna Sweeney" userId="0580fb35-f4d3-453e-b716-aef32257f3e0" providerId="ADAL" clId="{4FD0E3A9-68E7-40BD-8D77-6C401608E553}" dt="2022-08-22T07:16:48.341" v="148" actId="26606"/>
          <ac:spMkLst>
            <pc:docMk/>
            <pc:sldMk cId="1529911950" sldId="256"/>
            <ac:spMk id="59" creationId="{CF8AD9F3-9AF6-494F-83A3-2F677563935C}"/>
          </ac:spMkLst>
        </pc:spChg>
        <pc:spChg chg="add">
          <ac:chgData name="Joanna Sweeney" userId="0580fb35-f4d3-453e-b716-aef32257f3e0" providerId="ADAL" clId="{4FD0E3A9-68E7-40BD-8D77-6C401608E553}" dt="2022-08-22T07:16:48.341" v="148" actId="26606"/>
          <ac:spMkLst>
            <pc:docMk/>
            <pc:sldMk cId="1529911950" sldId="256"/>
            <ac:spMk id="60" creationId="{11156773-3FB3-46D9-9F87-821287404830}"/>
          </ac:spMkLst>
        </pc:spChg>
        <pc:spChg chg="add">
          <ac:chgData name="Joanna Sweeney" userId="0580fb35-f4d3-453e-b716-aef32257f3e0" providerId="ADAL" clId="{4FD0E3A9-68E7-40BD-8D77-6C401608E553}" dt="2022-08-22T07:16:48.341" v="148" actId="26606"/>
          <ac:spMkLst>
            <pc:docMk/>
            <pc:sldMk cId="1529911950" sldId="256"/>
            <ac:spMk id="61" creationId="{E8EA24D0-C854-4AA8-B8FD-D252660D8840}"/>
          </ac:spMkLst>
        </pc:spChg>
        <pc:grpChg chg="add del">
          <ac:chgData name="Joanna Sweeney" userId="0580fb35-f4d3-453e-b716-aef32257f3e0" providerId="ADAL" clId="{4FD0E3A9-68E7-40BD-8D77-6C401608E553}" dt="2022-08-22T07:16:48.341" v="148" actId="26606"/>
          <ac:grpSpMkLst>
            <pc:docMk/>
            <pc:sldMk cId="1529911950" sldId="256"/>
            <ac:grpSpMk id="15" creationId="{3AF6A671-C637-4547-85F4-51B6D1881399}"/>
          </ac:grpSpMkLst>
        </pc:grpChg>
        <pc:grpChg chg="add del">
          <ac:chgData name="Joanna Sweeney" userId="0580fb35-f4d3-453e-b716-aef32257f3e0" providerId="ADAL" clId="{4FD0E3A9-68E7-40BD-8D77-6C401608E553}" dt="2022-08-22T07:13:27.037" v="125" actId="26606"/>
          <ac:grpSpMkLst>
            <pc:docMk/>
            <pc:sldMk cId="1529911950" sldId="256"/>
            <ac:grpSpMk id="25" creationId="{18488D89-E3BB-4E60-BF44-5F0BE92E3F13}"/>
          </ac:grpSpMkLst>
        </pc:grpChg>
        <pc:grpChg chg="add del">
          <ac:chgData name="Joanna Sweeney" userId="0580fb35-f4d3-453e-b716-aef32257f3e0" providerId="ADAL" clId="{4FD0E3A9-68E7-40BD-8D77-6C401608E553}" dt="2022-08-22T07:15:06.641" v="137" actId="26606"/>
          <ac:grpSpMkLst>
            <pc:docMk/>
            <pc:sldMk cId="1529911950" sldId="256"/>
            <ac:grpSpMk id="27" creationId="{B83D307E-DF68-43F8-97CE-0AAE950A7129}"/>
          </ac:grpSpMkLst>
        </pc:grpChg>
        <pc:grpChg chg="add del">
          <ac:chgData name="Joanna Sweeney" userId="0580fb35-f4d3-453e-b716-aef32257f3e0" providerId="ADAL" clId="{4FD0E3A9-68E7-40BD-8D77-6C401608E553}" dt="2022-08-22T07:13:46.495" v="127" actId="26606"/>
          <ac:grpSpMkLst>
            <pc:docMk/>
            <pc:sldMk cId="1529911950" sldId="256"/>
            <ac:grpSpMk id="30" creationId="{032D8612-31EB-44CF-A1D0-14FD4C705424}"/>
          </ac:grpSpMkLst>
        </pc:grpChg>
        <pc:grpChg chg="add del">
          <ac:chgData name="Joanna Sweeney" userId="0580fb35-f4d3-453e-b716-aef32257f3e0" providerId="ADAL" clId="{4FD0E3A9-68E7-40BD-8D77-6C401608E553}" dt="2022-08-22T07:13:52.611" v="129" actId="26606"/>
          <ac:grpSpMkLst>
            <pc:docMk/>
            <pc:sldMk cId="1529911950" sldId="256"/>
            <ac:grpSpMk id="35" creationId="{22A1615C-2156-4B15-BF3E-39794B37905E}"/>
          </ac:grpSpMkLst>
        </pc:grpChg>
        <pc:grpChg chg="add del">
          <ac:chgData name="Joanna Sweeney" userId="0580fb35-f4d3-453e-b716-aef32257f3e0" providerId="ADAL" clId="{4FD0E3A9-68E7-40BD-8D77-6C401608E553}" dt="2022-08-22T07:16:10.844" v="141" actId="26606"/>
          <ac:grpSpMkLst>
            <pc:docMk/>
            <pc:sldMk cId="1529911950" sldId="256"/>
            <ac:grpSpMk id="40" creationId="{B83D307E-DF68-43F8-97CE-0AAE950A7129}"/>
          </ac:grpSpMkLst>
        </pc:grpChg>
        <pc:grpChg chg="add del">
          <ac:chgData name="Joanna Sweeney" userId="0580fb35-f4d3-453e-b716-aef32257f3e0" providerId="ADAL" clId="{4FD0E3A9-68E7-40BD-8D77-6C401608E553}" dt="2022-08-22T07:16:48.326" v="147" actId="26606"/>
          <ac:grpSpMkLst>
            <pc:docMk/>
            <pc:sldMk cId="1529911950" sldId="256"/>
            <ac:grpSpMk id="51" creationId="{032D8612-31EB-44CF-A1D0-14FD4C705424}"/>
          </ac:grpSpMkLst>
        </pc:grpChg>
        <pc:picChg chg="add mod ord modCrop">
          <ac:chgData name="Joanna Sweeney" userId="0580fb35-f4d3-453e-b716-aef32257f3e0" providerId="ADAL" clId="{4FD0E3A9-68E7-40BD-8D77-6C401608E553}" dt="2022-08-22T07:17:36.597" v="156" actId="1076"/>
          <ac:picMkLst>
            <pc:docMk/>
            <pc:sldMk cId="1529911950" sldId="256"/>
            <ac:picMk id="4" creationId="{750E4531-A343-7016-8A96-3B3079405ED3}"/>
          </ac:picMkLst>
        </pc:picChg>
        <pc:picChg chg="mod ord">
          <ac:chgData name="Joanna Sweeney" userId="0580fb35-f4d3-453e-b716-aef32257f3e0" providerId="ADAL" clId="{4FD0E3A9-68E7-40BD-8D77-6C401608E553}" dt="2022-08-22T07:17:45.571" v="159" actId="14100"/>
          <ac:picMkLst>
            <pc:docMk/>
            <pc:sldMk cId="1529911950" sldId="256"/>
            <ac:picMk id="5" creationId="{A5262267-4AF1-4B37-8092-BA71745085F6}"/>
          </ac:picMkLst>
        </pc:picChg>
        <pc:picChg chg="del mod">
          <ac:chgData name="Joanna Sweeney" userId="0580fb35-f4d3-453e-b716-aef32257f3e0" providerId="ADAL" clId="{4FD0E3A9-68E7-40BD-8D77-6C401608E553}" dt="2022-08-22T07:10:00.758" v="30" actId="478"/>
          <ac:picMkLst>
            <pc:docMk/>
            <pc:sldMk cId="1529911950" sldId="256"/>
            <ac:picMk id="7" creationId="{695A4B9A-5777-427C-8B90-187D8633AFF2}"/>
          </ac:picMkLst>
        </pc:picChg>
        <pc:cxnChg chg="add del">
          <ac:chgData name="Joanna Sweeney" userId="0580fb35-f4d3-453e-b716-aef32257f3e0" providerId="ADAL" clId="{4FD0E3A9-68E7-40BD-8D77-6C401608E553}" dt="2022-08-22T07:14:25.756" v="132" actId="26606"/>
          <ac:cxnSpMkLst>
            <pc:docMk/>
            <pc:sldMk cId="1529911950" sldId="256"/>
            <ac:cxnSpMk id="12" creationId="{BCDAEC91-5BCE-4B55-9CC0-43EF94CB734B}"/>
          </ac:cxnSpMkLst>
        </pc:cxnChg>
        <pc:cxnChg chg="add del">
          <ac:chgData name="Joanna Sweeney" userId="0580fb35-f4d3-453e-b716-aef32257f3e0" providerId="ADAL" clId="{4FD0E3A9-68E7-40BD-8D77-6C401608E553}" dt="2022-08-22T07:13:27.037" v="125" actId="26606"/>
          <ac:cxnSpMkLst>
            <pc:docMk/>
            <pc:sldMk cId="1529911950" sldId="256"/>
            <ac:cxnSpMk id="21" creationId="{3C86DB23-FEFE-4C3A-88FA-8E855AB1EEBB}"/>
          </ac:cxnSpMkLst>
        </pc:cxnChg>
        <pc:cxnChg chg="add del">
          <ac:chgData name="Joanna Sweeney" userId="0580fb35-f4d3-453e-b716-aef32257f3e0" providerId="ADAL" clId="{4FD0E3A9-68E7-40BD-8D77-6C401608E553}" dt="2022-08-22T07:13:27.037" v="125" actId="26606"/>
          <ac:cxnSpMkLst>
            <pc:docMk/>
            <pc:sldMk cId="1529911950" sldId="256"/>
            <ac:cxnSpMk id="23" creationId="{3BB22FAF-4B4F-40B1-97FF-67CD036C89D0}"/>
          </ac:cxnSpMkLst>
        </pc:cxnChg>
      </pc:sldChg>
      <pc:sldChg chg="addSp delSp modSp mod modNotesTx">
        <pc:chgData name="Joanna Sweeney" userId="0580fb35-f4d3-453e-b716-aef32257f3e0" providerId="ADAL" clId="{4FD0E3A9-68E7-40BD-8D77-6C401608E553}" dt="2022-08-22T07:23:22.274" v="388" actId="1076"/>
        <pc:sldMkLst>
          <pc:docMk/>
          <pc:sldMk cId="2375923011" sldId="257"/>
        </pc:sldMkLst>
        <pc:picChg chg="add mod">
          <ac:chgData name="Joanna Sweeney" userId="0580fb35-f4d3-453e-b716-aef32257f3e0" providerId="ADAL" clId="{4FD0E3A9-68E7-40BD-8D77-6C401608E553}" dt="2022-08-22T07:23:22.274" v="388" actId="1076"/>
          <ac:picMkLst>
            <pc:docMk/>
            <pc:sldMk cId="2375923011" sldId="257"/>
            <ac:picMk id="3" creationId="{38E7D0AF-58D1-6A45-28EE-D9B8671F6F96}"/>
          </ac:picMkLst>
        </pc:picChg>
        <pc:picChg chg="del">
          <ac:chgData name="Joanna Sweeney" userId="0580fb35-f4d3-453e-b716-aef32257f3e0" providerId="ADAL" clId="{4FD0E3A9-68E7-40BD-8D77-6C401608E553}" dt="2022-08-22T07:22:25.506" v="383" actId="478"/>
          <ac:picMkLst>
            <pc:docMk/>
            <pc:sldMk cId="2375923011" sldId="257"/>
            <ac:picMk id="6" creationId="{6884BA7C-D234-427C-9F9D-4F9105F840AB}"/>
          </ac:picMkLst>
        </pc:picChg>
      </pc:sldChg>
      <pc:sldChg chg="addSp delSp modSp mod">
        <pc:chgData name="Joanna Sweeney" userId="0580fb35-f4d3-453e-b716-aef32257f3e0" providerId="ADAL" clId="{4FD0E3A9-68E7-40BD-8D77-6C401608E553}" dt="2022-08-22T07:23:31.671" v="390" actId="1076"/>
        <pc:sldMkLst>
          <pc:docMk/>
          <pc:sldMk cId="949600408" sldId="258"/>
        </pc:sldMkLst>
        <pc:picChg chg="add mod">
          <ac:chgData name="Joanna Sweeney" userId="0580fb35-f4d3-453e-b716-aef32257f3e0" providerId="ADAL" clId="{4FD0E3A9-68E7-40BD-8D77-6C401608E553}" dt="2022-08-22T07:23:31.671" v="390" actId="1076"/>
          <ac:picMkLst>
            <pc:docMk/>
            <pc:sldMk cId="949600408" sldId="258"/>
            <ac:picMk id="2" creationId="{07AED3E7-EFE3-AE2B-075C-88A6B993D7F7}"/>
          </ac:picMkLst>
        </pc:picChg>
        <pc:picChg chg="del">
          <ac:chgData name="Joanna Sweeney" userId="0580fb35-f4d3-453e-b716-aef32257f3e0" providerId="ADAL" clId="{4FD0E3A9-68E7-40BD-8D77-6C401608E553}" dt="2022-08-22T07:22:44.756" v="384" actId="478"/>
          <ac:picMkLst>
            <pc:docMk/>
            <pc:sldMk cId="949600408" sldId="258"/>
            <ac:picMk id="6" creationId="{6884BA7C-D234-427C-9F9D-4F9105F840AB}"/>
          </ac:picMkLst>
        </pc:picChg>
      </pc:sldChg>
      <pc:sldChg chg="delSp mod">
        <pc:chgData name="Joanna Sweeney" userId="0580fb35-f4d3-453e-b716-aef32257f3e0" providerId="ADAL" clId="{4FD0E3A9-68E7-40BD-8D77-6C401608E553}" dt="2022-08-22T07:22:48.929" v="385" actId="478"/>
        <pc:sldMkLst>
          <pc:docMk/>
          <pc:sldMk cId="67904197" sldId="260"/>
        </pc:sldMkLst>
        <pc:picChg chg="del">
          <ac:chgData name="Joanna Sweeney" userId="0580fb35-f4d3-453e-b716-aef32257f3e0" providerId="ADAL" clId="{4FD0E3A9-68E7-40BD-8D77-6C401608E553}" dt="2022-08-22T07:22:48.929" v="385" actId="478"/>
          <ac:picMkLst>
            <pc:docMk/>
            <pc:sldMk cId="67904197" sldId="260"/>
            <ac:picMk id="6" creationId="{6884BA7C-D234-427C-9F9D-4F9105F840AB}"/>
          </ac:picMkLst>
        </pc:picChg>
      </pc:sldChg>
      <pc:sldChg chg="addSp delSp modSp mod modNotesTx">
        <pc:chgData name="Joanna Sweeney" userId="0580fb35-f4d3-453e-b716-aef32257f3e0" providerId="ADAL" clId="{4FD0E3A9-68E7-40BD-8D77-6C401608E553}" dt="2022-08-22T07:57:14.655" v="1921" actId="20577"/>
        <pc:sldMkLst>
          <pc:docMk/>
          <pc:sldMk cId="1375918887" sldId="261"/>
        </pc:sldMkLst>
        <pc:spChg chg="mod">
          <ac:chgData name="Joanna Sweeney" userId="0580fb35-f4d3-453e-b716-aef32257f3e0" providerId="ADAL" clId="{4FD0E3A9-68E7-40BD-8D77-6C401608E553}" dt="2022-08-22T07:34:33.077" v="841" actId="26606"/>
          <ac:spMkLst>
            <pc:docMk/>
            <pc:sldMk cId="1375918887" sldId="261"/>
            <ac:spMk id="3" creationId="{0116374A-60C4-4EC0-B274-9D36E4540277}"/>
          </ac:spMkLst>
        </pc:spChg>
        <pc:spChg chg="mod">
          <ac:chgData name="Joanna Sweeney" userId="0580fb35-f4d3-453e-b716-aef32257f3e0" providerId="ADAL" clId="{4FD0E3A9-68E7-40BD-8D77-6C401608E553}" dt="2022-08-22T07:35:08.264" v="847" actId="20577"/>
          <ac:spMkLst>
            <pc:docMk/>
            <pc:sldMk cId="1375918887" sldId="261"/>
            <ac:spMk id="5" creationId="{9C537297-00CB-4433-B18B-A0A5F8FC3513}"/>
          </ac:spMkLst>
        </pc:spChg>
        <pc:spChg chg="del">
          <ac:chgData name="Joanna Sweeney" userId="0580fb35-f4d3-453e-b716-aef32257f3e0" providerId="ADAL" clId="{4FD0E3A9-68E7-40BD-8D77-6C401608E553}" dt="2022-08-22T07:34:33.077" v="841" actId="26606"/>
          <ac:spMkLst>
            <pc:docMk/>
            <pc:sldMk cId="1375918887" sldId="261"/>
            <ac:spMk id="11" creationId="{8FC9BE17-9A7B-462D-AE50-3D8777387304}"/>
          </ac:spMkLst>
        </pc:spChg>
        <pc:spChg chg="del">
          <ac:chgData name="Joanna Sweeney" userId="0580fb35-f4d3-453e-b716-aef32257f3e0" providerId="ADAL" clId="{4FD0E3A9-68E7-40BD-8D77-6C401608E553}" dt="2022-08-22T07:34:33.077" v="841" actId="26606"/>
          <ac:spMkLst>
            <pc:docMk/>
            <pc:sldMk cId="1375918887" sldId="261"/>
            <ac:spMk id="13" creationId="{3EBE8569-6AEC-4B8C-8D53-2DE337CDBA65}"/>
          </ac:spMkLst>
        </pc:spChg>
        <pc:spChg chg="del">
          <ac:chgData name="Joanna Sweeney" userId="0580fb35-f4d3-453e-b716-aef32257f3e0" providerId="ADAL" clId="{4FD0E3A9-68E7-40BD-8D77-6C401608E553}" dt="2022-08-22T07:34:33.077" v="841" actId="26606"/>
          <ac:spMkLst>
            <pc:docMk/>
            <pc:sldMk cId="1375918887" sldId="261"/>
            <ac:spMk id="15" creationId="{55D4142C-5077-457F-A6AD-3FECFDB39685}"/>
          </ac:spMkLst>
        </pc:spChg>
        <pc:spChg chg="del">
          <ac:chgData name="Joanna Sweeney" userId="0580fb35-f4d3-453e-b716-aef32257f3e0" providerId="ADAL" clId="{4FD0E3A9-68E7-40BD-8D77-6C401608E553}" dt="2022-08-22T07:34:33.077" v="841" actId="26606"/>
          <ac:spMkLst>
            <pc:docMk/>
            <pc:sldMk cId="1375918887" sldId="261"/>
            <ac:spMk id="17" creationId="{7A5F0580-5EE9-419F-96EE-B6529EF6E7D0}"/>
          </ac:spMkLst>
        </pc:spChg>
        <pc:spChg chg="add">
          <ac:chgData name="Joanna Sweeney" userId="0580fb35-f4d3-453e-b716-aef32257f3e0" providerId="ADAL" clId="{4FD0E3A9-68E7-40BD-8D77-6C401608E553}" dt="2022-08-22T07:34:33.077" v="841" actId="26606"/>
          <ac:spMkLst>
            <pc:docMk/>
            <pc:sldMk cId="1375918887" sldId="261"/>
            <ac:spMk id="22" creationId="{3CD9DF72-87A3-404E-A828-84CBF11A8303}"/>
          </ac:spMkLst>
        </pc:spChg>
        <pc:picChg chg="mod">
          <ac:chgData name="Joanna Sweeney" userId="0580fb35-f4d3-453e-b716-aef32257f3e0" providerId="ADAL" clId="{4FD0E3A9-68E7-40BD-8D77-6C401608E553}" dt="2022-08-22T07:34:39.192" v="843" actId="1076"/>
          <ac:picMkLst>
            <pc:docMk/>
            <pc:sldMk cId="1375918887" sldId="261"/>
            <ac:picMk id="4" creationId="{F82D1F1A-45C8-44A6-8407-E029F43AEFCC}"/>
          </ac:picMkLst>
        </pc:picChg>
        <pc:picChg chg="del">
          <ac:chgData name="Joanna Sweeney" userId="0580fb35-f4d3-453e-b716-aef32257f3e0" providerId="ADAL" clId="{4FD0E3A9-68E7-40BD-8D77-6C401608E553}" dt="2022-08-22T07:22:52.303" v="386" actId="478"/>
          <ac:picMkLst>
            <pc:docMk/>
            <pc:sldMk cId="1375918887" sldId="261"/>
            <ac:picMk id="6" creationId="{6884BA7C-D234-427C-9F9D-4F9105F840AB}"/>
          </ac:picMkLst>
        </pc:picChg>
        <pc:cxnChg chg="add">
          <ac:chgData name="Joanna Sweeney" userId="0580fb35-f4d3-453e-b716-aef32257f3e0" providerId="ADAL" clId="{4FD0E3A9-68E7-40BD-8D77-6C401608E553}" dt="2022-08-22T07:34:33.077" v="841" actId="26606"/>
          <ac:cxnSpMkLst>
            <pc:docMk/>
            <pc:sldMk cId="1375918887" sldId="261"/>
            <ac:cxnSpMk id="24" creationId="{20E3A342-4D61-4E3F-AF90-1AB42AEB96CC}"/>
          </ac:cxnSpMkLst>
        </pc:cxnChg>
      </pc:sldChg>
      <pc:sldChg chg="del modNotesTx">
        <pc:chgData name="Joanna Sweeney" userId="0580fb35-f4d3-453e-b716-aef32257f3e0" providerId="ADAL" clId="{4FD0E3A9-68E7-40BD-8D77-6C401608E553}" dt="2022-08-22T12:07:51.093" v="3421" actId="47"/>
        <pc:sldMkLst>
          <pc:docMk/>
          <pc:sldMk cId="0" sldId="262"/>
        </pc:sldMkLst>
      </pc:sldChg>
      <pc:sldChg chg="del">
        <pc:chgData name="Joanna Sweeney" userId="0580fb35-f4d3-453e-b716-aef32257f3e0" providerId="ADAL" clId="{4FD0E3A9-68E7-40BD-8D77-6C401608E553}" dt="2022-08-22T12:09:45.589" v="3422" actId="47"/>
        <pc:sldMkLst>
          <pc:docMk/>
          <pc:sldMk cId="3771569871" sldId="263"/>
        </pc:sldMkLst>
      </pc:sldChg>
      <pc:sldChg chg="delSp del mod">
        <pc:chgData name="Joanna Sweeney" userId="0580fb35-f4d3-453e-b716-aef32257f3e0" providerId="ADAL" clId="{4FD0E3A9-68E7-40BD-8D77-6C401608E553}" dt="2022-08-22T12:09:46.250" v="3423" actId="47"/>
        <pc:sldMkLst>
          <pc:docMk/>
          <pc:sldMk cId="369708927" sldId="265"/>
        </pc:sldMkLst>
        <pc:picChg chg="del">
          <ac:chgData name="Joanna Sweeney" userId="0580fb35-f4d3-453e-b716-aef32257f3e0" providerId="ADAL" clId="{4FD0E3A9-68E7-40BD-8D77-6C401608E553}" dt="2022-08-22T07:47:54.171" v="1434" actId="478"/>
          <ac:picMkLst>
            <pc:docMk/>
            <pc:sldMk cId="369708927" sldId="265"/>
            <ac:picMk id="6" creationId="{6884BA7C-D234-427C-9F9D-4F9105F840AB}"/>
          </ac:picMkLst>
        </pc:picChg>
      </pc:sldChg>
      <pc:sldChg chg="delSp del mod">
        <pc:chgData name="Joanna Sweeney" userId="0580fb35-f4d3-453e-b716-aef32257f3e0" providerId="ADAL" clId="{4FD0E3A9-68E7-40BD-8D77-6C401608E553}" dt="2022-08-22T12:09:47.071" v="3424" actId="47"/>
        <pc:sldMkLst>
          <pc:docMk/>
          <pc:sldMk cId="591976213" sldId="266"/>
        </pc:sldMkLst>
        <pc:picChg chg="del">
          <ac:chgData name="Joanna Sweeney" userId="0580fb35-f4d3-453e-b716-aef32257f3e0" providerId="ADAL" clId="{4FD0E3A9-68E7-40BD-8D77-6C401608E553}" dt="2022-08-22T07:47:58.646" v="1435" actId="478"/>
          <ac:picMkLst>
            <pc:docMk/>
            <pc:sldMk cId="591976213" sldId="266"/>
            <ac:picMk id="4" creationId="{3D03E6B3-AB57-4E60-9969-B393C1308584}"/>
          </ac:picMkLst>
        </pc:picChg>
      </pc:sldChg>
      <pc:sldChg chg="addSp modSp new mod setBg modNotesTx">
        <pc:chgData name="Joanna Sweeney" userId="0580fb35-f4d3-453e-b716-aef32257f3e0" providerId="ADAL" clId="{4FD0E3A9-68E7-40BD-8D77-6C401608E553}" dt="2022-08-22T10:20:18.892" v="3420" actId="113"/>
        <pc:sldMkLst>
          <pc:docMk/>
          <pc:sldMk cId="3153743184" sldId="267"/>
        </pc:sldMkLst>
        <pc:spChg chg="add">
          <ac:chgData name="Joanna Sweeney" userId="0580fb35-f4d3-453e-b716-aef32257f3e0" providerId="ADAL" clId="{4FD0E3A9-68E7-40BD-8D77-6C401608E553}" dt="2022-08-22T07:51:03.126" v="1442" actId="26606"/>
          <ac:spMkLst>
            <pc:docMk/>
            <pc:sldMk cId="3153743184" sldId="267"/>
            <ac:spMk id="8" creationId="{32BC26D8-82FB-445E-AA49-62A77D7C1EE0}"/>
          </ac:spMkLst>
        </pc:spChg>
        <pc:spChg chg="add">
          <ac:chgData name="Joanna Sweeney" userId="0580fb35-f4d3-453e-b716-aef32257f3e0" providerId="ADAL" clId="{4FD0E3A9-68E7-40BD-8D77-6C401608E553}" dt="2022-08-22T07:51:03.126" v="1442" actId="26606"/>
          <ac:spMkLst>
            <pc:docMk/>
            <pc:sldMk cId="3153743184" sldId="267"/>
            <ac:spMk id="10" creationId="{CB44330D-EA18-4254-AA95-EB49948539B8}"/>
          </ac:spMkLst>
        </pc:spChg>
        <pc:picChg chg="add mod">
          <ac:chgData name="Joanna Sweeney" userId="0580fb35-f4d3-453e-b716-aef32257f3e0" providerId="ADAL" clId="{4FD0E3A9-68E7-40BD-8D77-6C401608E553}" dt="2022-08-22T07:51:03.126" v="1442" actId="26606"/>
          <ac:picMkLst>
            <pc:docMk/>
            <pc:sldMk cId="3153743184" sldId="267"/>
            <ac:picMk id="3" creationId="{F97F5B38-40CB-37FF-8958-D9AF98FAE9A0}"/>
          </ac:picMkLst>
        </pc:picChg>
      </pc:sldChg>
      <pc:sldChg chg="addSp modSp new mod modNotesTx">
        <pc:chgData name="Joanna Sweeney" userId="0580fb35-f4d3-453e-b716-aef32257f3e0" providerId="ADAL" clId="{4FD0E3A9-68E7-40BD-8D77-6C401608E553}" dt="2022-08-22T12:42:19.515" v="5343" actId="20577"/>
        <pc:sldMkLst>
          <pc:docMk/>
          <pc:sldMk cId="1168052398" sldId="268"/>
        </pc:sldMkLst>
        <pc:spChg chg="add mod">
          <ac:chgData name="Joanna Sweeney" userId="0580fb35-f4d3-453e-b716-aef32257f3e0" providerId="ADAL" clId="{4FD0E3A9-68E7-40BD-8D77-6C401608E553}" dt="2022-08-22T12:19:04.694" v="4319"/>
          <ac:spMkLst>
            <pc:docMk/>
            <pc:sldMk cId="1168052398" sldId="268"/>
            <ac:spMk id="5" creationId="{F9D369F8-5BBA-3E4D-DE9D-C79C62EE2A1D}"/>
          </ac:spMkLst>
        </pc:spChg>
        <pc:picChg chg="add mod">
          <ac:chgData name="Joanna Sweeney" userId="0580fb35-f4d3-453e-b716-aef32257f3e0" providerId="ADAL" clId="{4FD0E3A9-68E7-40BD-8D77-6C401608E553}" dt="2022-08-22T12:11:11.914" v="3457" actId="1076"/>
          <ac:picMkLst>
            <pc:docMk/>
            <pc:sldMk cId="1168052398" sldId="268"/>
            <ac:picMk id="3" creationId="{BDC50DF9-F311-58E8-7D83-D1DE232C5BE3}"/>
          </ac:picMkLst>
        </pc:picChg>
        <pc:picChg chg="add mod">
          <ac:chgData name="Joanna Sweeney" userId="0580fb35-f4d3-453e-b716-aef32257f3e0" providerId="ADAL" clId="{4FD0E3A9-68E7-40BD-8D77-6C401608E553}" dt="2022-08-22T12:11:20.075" v="3458"/>
          <ac:picMkLst>
            <pc:docMk/>
            <pc:sldMk cId="1168052398" sldId="268"/>
            <ac:picMk id="4" creationId="{58392A5B-8C16-F032-CA44-16B0EA43D39A}"/>
          </ac:picMkLst>
        </pc:picChg>
      </pc:sldChg>
      <pc:sldMasterChg chg="delSldLayout">
        <pc:chgData name="Joanna Sweeney" userId="0580fb35-f4d3-453e-b716-aef32257f3e0" providerId="ADAL" clId="{4FD0E3A9-68E7-40BD-8D77-6C401608E553}" dt="2022-08-22T12:07:51.093" v="3421" actId="47"/>
        <pc:sldMasterMkLst>
          <pc:docMk/>
          <pc:sldMasterMk cId="4251963838" sldId="2147483648"/>
        </pc:sldMasterMkLst>
        <pc:sldLayoutChg chg="del">
          <pc:chgData name="Joanna Sweeney" userId="0580fb35-f4d3-453e-b716-aef32257f3e0" providerId="ADAL" clId="{4FD0E3A9-68E7-40BD-8D77-6C401608E553}" dt="2022-08-22T12:07:51.093" v="3421" actId="47"/>
          <pc:sldLayoutMkLst>
            <pc:docMk/>
            <pc:sldMasterMk cId="4251963838" sldId="2147483648"/>
            <pc:sldLayoutMk cId="69908349"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B1F02-5020-498F-A6C5-DF1B23E40AF1}" type="datetimeFigureOut">
              <a:rPr lang="en-GB" smtClean="0"/>
              <a:t>22/08/2022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887A63-4081-4B7B-8A46-61F449AEF370}" type="slidenum">
              <a:rPr lang="en-GB" smtClean="0"/>
              <a:t>‹#›</a:t>
            </a:fld>
            <a:endParaRPr lang="en-GB"/>
          </a:p>
        </p:txBody>
      </p:sp>
    </p:spTree>
    <p:extLst>
      <p:ext uri="{BB962C8B-B14F-4D97-AF65-F5344CB8AC3E}">
        <p14:creationId xmlns:p14="http://schemas.microsoft.com/office/powerpoint/2010/main" val="2590836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Each year in our parish and school communities we stop and take some time to reflect on Catholic education and to celebrate the great work that is achieved in Catholic schools in Scotland. During Catholic Education Week, Catholic schools all over Scotland reflect on the same theme and this year our theme is </a:t>
            </a:r>
            <a:r>
              <a:rPr lang="en-GB" i="1" dirty="0"/>
              <a:t>Communion, Participation, Mission</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part of our learning, we are going to hear about a process that is happening in the Catholic Church. This process is called a synod and it is not just happening in our Church in (insert area) it is happening in the Catholic Church all over the world. </a:t>
            </a:r>
          </a:p>
          <a:p>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1</a:t>
            </a:fld>
            <a:endParaRPr lang="en-GB"/>
          </a:p>
        </p:txBody>
      </p:sp>
    </p:spTree>
    <p:extLst>
      <p:ext uri="{BB962C8B-B14F-4D97-AF65-F5344CB8AC3E}">
        <p14:creationId xmlns:p14="http://schemas.microsoft.com/office/powerpoint/2010/main" val="3564228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learn a little more about the synod and this year’s theme, I wonder if anyone can tell me how many Catholics they think there are around the world?</a:t>
            </a:r>
          </a:p>
          <a:p>
            <a:endParaRPr lang="en-US" dirty="0"/>
          </a:p>
          <a:p>
            <a:r>
              <a:rPr lang="en-US" dirty="0"/>
              <a:t>Think, pair, share. </a:t>
            </a:r>
          </a:p>
          <a:p>
            <a:endParaRPr lang="en-US" dirty="0"/>
          </a:p>
          <a:p>
            <a:r>
              <a:rPr lang="en-US" dirty="0"/>
              <a:t>Take suggestions from the pupils. </a:t>
            </a:r>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2</a:t>
            </a:fld>
            <a:endParaRPr lang="en-GB"/>
          </a:p>
        </p:txBody>
      </p:sp>
    </p:spTree>
    <p:extLst>
      <p:ext uri="{BB962C8B-B14F-4D97-AF65-F5344CB8AC3E}">
        <p14:creationId xmlns:p14="http://schemas.microsoft.com/office/powerpoint/2010/main" val="2470374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There are 1.3 billion Catholics around the world. </a:t>
            </a:r>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3</a:t>
            </a:fld>
            <a:endParaRPr lang="en-GB"/>
          </a:p>
        </p:txBody>
      </p:sp>
    </p:spTree>
    <p:extLst>
      <p:ext uri="{BB962C8B-B14F-4D97-AF65-F5344CB8AC3E}">
        <p14:creationId xmlns:p14="http://schemas.microsoft.com/office/powerpoint/2010/main" val="2009923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Isn’t that amazing? Just like in our school community, we each have our own gifts and talents that God has given us and we are all unique. Similarly, Catholics all over the world, speak different languages and live very different lives, have different cultures and live in different climates but we all have one thing in common – we are all Children of God. We are all directed by the 10 commandments and try to live as Jesus did. </a:t>
            </a:r>
            <a:endParaRPr lang="en-GB" dirty="0"/>
          </a:p>
        </p:txBody>
      </p:sp>
      <p:sp>
        <p:nvSpPr>
          <p:cNvPr id="4" name="Slide Number Placeholder 3"/>
          <p:cNvSpPr>
            <a:spLocks noGrp="1"/>
          </p:cNvSpPr>
          <p:nvPr>
            <p:ph type="sldNum" sz="quarter" idx="5"/>
          </p:nvPr>
        </p:nvSpPr>
        <p:spPr/>
        <p:txBody>
          <a:bodyPr/>
          <a:lstStyle/>
          <a:p>
            <a:fld id="{DE887A63-4081-4B7B-8A46-61F449AEF370}" type="slidenum">
              <a:rPr lang="en-GB" smtClean="0"/>
              <a:t>4</a:t>
            </a:fld>
            <a:endParaRPr lang="en-GB"/>
          </a:p>
        </p:txBody>
      </p:sp>
    </p:spTree>
    <p:extLst>
      <p:ext uri="{BB962C8B-B14F-4D97-AF65-F5344CB8AC3E}">
        <p14:creationId xmlns:p14="http://schemas.microsoft.com/office/powerpoint/2010/main" val="4184240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The word “synod” comes from the Greek </a:t>
            </a:r>
            <a:r>
              <a:rPr lang="en-US" dirty="0" err="1"/>
              <a:t>synodos</a:t>
            </a:r>
            <a:r>
              <a:rPr lang="en-US" dirty="0"/>
              <a:t>, meaning “an assembly.” It has also been interpreted to mean “journeying together”.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Just as we gather as a school community to discuss important issues and topics for our school, the Pope would often gather some of his Bishops from around the world to discuss a specific theme and ask for their thoughts and advice. The advice that the Bishops offered would help the Pope lead the Church.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A synod would normally focus on a specific theme or group of people within the Church. There have been synods recently on topics such as: the family, the Amazon and young people. </a:t>
            </a:r>
          </a:p>
          <a:p>
            <a:pPr marL="0" lvl="0" indent="0" algn="l" rtl="0">
              <a:lnSpc>
                <a:spcPct val="100000"/>
              </a:lnSpc>
              <a:spcBef>
                <a:spcPts val="0"/>
              </a:spcBef>
              <a:spcAft>
                <a:spcPts val="0"/>
              </a:spcAft>
              <a:buSzPts val="1100"/>
              <a:buNone/>
            </a:pPr>
            <a:endParaRPr lang="en-US"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887A63-4081-4B7B-8A46-61F449AEF37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274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dirty="0"/>
              <a:t>This Synod, however, is different. The theme of this synod is </a:t>
            </a:r>
            <a:r>
              <a:rPr lang="en-US" i="1" dirty="0"/>
              <a:t>Communion, Participation, Mission</a:t>
            </a:r>
            <a:r>
              <a:rPr lang="en-US" dirty="0"/>
              <a:t>. In this synod, Pope Francis wants to hear the views of as many people as possible (normally just Bishops and selected representatives). He wants everyone to be listened to and he wants to know how we are as a Church. </a:t>
            </a:r>
          </a:p>
          <a:p>
            <a:pPr marL="0" marR="0" lvl="0" indent="0" algn="l" defTabSz="914400" rtl="0" eaLnBrk="1" fontAlgn="auto" latinLnBrk="0" hangingPunct="1">
              <a:lnSpc>
                <a:spcPct val="100000"/>
              </a:lnSpc>
              <a:spcBef>
                <a:spcPts val="0"/>
              </a:spcBef>
              <a:spcAft>
                <a:spcPts val="0"/>
              </a:spcAft>
              <a:buClrTx/>
              <a:buSzPts val="1100"/>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dirty="0"/>
              <a:t>The first part of the Synod is already underway. Parishes around the world were asked to create groups of people who would pray, reflect and listen to the Holy Spirit. They were asked to reflect on How we are as a Church and How we journey together. Many parishes around the world are preparing their reports (detailing the feedback from their parishes) to send to Rome. </a:t>
            </a:r>
          </a:p>
          <a:p>
            <a:pPr marL="0" marR="0" lvl="0" indent="0" algn="l" defTabSz="914400" rtl="0" eaLnBrk="1" fontAlgn="auto" latinLnBrk="0" hangingPunct="1">
              <a:lnSpc>
                <a:spcPct val="100000"/>
              </a:lnSpc>
              <a:spcBef>
                <a:spcPts val="0"/>
              </a:spcBef>
              <a:spcAft>
                <a:spcPts val="0"/>
              </a:spcAft>
              <a:buClrTx/>
              <a:buSzPts val="1100"/>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Pts val="1100"/>
              <a:buFontTx/>
              <a:buNone/>
              <a:tabLst/>
              <a:defRPr/>
            </a:pPr>
            <a:endParaRPr lang="en-US"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endParaRPr lang="en-US"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887A63-4081-4B7B-8A46-61F449AEF37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399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going to explore the logo for the Synod in more detail. A great deal of time and thought went into the development of the Synod logo. It was designed to visually express the meaning of the Synod. </a:t>
            </a:r>
          </a:p>
          <a:p>
            <a:endParaRPr lang="en-US" dirty="0"/>
          </a:p>
          <a:p>
            <a:r>
              <a:rPr lang="en-US" dirty="0"/>
              <a:t>(Issue a copy of the logo to each child/pair for them to annotate and record their thoughts as you read aloud the questions for reflection.)</a:t>
            </a:r>
          </a:p>
          <a:p>
            <a:endParaRPr lang="en-US" dirty="0"/>
          </a:p>
          <a:p>
            <a:r>
              <a:rPr lang="en-US" b="1" dirty="0"/>
              <a:t>Slowly read the following questions are the pupils annotate the logo.</a:t>
            </a:r>
          </a:p>
          <a:p>
            <a:endParaRPr lang="en-US" dirty="0"/>
          </a:p>
          <a:p>
            <a:r>
              <a:rPr lang="en-US" b="1" dirty="0"/>
              <a:t>Questions to help the children explore the meaning of the logo:</a:t>
            </a:r>
          </a:p>
          <a:p>
            <a:pPr marL="171450" indent="-171450">
              <a:buFont typeface="Arial" panose="020B0604020202020204" pitchFamily="34" charset="0"/>
              <a:buChar char="•"/>
            </a:pPr>
            <a:r>
              <a:rPr lang="en-US" b="0" dirty="0"/>
              <a:t>What does the large orange circle look like? What does it remind you of?</a:t>
            </a:r>
          </a:p>
          <a:p>
            <a:pPr marL="171450" indent="-171450">
              <a:buFont typeface="Arial" panose="020B0604020202020204" pitchFamily="34" charset="0"/>
              <a:buChar char="•"/>
            </a:pPr>
            <a:r>
              <a:rPr lang="en-US" b="0" dirty="0"/>
              <a:t>What do the large orange brush strokes look like? What do they remind you of?</a:t>
            </a:r>
          </a:p>
          <a:p>
            <a:pPr marL="171450" indent="-171450">
              <a:buFont typeface="Arial" panose="020B0604020202020204" pitchFamily="34" charset="0"/>
              <a:buChar char="•"/>
            </a:pPr>
            <a:r>
              <a:rPr lang="en-US" b="0" dirty="0"/>
              <a:t>What do the circle and brush strokes remind you of when you look at them together?</a:t>
            </a:r>
          </a:p>
          <a:p>
            <a:pPr marL="171450" indent="-171450">
              <a:buFont typeface="Arial" panose="020B0604020202020204" pitchFamily="34" charset="0"/>
              <a:buChar char="•"/>
            </a:pPr>
            <a:r>
              <a:rPr lang="en-US" b="0" dirty="0"/>
              <a:t>What kinds of people do you see in the picture? What does it look like they are doing?</a:t>
            </a:r>
          </a:p>
          <a:p>
            <a:pPr marL="171450" indent="-171450">
              <a:buFont typeface="Arial" panose="020B0604020202020204" pitchFamily="34" charset="0"/>
              <a:buChar char="•"/>
            </a:pPr>
            <a:r>
              <a:rPr lang="en-US" b="0" dirty="0"/>
              <a:t>Why do you think they are all in different </a:t>
            </a:r>
            <a:r>
              <a:rPr lang="en-US" b="0" dirty="0" err="1"/>
              <a:t>colours</a:t>
            </a:r>
            <a:r>
              <a:rPr lang="en-US" b="0" dirty="0"/>
              <a:t>?</a:t>
            </a:r>
          </a:p>
          <a:p>
            <a:pPr marL="171450" indent="-171450">
              <a:buFont typeface="Arial" panose="020B0604020202020204" pitchFamily="34" charset="0"/>
              <a:buChar char="•"/>
            </a:pPr>
            <a:r>
              <a:rPr lang="en-US" b="0" dirty="0"/>
              <a:t>Who is leading the large group? Where is the Bishop?</a:t>
            </a:r>
          </a:p>
          <a:p>
            <a:pPr marL="171450" indent="-171450">
              <a:buFont typeface="Arial" panose="020B0604020202020204" pitchFamily="34" charset="0"/>
              <a:buChar char="•"/>
            </a:pPr>
            <a:endParaRPr lang="en-US" b="0" dirty="0"/>
          </a:p>
          <a:p>
            <a:pPr marL="0" indent="0">
              <a:buFont typeface="Arial" panose="020B0604020202020204" pitchFamily="34" charset="0"/>
              <a:buNone/>
            </a:pPr>
            <a:r>
              <a:rPr lang="en-US" b="1" dirty="0"/>
              <a:t>Use the following questions to encourage responses: (the pupils can share their notes at this point if you wish)</a:t>
            </a:r>
          </a:p>
          <a:p>
            <a:pPr marL="171450" indent="-171450">
              <a:buFont typeface="Arial" panose="020B0604020202020204" pitchFamily="34" charset="0"/>
              <a:buChar char="•"/>
            </a:pPr>
            <a:r>
              <a:rPr lang="en-US" b="0" dirty="0"/>
              <a:t>What do the different parts of the logo tell us about the synod?</a:t>
            </a:r>
          </a:p>
          <a:p>
            <a:pPr marL="171450" indent="-171450">
              <a:buFont typeface="Arial" panose="020B0604020202020204" pitchFamily="34" charset="0"/>
              <a:buChar char="•"/>
            </a:pPr>
            <a:r>
              <a:rPr lang="en-US" b="0" dirty="0"/>
              <a:t>What is the Church saying about the Eucharist?</a:t>
            </a:r>
          </a:p>
          <a:p>
            <a:pPr marL="171450" indent="-171450">
              <a:buFont typeface="Arial" panose="020B0604020202020204" pitchFamily="34" charset="0"/>
              <a:buChar char="•"/>
            </a:pPr>
            <a:r>
              <a:rPr lang="en-US" b="0" dirty="0"/>
              <a:t>What is the role of the Holy Spirit in this synod?</a:t>
            </a:r>
          </a:p>
          <a:p>
            <a:pPr marL="171450" indent="-171450">
              <a:buFont typeface="Arial" panose="020B0604020202020204" pitchFamily="34" charset="0"/>
              <a:buChar char="•"/>
            </a:pPr>
            <a:r>
              <a:rPr lang="en-US" b="0" dirty="0"/>
              <a:t>Why do you think it is important that everyone is together?</a:t>
            </a:r>
          </a:p>
          <a:p>
            <a:pPr marL="171450" indent="-171450">
              <a:buFont typeface="Arial" panose="020B0604020202020204" pitchFamily="34" charset="0"/>
              <a:buChar char="•"/>
            </a:pPr>
            <a:r>
              <a:rPr lang="en-US" b="0" dirty="0"/>
              <a:t>What do you think the order of the people tells us about the members of the Church and the people of the world?</a:t>
            </a:r>
          </a:p>
          <a:p>
            <a:pPr marL="171450" indent="-171450">
              <a:buFont typeface="Arial" panose="020B0604020202020204" pitchFamily="34" charset="0"/>
              <a:buChar char="•"/>
            </a:pPr>
            <a:endParaRPr lang="en-US" b="0" dirty="0"/>
          </a:p>
          <a:p>
            <a:pPr marL="0" indent="0">
              <a:buFont typeface="Arial" panose="020B0604020202020204" pitchFamily="34" charset="0"/>
              <a:buNone/>
            </a:pPr>
            <a:r>
              <a:rPr lang="en-US" b="1" dirty="0"/>
              <a:t>Once the pupils have shared their interpretation of the logo read aloud the explanation below:</a:t>
            </a:r>
          </a:p>
          <a:p>
            <a:pPr marL="171450" indent="-171450">
              <a:buFont typeface="Arial" panose="020B0604020202020204" pitchFamily="34" charset="0"/>
              <a:buChar char="•"/>
            </a:pPr>
            <a:endParaRPr lang="en-US" b="0" dirty="0"/>
          </a:p>
          <a:p>
            <a:pPr marL="0" indent="0">
              <a:buFont typeface="Arial" panose="020B0604020202020204" pitchFamily="34" charset="0"/>
              <a:buNone/>
            </a:pPr>
            <a:r>
              <a:rPr lang="en-US" b="1" dirty="0"/>
              <a:t>Synod logo explanation:</a:t>
            </a:r>
          </a:p>
          <a:p>
            <a:pPr marL="0" indent="0">
              <a:buFont typeface="Arial" panose="020B0604020202020204" pitchFamily="34" charset="0"/>
              <a:buNone/>
            </a:pPr>
            <a:r>
              <a:rPr lang="en-US" dirty="0"/>
              <a:t>It is a large and majestic tree, full of wisdom and light that reaches the sky. It is a sign of life. It is in motion moving in the wind. It tells us about the hope that we have when we see the cross of Christ. The Eucharist shines like the sun. The branches also look like open hands and like the wings of the Holy Spirit. God’s people are moving forward, walking together, united under the shadow of the tree of life where their journey begins. There are 15 people that represent humanity throughout the world and in different situations. The bright colors give us joy. Everyone is together. Everyone is equal: young people, the elderly, men, women, adolescents, children, laity, religious, parents, healthy and disabled, single, couples. The bishop is among them, next to them. He is not the first in line. Children and teens open the path. </a:t>
            </a:r>
            <a:endParaRPr lang="en-US" b="1" dirty="0"/>
          </a:p>
          <a:p>
            <a:pPr marL="171450" indent="-171450">
              <a:buFont typeface="Arial" panose="020B0604020202020204" pitchFamily="34" charset="0"/>
              <a:buChar char="•"/>
            </a:pPr>
            <a:endParaRPr lang="en-US" b="0" dirty="0"/>
          </a:p>
          <a:p>
            <a:pPr marL="0" indent="0">
              <a:buFont typeface="Arial" panose="020B0604020202020204" pitchFamily="34" charset="0"/>
              <a:buNone/>
            </a:pPr>
            <a:r>
              <a:rPr lang="en-US" b="1" dirty="0"/>
              <a:t>Allow time for questions and discussion and then draw the session to a close with the time of prayer. </a:t>
            </a:r>
          </a:p>
          <a:p>
            <a:pPr marL="171450" indent="-171450">
              <a:buFont typeface="Arial" panose="020B0604020202020204" pitchFamily="34" charset="0"/>
              <a:buChar char="•"/>
            </a:pPr>
            <a:endParaRPr lang="en-GB" b="0" dirty="0"/>
          </a:p>
        </p:txBody>
      </p:sp>
      <p:sp>
        <p:nvSpPr>
          <p:cNvPr id="4" name="Slide Number Placeholder 3"/>
          <p:cNvSpPr>
            <a:spLocks noGrp="1"/>
          </p:cNvSpPr>
          <p:nvPr>
            <p:ph type="sldNum" sz="quarter" idx="5"/>
          </p:nvPr>
        </p:nvSpPr>
        <p:spPr/>
        <p:txBody>
          <a:bodyPr/>
          <a:lstStyle/>
          <a:p>
            <a:fld id="{DE887A63-4081-4B7B-8A46-61F449AEF370}" type="slidenum">
              <a:rPr lang="en-GB" smtClean="0"/>
              <a:t>7</a:t>
            </a:fld>
            <a:endParaRPr lang="en-GB"/>
          </a:p>
        </p:txBody>
      </p:sp>
    </p:spTree>
    <p:extLst>
      <p:ext uri="{BB962C8B-B14F-4D97-AF65-F5344CB8AC3E}">
        <p14:creationId xmlns:p14="http://schemas.microsoft.com/office/powerpoint/2010/main" val="4051803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Explain that we will now our lesson to a close with a time of prayer. This prayer is the Synod prayer. It was</a:t>
            </a:r>
            <a:r>
              <a:rPr lang="en-US" dirty="0"/>
              <a:t> written by St. Isadore of Seville almost 1,500 years ago. Since then, the Church prays this special prayer whenever the Bishops gather for a meeting - a Synod. Until now, only Bishops gathered for a Synod. But, this year, Pope Francis invited all people around the world to participate in the Synod for the first time ever. </a:t>
            </a:r>
          </a:p>
          <a:p>
            <a:endParaRPr lang="en-US" b="0" dirty="0"/>
          </a:p>
          <a:p>
            <a:r>
              <a:rPr lang="en-US" b="0" dirty="0"/>
              <a:t>Encourage the pupils to make themselves comfortable and close their eyes. </a:t>
            </a:r>
          </a:p>
          <a:p>
            <a:endParaRPr lang="en-US" b="1" dirty="0"/>
          </a:p>
          <a:p>
            <a:r>
              <a:rPr lang="en-US" b="1" dirty="0"/>
              <a:t>In the Name of the Father, and of the Son, and of the Holy Spirit, Amen. </a:t>
            </a:r>
          </a:p>
          <a:p>
            <a:r>
              <a:rPr lang="en-US" b="1" dirty="0"/>
              <a:t>Read each section of the prayer slowly then pause. After a few moments read aloud the reflective questions for each section. </a:t>
            </a:r>
          </a:p>
          <a:p>
            <a:endParaRPr lang="en-US" dirty="0"/>
          </a:p>
          <a:p>
            <a:r>
              <a:rPr lang="en-US" i="1" dirty="0"/>
              <a:t>Holy Spirit, we gather together in Your name. You alone guide us, come into our hearts; Teach us the way we must go and how we can get there. </a:t>
            </a:r>
          </a:p>
          <a:p>
            <a:endParaRPr lang="en-US" i="1" dirty="0"/>
          </a:p>
          <a:p>
            <a:r>
              <a:rPr lang="en-US" b="1" dirty="0"/>
              <a:t>Questions:</a:t>
            </a:r>
            <a:r>
              <a:rPr lang="en-US" dirty="0"/>
              <a:t> In a moment of silence now, invite God into your heart. Ask Him to help you to make good choices and to guide you. What are some ways that God guides you? Think of those now. Perhaps it is through your parents or friends, maybe your teachers or parish priest, maybe when you pray you can feel God guiding and encouraging you. </a:t>
            </a:r>
          </a:p>
          <a:p>
            <a:endParaRPr lang="en-US" dirty="0"/>
          </a:p>
          <a:p>
            <a:endParaRPr lang="en-US" dirty="0"/>
          </a:p>
          <a:p>
            <a:r>
              <a:rPr lang="en-US" i="1" dirty="0"/>
              <a:t>We are sinful; sometimes we do not make loving choices. Do not let us become confused. Do not let anything lead us down the wrong path. Help us to think before we act. </a:t>
            </a:r>
          </a:p>
          <a:p>
            <a:endParaRPr lang="en-US" i="1" dirty="0"/>
          </a:p>
          <a:p>
            <a:r>
              <a:rPr lang="en-US" b="1" i="0" dirty="0"/>
              <a:t>Questions: </a:t>
            </a:r>
            <a:r>
              <a:rPr lang="en-US" b="0" i="0" dirty="0"/>
              <a:t>Why is it sometimes hard to make good choices? What are some of the things we can do to show people that we love them? What are some of the things we need to avoid in order to not hurt others? Think of these things now. (pause) Ask God to give you the strength and the courage to do these things. Is there something that you need God’s help with right now? Take a few moments to ask God to help you with this now.</a:t>
            </a:r>
          </a:p>
          <a:p>
            <a:endParaRPr lang="en-US" b="0" i="0" dirty="0"/>
          </a:p>
          <a:p>
            <a:r>
              <a:rPr lang="en-US" sz="1200" i="1" dirty="0">
                <a:solidFill>
                  <a:srgbClr val="00B050"/>
                </a:solidFill>
              </a:rPr>
              <a:t>Let us find our unity in you so that we can journey together to eternal life and always know the way of truth and what is right.</a:t>
            </a:r>
          </a:p>
          <a:p>
            <a:endParaRPr lang="en-US" sz="1200" i="1" dirty="0">
              <a:solidFill>
                <a:srgbClr val="00B050"/>
              </a:solidFill>
            </a:endParaRPr>
          </a:p>
          <a:p>
            <a:r>
              <a:rPr lang="en-US" sz="1200" b="1" i="0" dirty="0">
                <a:solidFill>
                  <a:srgbClr val="00B050"/>
                </a:solidFill>
              </a:rPr>
              <a:t>Questions: </a:t>
            </a:r>
            <a:r>
              <a:rPr lang="en-US" sz="1200" b="0" i="0" dirty="0">
                <a:solidFill>
                  <a:srgbClr val="00B050"/>
                </a:solidFill>
              </a:rPr>
              <a:t>When do you feel close to God? How do you know that God is close to you? What can you do in the next few weeks </a:t>
            </a:r>
            <a:r>
              <a:rPr lang="en-US" sz="1200" b="0" i="0">
                <a:solidFill>
                  <a:srgbClr val="00B050"/>
                </a:solidFill>
              </a:rPr>
              <a:t>to feel closer to God? </a:t>
            </a:r>
            <a:r>
              <a:rPr lang="en-US" sz="1200" b="0" i="0" dirty="0">
                <a:solidFill>
                  <a:srgbClr val="00B050"/>
                </a:solidFill>
              </a:rPr>
              <a:t>In the silence of your heart, ask God to be with you always, keeping you on the right path. </a:t>
            </a:r>
          </a:p>
          <a:p>
            <a:endParaRPr lang="en-US" sz="1200" b="0" i="0" dirty="0">
              <a:solidFill>
                <a:srgbClr val="00B050"/>
              </a:solidFill>
            </a:endParaRPr>
          </a:p>
          <a:p>
            <a:r>
              <a:rPr lang="en-US" sz="1200" b="0" i="0" dirty="0">
                <a:solidFill>
                  <a:srgbClr val="00B050"/>
                </a:solidFill>
              </a:rPr>
              <a:t>Ask the pupils to open their eyes and join in praying the last paragraph together: </a:t>
            </a:r>
            <a:r>
              <a:rPr lang="en-US" sz="1200" dirty="0">
                <a:solidFill>
                  <a:schemeClr val="accent2">
                    <a:lumMod val="60000"/>
                    <a:lumOff val="40000"/>
                  </a:schemeClr>
                </a:solidFill>
              </a:rPr>
              <a:t>All this we ask of You, who are everywhere, all the time,</a:t>
            </a:r>
          </a:p>
          <a:p>
            <a:r>
              <a:rPr lang="en-US" sz="1200" dirty="0">
                <a:solidFill>
                  <a:schemeClr val="accent2">
                    <a:lumMod val="60000"/>
                    <a:lumOff val="40000"/>
                  </a:schemeClr>
                </a:solidFill>
              </a:rPr>
              <a:t>in the communion of the Father and the Son, forever and ever. Amen.</a:t>
            </a:r>
          </a:p>
          <a:p>
            <a:endParaRPr lang="en-US" sz="1200" dirty="0">
              <a:solidFill>
                <a:schemeClr val="accent2">
                  <a:lumMod val="60000"/>
                  <a:lumOff val="40000"/>
                </a:schemeClr>
              </a:solidFill>
            </a:endParaRPr>
          </a:p>
          <a:p>
            <a:r>
              <a:rPr lang="en-US" sz="1200" dirty="0">
                <a:solidFill>
                  <a:schemeClr val="accent2">
                    <a:lumMod val="60000"/>
                    <a:lumOff val="40000"/>
                  </a:schemeClr>
                </a:solidFill>
              </a:rPr>
              <a:t>In the Name of the Father, and of the Son, and of the Holy Spirit. Amen. </a:t>
            </a:r>
            <a:endParaRPr lang="en-GB" sz="1200" dirty="0">
              <a:solidFill>
                <a:schemeClr val="accent2">
                  <a:lumMod val="60000"/>
                  <a:lumOff val="40000"/>
                </a:schemeClr>
              </a:solidFill>
            </a:endParaRPr>
          </a:p>
          <a:p>
            <a:endParaRPr lang="en-US" sz="1200" b="0" i="0" dirty="0">
              <a:solidFill>
                <a:srgbClr val="00B050"/>
              </a:solidFill>
            </a:endParaRPr>
          </a:p>
          <a:p>
            <a:endParaRPr lang="en-US" sz="1200" b="0" i="0" dirty="0">
              <a:solidFill>
                <a:srgbClr val="00B050"/>
              </a:solidFill>
            </a:endParaRPr>
          </a:p>
          <a:p>
            <a:endParaRPr lang="en-US" sz="1200" b="0" i="0" dirty="0">
              <a:solidFill>
                <a:srgbClr val="00B050"/>
              </a:solidFill>
            </a:endParaRPr>
          </a:p>
          <a:p>
            <a:endParaRPr lang="en-US" sz="1200" b="1" i="0" dirty="0">
              <a:solidFill>
                <a:srgbClr val="00B050"/>
              </a:solidFill>
            </a:endParaRPr>
          </a:p>
          <a:p>
            <a:endParaRPr lang="en-GB" b="1" i="0" dirty="0"/>
          </a:p>
        </p:txBody>
      </p:sp>
      <p:sp>
        <p:nvSpPr>
          <p:cNvPr id="4" name="Slide Number Placeholder 3"/>
          <p:cNvSpPr>
            <a:spLocks noGrp="1"/>
          </p:cNvSpPr>
          <p:nvPr>
            <p:ph type="sldNum" sz="quarter" idx="5"/>
          </p:nvPr>
        </p:nvSpPr>
        <p:spPr/>
        <p:txBody>
          <a:bodyPr/>
          <a:lstStyle/>
          <a:p>
            <a:fld id="{DE887A63-4081-4B7B-8A46-61F449AEF370}" type="slidenum">
              <a:rPr lang="en-GB" smtClean="0"/>
              <a:t>8</a:t>
            </a:fld>
            <a:endParaRPr lang="en-GB"/>
          </a:p>
        </p:txBody>
      </p:sp>
    </p:spTree>
    <p:extLst>
      <p:ext uri="{BB962C8B-B14F-4D97-AF65-F5344CB8AC3E}">
        <p14:creationId xmlns:p14="http://schemas.microsoft.com/office/powerpoint/2010/main" val="3941340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13F1-43ED-4B74-BA4E-A8A85340B2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01CC35E-19C9-473B-938F-04B37DAA30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086EB1-B9B7-4126-ACD0-DE60F85419CB}"/>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F7B96166-11E9-4350-89D7-AC7C5FFAC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030550-20FA-40DF-A56D-A73868C0223B}"/>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4212690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B9BE-938E-4B18-89B4-20731840EE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3B2673C-CAB4-40D8-A541-9804C391DA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CF4FEF-0E0C-4EC8-94C4-645663122E18}"/>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BBD8ABBE-E38F-4A44-9371-2861DBD74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C39FED-7184-4F0C-98DD-0E2EEC2CB578}"/>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1017027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52B0EA-F43D-4CE8-90CC-AF0CE0836D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271EFA0-4B6A-4D58-A14A-81CAA863E1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DA28DF-E6D3-427B-90A2-5915D10A9C38}"/>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C67BA99A-42B4-4CF2-BDE6-94D3E84FB6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E3C7DD-9461-4CAB-9032-12B31A68C55E}"/>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877997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9526D-D534-49A7-B75C-DB58F307DA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41C5AA-2BCF-4E6D-9C8A-C016B651A0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39C5D1-1239-459C-854A-862ED0BFEB9E}"/>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F9B325DE-692B-4EF6-9092-874DDFE4CE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D36FF2-F799-4318-BE86-9ADD49C729F3}"/>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186707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081EA-5477-4516-ACEA-EBA70CE422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709942B-A35B-4E1D-BC8D-06BEB082F0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060D56-91E1-4717-BA96-5B6F14372D2B}"/>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827632EB-7A32-43BD-B103-8EE10A5D03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FDFBF8-FED8-4F4C-A23C-983D8205480C}"/>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78901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5D503-3287-4BC4-8B21-BEA61E92CA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4DD5C9-9B40-45D4-9134-59274B5A01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AD1C42A-CD46-4A41-BE6A-6736484757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0D2AC7E-20F1-4652-AB29-F282EABA74A6}"/>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6" name="Footer Placeholder 5">
            <a:extLst>
              <a:ext uri="{FF2B5EF4-FFF2-40B4-BE49-F238E27FC236}">
                <a16:creationId xmlns:a16="http://schemas.microsoft.com/office/drawing/2014/main" id="{618F684F-4085-4AC0-9DFC-D1A4B8D764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9B6686-DB55-4F07-B42D-919E8BBFF343}"/>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969674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6AA7A-07A9-4B46-853B-3162AD97B8A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B0CABB-A274-4140-88D1-08715BAD21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B0D4B1-7AF8-4AF0-9563-503D2D9BC8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9F802B1-E44B-4EF9-9D30-1A481B516D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9BCB5F-71AB-4994-B8E2-F90309C27D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B9DF92-EAE1-4379-ABB0-4CA07FA1C3BB}"/>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8" name="Footer Placeholder 7">
            <a:extLst>
              <a:ext uri="{FF2B5EF4-FFF2-40B4-BE49-F238E27FC236}">
                <a16:creationId xmlns:a16="http://schemas.microsoft.com/office/drawing/2014/main" id="{36370328-D790-426C-BCFB-58A78E3EE7E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14BADD-0BA1-4CD8-AD70-BC7F92ACDB90}"/>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16292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3C191-5DFA-47C5-9E45-DE0F331F069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F2AB59C-9601-4DF4-8C67-66449332625D}"/>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4" name="Footer Placeholder 3">
            <a:extLst>
              <a:ext uri="{FF2B5EF4-FFF2-40B4-BE49-F238E27FC236}">
                <a16:creationId xmlns:a16="http://schemas.microsoft.com/office/drawing/2014/main" id="{A7FBF827-8EF6-4D5C-A749-87E51591DF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708F463-ACDB-4D7F-BA63-9C9C5ECE4290}"/>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293375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B27F01-573D-415D-92F5-F7DE51FB6061}"/>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3" name="Footer Placeholder 2">
            <a:extLst>
              <a:ext uri="{FF2B5EF4-FFF2-40B4-BE49-F238E27FC236}">
                <a16:creationId xmlns:a16="http://schemas.microsoft.com/office/drawing/2014/main" id="{CA0DF0E6-AD81-49BA-BDAE-65DD53DB13F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88DBEB7-A9BE-47C9-A333-24975BD04DDB}"/>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74639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34FC1-DDAF-47A9-B5A3-87465ABE2F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890543-32D6-4E1B-858F-D22B0E14C1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85A115F-A513-4109-A184-A18AF786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B56780-E143-4BFA-AD36-3426BCA43B31}"/>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6" name="Footer Placeholder 5">
            <a:extLst>
              <a:ext uri="{FF2B5EF4-FFF2-40B4-BE49-F238E27FC236}">
                <a16:creationId xmlns:a16="http://schemas.microsoft.com/office/drawing/2014/main" id="{AE5C8838-68A2-4237-A627-B2AF9AF661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7D52DC-07FA-4F2C-A00D-5B6970831C8D}"/>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1233057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3822E-0E75-44AB-8ACA-A37FE23396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014B25D-9187-4182-AB8E-BB5F97C326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CDA302-DD0B-498F-BBCC-542E836C1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47C16F-7B0A-4F51-85C4-6EE0A512B8A5}"/>
              </a:ext>
            </a:extLst>
          </p:cNvPr>
          <p:cNvSpPr>
            <a:spLocks noGrp="1"/>
          </p:cNvSpPr>
          <p:nvPr>
            <p:ph type="dt" sz="half" idx="10"/>
          </p:nvPr>
        </p:nvSpPr>
        <p:spPr/>
        <p:txBody>
          <a:bodyPr/>
          <a:lstStyle/>
          <a:p>
            <a:fld id="{2E89F149-C623-45AC-80B6-E7232B65596A}" type="datetimeFigureOut">
              <a:rPr lang="en-GB" smtClean="0"/>
              <a:t>22/08/2022</a:t>
            </a:fld>
            <a:endParaRPr lang="en-GB"/>
          </a:p>
        </p:txBody>
      </p:sp>
      <p:sp>
        <p:nvSpPr>
          <p:cNvPr id="6" name="Footer Placeholder 5">
            <a:extLst>
              <a:ext uri="{FF2B5EF4-FFF2-40B4-BE49-F238E27FC236}">
                <a16:creationId xmlns:a16="http://schemas.microsoft.com/office/drawing/2014/main" id="{1692D148-3564-412C-8767-D603044E81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B29BA2-59B7-4ED1-913F-8BBAC85305DE}"/>
              </a:ext>
            </a:extLst>
          </p:cNvPr>
          <p:cNvSpPr>
            <a:spLocks noGrp="1"/>
          </p:cNvSpPr>
          <p:nvPr>
            <p:ph type="sldNum" sz="quarter" idx="12"/>
          </p:nvPr>
        </p:nvSpPr>
        <p:spPr/>
        <p:txBody>
          <a:bodyPr/>
          <a:lstStyle/>
          <a:p>
            <a:fld id="{5941CCBD-BAE5-478B-9510-BD030C53F696}" type="slidenum">
              <a:rPr lang="en-GB" smtClean="0"/>
              <a:t>‹#›</a:t>
            </a:fld>
            <a:endParaRPr lang="en-GB"/>
          </a:p>
        </p:txBody>
      </p:sp>
    </p:spTree>
    <p:extLst>
      <p:ext uri="{BB962C8B-B14F-4D97-AF65-F5344CB8AC3E}">
        <p14:creationId xmlns:p14="http://schemas.microsoft.com/office/powerpoint/2010/main" val="34417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3E16B4-BEF5-4CCB-B268-84E863A3BA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A17E520-242B-4913-937D-E273BC9CA8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B09AC4-A6D5-4598-8BF1-A30E60B97C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89F149-C623-45AC-80B6-E7232B65596A}" type="datetimeFigureOut">
              <a:rPr lang="en-GB" smtClean="0"/>
              <a:t>22/08/2022</a:t>
            </a:fld>
            <a:endParaRPr lang="en-GB"/>
          </a:p>
        </p:txBody>
      </p:sp>
      <p:sp>
        <p:nvSpPr>
          <p:cNvPr id="5" name="Footer Placeholder 4">
            <a:extLst>
              <a:ext uri="{FF2B5EF4-FFF2-40B4-BE49-F238E27FC236}">
                <a16:creationId xmlns:a16="http://schemas.microsoft.com/office/drawing/2014/main" id="{7E2FFBAF-AF14-4EB1-975C-3D7ADF4389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BD68E9-8B52-4E8E-B75C-E1D7FFF6E8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1CCBD-BAE5-478B-9510-BD030C53F696}" type="slidenum">
              <a:rPr lang="en-GB" smtClean="0"/>
              <a:t>‹#›</a:t>
            </a:fld>
            <a:endParaRPr lang="en-GB"/>
          </a:p>
        </p:txBody>
      </p:sp>
    </p:spTree>
    <p:extLst>
      <p:ext uri="{BB962C8B-B14F-4D97-AF65-F5344CB8AC3E}">
        <p14:creationId xmlns:p14="http://schemas.microsoft.com/office/powerpoint/2010/main" val="4251963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24">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Arc 26">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F586A84-BAB5-96AA-58DF-0785F4E11C4E}"/>
              </a:ext>
            </a:extLst>
          </p:cNvPr>
          <p:cNvSpPr txBox="1"/>
          <p:nvPr/>
        </p:nvSpPr>
        <p:spPr>
          <a:xfrm>
            <a:off x="1381627" y="1749446"/>
            <a:ext cx="6763379" cy="2387600"/>
          </a:xfrm>
          <a:prstGeom prst="rect">
            <a:avLst/>
          </a:prstGeom>
        </p:spPr>
        <p:txBody>
          <a:bodyPr vert="horz" lIns="91440" tIns="45720" rIns="91440" bIns="45720" rtlCol="0" anchor="b">
            <a:normAutofit fontScale="92500" lnSpcReduction="20000"/>
          </a:bodyPr>
          <a:lstStyle/>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Catholic </a:t>
            </a:r>
          </a:p>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Education </a:t>
            </a:r>
          </a:p>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Week </a:t>
            </a:r>
          </a:p>
          <a:p>
            <a:pPr>
              <a:lnSpc>
                <a:spcPct val="90000"/>
              </a:lnSpc>
              <a:spcBef>
                <a:spcPct val="0"/>
              </a:spcBef>
              <a:spcAft>
                <a:spcPts val="600"/>
              </a:spcAft>
            </a:pPr>
            <a:r>
              <a:rPr lang="en-US" sz="5100" b="1" dirty="0">
                <a:solidFill>
                  <a:srgbClr val="FFFFFF"/>
                </a:solidFill>
                <a:latin typeface="Amasis MT Pro Light" panose="02040304050005020304" pitchFamily="18" charset="0"/>
                <a:ea typeface="+mj-ea"/>
                <a:cs typeface="+mj-cs"/>
              </a:rPr>
              <a:t>2022-2023</a:t>
            </a:r>
          </a:p>
        </p:txBody>
      </p:sp>
      <p:sp>
        <p:nvSpPr>
          <p:cNvPr id="59" name="Oval 28">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0" name="Freeform: Shape 30">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Shape 32">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750E4531-A343-7016-8A96-3B3079405E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721" t="8978" r="6765"/>
          <a:stretch/>
        </p:blipFill>
        <p:spPr bwMode="auto">
          <a:xfrm>
            <a:off x="6198687" y="152899"/>
            <a:ext cx="2810565" cy="2810275"/>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a:noFill/>
        </p:spPr>
      </p:pic>
      <p:pic>
        <p:nvPicPr>
          <p:cNvPr id="5" name="Picture 4" descr="Text&#10;&#10;Description automatically generated">
            <a:extLst>
              <a:ext uri="{FF2B5EF4-FFF2-40B4-BE49-F238E27FC236}">
                <a16:creationId xmlns:a16="http://schemas.microsoft.com/office/drawing/2014/main" id="{A5262267-4AF1-4B37-8092-BA71745085F6}"/>
              </a:ext>
            </a:extLst>
          </p:cNvPr>
          <p:cNvPicPr>
            <a:picLocks noChangeAspect="1"/>
          </p:cNvPicPr>
          <p:nvPr/>
        </p:nvPicPr>
        <p:blipFill rotWithShape="1">
          <a:blip r:embed="rId4">
            <a:extLst>
              <a:ext uri="{28A0092B-C50C-407E-A947-70E740481C1C}">
                <a14:useLocalDpi xmlns:a14="http://schemas.microsoft.com/office/drawing/2010/main" val="0"/>
              </a:ext>
            </a:extLst>
          </a:blip>
          <a:srcRect r="12373"/>
          <a:stretch/>
        </p:blipFill>
        <p:spPr>
          <a:xfrm>
            <a:off x="8843963" y="3721326"/>
            <a:ext cx="3059999" cy="3073028"/>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Tree>
    <p:extLst>
      <p:ext uri="{BB962C8B-B14F-4D97-AF65-F5344CB8AC3E}">
        <p14:creationId xmlns:p14="http://schemas.microsoft.com/office/powerpoint/2010/main" val="1529911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C4B629F5-F394-456D-AC9B-23905DEB343C}"/>
              </a:ext>
            </a:extLst>
          </p:cNvPr>
          <p:cNvPicPr>
            <a:picLocks noChangeAspect="1"/>
          </p:cNvPicPr>
          <p:nvPr/>
        </p:nvPicPr>
        <p:blipFill rotWithShape="1">
          <a:blip r:embed="rId3">
            <a:extLst>
              <a:ext uri="{28A0092B-C50C-407E-A947-70E740481C1C}">
                <a14:useLocalDpi xmlns:a14="http://schemas.microsoft.com/office/drawing/2010/main" val="0"/>
              </a:ext>
            </a:extLst>
          </a:blip>
          <a:srcRect t="10115" r="9089" b="8155"/>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FF5340E-E718-41CA-9629-4BE89D1E8D07}"/>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latin typeface="Abadi Extra Light" panose="020B0204020104020204" pitchFamily="34" charset="0"/>
              </a:rPr>
              <a:t>How many Catholics are there around the world?</a:t>
            </a: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8E7D0AF-58D1-6A45-28EE-D9B8671F6F9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35005" y="0"/>
            <a:ext cx="1356995" cy="1274445"/>
          </a:xfrm>
          <a:prstGeom prst="rect">
            <a:avLst/>
          </a:prstGeom>
          <a:noFill/>
          <a:ln>
            <a:noFill/>
          </a:ln>
        </p:spPr>
      </p:pic>
    </p:spTree>
    <p:extLst>
      <p:ext uri="{BB962C8B-B14F-4D97-AF65-F5344CB8AC3E}">
        <p14:creationId xmlns:p14="http://schemas.microsoft.com/office/powerpoint/2010/main" val="2375923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l="2000" t="-9000" r="3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F34F3C-B0F2-46E4-9957-8A79EC78E273}"/>
              </a:ext>
            </a:extLst>
          </p:cNvPr>
          <p:cNvSpPr>
            <a:spLocks noGrp="1"/>
          </p:cNvSpPr>
          <p:nvPr>
            <p:ph type="title"/>
          </p:nvPr>
        </p:nvSpPr>
        <p:spPr>
          <a:xfrm>
            <a:off x="606706" y="2610614"/>
            <a:ext cx="10515600" cy="1325563"/>
          </a:xfrm>
        </p:spPr>
        <p:txBody>
          <a:bodyPr>
            <a:noAutofit/>
          </a:bodyPr>
          <a:lstStyle/>
          <a:p>
            <a:pPr algn="ctr"/>
            <a:r>
              <a:rPr lang="en-US" sz="6000" dirty="0">
                <a:latin typeface="Abadi Extra Light" panose="020B0204020104020204" pitchFamily="34" charset="0"/>
              </a:rPr>
              <a:t>Answer: </a:t>
            </a:r>
            <a:br>
              <a:rPr lang="en-US" sz="6000" dirty="0">
                <a:latin typeface="Abadi Extra Light" panose="020B0204020104020204" pitchFamily="34" charset="0"/>
              </a:rPr>
            </a:br>
            <a:br>
              <a:rPr lang="en-US" sz="6000" dirty="0">
                <a:latin typeface="Abadi Extra Light" panose="020B0204020104020204" pitchFamily="34" charset="0"/>
              </a:rPr>
            </a:br>
            <a:r>
              <a:rPr lang="en-US" sz="6000" dirty="0">
                <a:latin typeface="Abadi Extra Light" panose="020B0204020104020204" pitchFamily="34" charset="0"/>
              </a:rPr>
              <a:t>1,300,000,000</a:t>
            </a:r>
            <a:endParaRPr lang="en-GB" sz="6000" dirty="0">
              <a:latin typeface="Abadi Extra Light" panose="020B0204020104020204" pitchFamily="34" charset="0"/>
            </a:endParaRPr>
          </a:p>
        </p:txBody>
      </p:sp>
      <p:pic>
        <p:nvPicPr>
          <p:cNvPr id="2" name="Picture 1">
            <a:extLst>
              <a:ext uri="{FF2B5EF4-FFF2-40B4-BE49-F238E27FC236}">
                <a16:creationId xmlns:a16="http://schemas.microsoft.com/office/drawing/2014/main" id="{07AED3E7-EFE3-AE2B-075C-88A6B993D7F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18165" y="0"/>
            <a:ext cx="1356995" cy="1274445"/>
          </a:xfrm>
          <a:prstGeom prst="rect">
            <a:avLst/>
          </a:prstGeom>
          <a:noFill/>
          <a:ln>
            <a:noFill/>
          </a:ln>
        </p:spPr>
      </p:pic>
    </p:spTree>
    <p:extLst>
      <p:ext uri="{BB962C8B-B14F-4D97-AF65-F5344CB8AC3E}">
        <p14:creationId xmlns:p14="http://schemas.microsoft.com/office/powerpoint/2010/main" val="949600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683A4906-757D-43E3-BFE9-7E3EC9A78F7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8007EA2F-02D0-4724-BEF6-189D55ABE035}"/>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dirty="0"/>
              <a:t>Synod </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7677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l="2000" t="-9000" r="31000" b="1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16374A-60C4-4EC0-B274-9D36E4540277}"/>
              </a:ext>
            </a:extLst>
          </p:cNvPr>
          <p:cNvSpPr>
            <a:spLocks noGrp="1"/>
          </p:cNvSpPr>
          <p:nvPr>
            <p:ph type="title"/>
          </p:nvPr>
        </p:nvSpPr>
        <p:spPr>
          <a:xfrm>
            <a:off x="514109" y="667881"/>
            <a:ext cx="10515600" cy="1325563"/>
          </a:xfrm>
        </p:spPr>
        <p:txBody>
          <a:bodyPr/>
          <a:lstStyle/>
          <a:p>
            <a:r>
              <a:rPr lang="en-US" dirty="0"/>
              <a:t>So what is a synod?</a:t>
            </a:r>
            <a:endParaRPr lang="en-GB" dirty="0"/>
          </a:p>
        </p:txBody>
      </p:sp>
      <p:sp>
        <p:nvSpPr>
          <p:cNvPr id="5" name="TextBox 4">
            <a:extLst>
              <a:ext uri="{FF2B5EF4-FFF2-40B4-BE49-F238E27FC236}">
                <a16:creationId xmlns:a16="http://schemas.microsoft.com/office/drawing/2014/main" id="{9C537297-00CB-4433-B18B-A0A5F8FC3513}"/>
              </a:ext>
            </a:extLst>
          </p:cNvPr>
          <p:cNvSpPr txBox="1"/>
          <p:nvPr/>
        </p:nvSpPr>
        <p:spPr>
          <a:xfrm>
            <a:off x="514109" y="2118167"/>
            <a:ext cx="11303643" cy="1754326"/>
          </a:xfrm>
          <a:prstGeom prst="rect">
            <a:avLst/>
          </a:prstGeom>
          <a:noFill/>
        </p:spPr>
        <p:txBody>
          <a:bodyPr wrap="square" rtlCol="0">
            <a:spAutoFit/>
          </a:bodyPr>
          <a:lstStyle/>
          <a:p>
            <a:r>
              <a:rPr lang="en-US" sz="3600" dirty="0">
                <a:latin typeface="Abadi Extra Light" panose="020B0204020104020204" pitchFamily="34" charset="0"/>
              </a:rPr>
              <a:t>“An assembly”</a:t>
            </a:r>
          </a:p>
          <a:p>
            <a:endParaRPr lang="en-US" sz="3600" dirty="0">
              <a:latin typeface="Abadi Extra Light" panose="020B0204020104020204" pitchFamily="34" charset="0"/>
            </a:endParaRPr>
          </a:p>
          <a:p>
            <a:r>
              <a:rPr lang="en-US" sz="3600" dirty="0">
                <a:latin typeface="Abadi Extra Light" panose="020B0204020104020204" pitchFamily="34" charset="0"/>
              </a:rPr>
              <a:t>“Journeying together”</a:t>
            </a:r>
            <a:endParaRPr lang="en-GB" sz="3600" dirty="0">
              <a:latin typeface="Abadi Extra Light" panose="020B0204020104020204" pitchFamily="34" charset="0"/>
            </a:endParaRPr>
          </a:p>
        </p:txBody>
      </p:sp>
      <p:sp>
        <p:nvSpPr>
          <p:cNvPr id="7" name="TextBox 6">
            <a:extLst>
              <a:ext uri="{FF2B5EF4-FFF2-40B4-BE49-F238E27FC236}">
                <a16:creationId xmlns:a16="http://schemas.microsoft.com/office/drawing/2014/main" id="{EA3087C5-BA98-455B-87C6-3A09C8EE2009}"/>
              </a:ext>
            </a:extLst>
          </p:cNvPr>
          <p:cNvSpPr txBox="1"/>
          <p:nvPr/>
        </p:nvSpPr>
        <p:spPr>
          <a:xfrm>
            <a:off x="625033" y="4386805"/>
            <a:ext cx="10208871" cy="1200329"/>
          </a:xfrm>
          <a:prstGeom prst="rect">
            <a:avLst/>
          </a:prstGeom>
          <a:noFill/>
        </p:spPr>
        <p:txBody>
          <a:bodyPr wrap="square" rtlCol="0">
            <a:spAutoFit/>
          </a:bodyPr>
          <a:lstStyle/>
          <a:p>
            <a:r>
              <a:rPr lang="en-US" sz="3600" dirty="0">
                <a:latin typeface="Abadi Extra Light" panose="020B0204020104020204" pitchFamily="34" charset="0"/>
              </a:rPr>
              <a:t>A synod is usually made up of Bishops from around the world</a:t>
            </a:r>
            <a:endParaRPr lang="en-GB" sz="3600" dirty="0">
              <a:latin typeface="Abadi Extra Light" panose="020B0204020104020204" pitchFamily="34" charset="0"/>
            </a:endParaRPr>
          </a:p>
        </p:txBody>
      </p:sp>
    </p:spTree>
    <p:extLst>
      <p:ext uri="{BB962C8B-B14F-4D97-AF65-F5344CB8AC3E}">
        <p14:creationId xmlns:p14="http://schemas.microsoft.com/office/powerpoint/2010/main" val="6790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82D1F1A-45C8-44A6-8407-E029F43AEFCC}"/>
              </a:ext>
            </a:extLst>
          </p:cNvPr>
          <p:cNvPicPr>
            <a:picLocks noChangeAspect="1"/>
          </p:cNvPicPr>
          <p:nvPr/>
        </p:nvPicPr>
        <p:blipFill rotWithShape="1">
          <a:blip r:embed="rId3">
            <a:extLst>
              <a:ext uri="{28A0092B-C50C-407E-A947-70E740481C1C}">
                <a14:useLocalDpi xmlns:a14="http://schemas.microsoft.com/office/drawing/2010/main" val="0"/>
              </a:ext>
            </a:extLst>
          </a:blip>
          <a:srcRect t="16186" b="19894"/>
          <a:stretch/>
        </p:blipFill>
        <p:spPr>
          <a:xfrm>
            <a:off x="-1" y="10"/>
            <a:ext cx="12192000" cy="6857990"/>
          </a:xfrm>
          <a:prstGeom prst="rect">
            <a:avLst/>
          </a:prstGeom>
        </p:spPr>
      </p:pic>
      <p:sp>
        <p:nvSpPr>
          <p:cNvPr id="2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Title 2">
            <a:extLst>
              <a:ext uri="{FF2B5EF4-FFF2-40B4-BE49-F238E27FC236}">
                <a16:creationId xmlns:a16="http://schemas.microsoft.com/office/drawing/2014/main" id="{0116374A-60C4-4EC0-B274-9D36E4540277}"/>
              </a:ext>
            </a:extLst>
          </p:cNvPr>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3600" b="1" dirty="0"/>
              <a:t>Theme: Communion, Participation, Mission</a:t>
            </a:r>
          </a:p>
        </p:txBody>
      </p:sp>
      <p:cxnSp>
        <p:nvCxnSpPr>
          <p:cNvPr id="24" name="Straight Connector 2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C537297-00CB-4433-B18B-A0A5F8FC3513}"/>
              </a:ext>
            </a:extLst>
          </p:cNvPr>
          <p:cNvSpPr txBox="1"/>
          <p:nvPr/>
        </p:nvSpPr>
        <p:spPr>
          <a:xfrm>
            <a:off x="299546" y="3417575"/>
            <a:ext cx="5875284" cy="261983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r>
              <a:rPr lang="en-US" sz="2400" dirty="0"/>
              <a:t>Pope Francis wants to hear from all of the People of God.</a:t>
            </a:r>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r>
              <a:rPr lang="en-US" sz="2400" dirty="0"/>
              <a:t>He wants to know: How we are as a Church. </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p:txBody>
      </p:sp>
    </p:spTree>
    <p:extLst>
      <p:ext uri="{BB962C8B-B14F-4D97-AF65-F5344CB8AC3E}">
        <p14:creationId xmlns:p14="http://schemas.microsoft.com/office/powerpoint/2010/main" val="1375918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83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a:extLst>
              <a:ext uri="{FF2B5EF4-FFF2-40B4-BE49-F238E27FC236}">
                <a16:creationId xmlns:a16="http://schemas.microsoft.com/office/drawing/2014/main" id="{F97F5B38-40CB-37FF-8958-D9AF98FAE9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3673" y="643467"/>
            <a:ext cx="6224653" cy="5571066"/>
          </a:xfrm>
          <a:prstGeom prst="rect">
            <a:avLst/>
          </a:prstGeom>
        </p:spPr>
      </p:pic>
    </p:spTree>
    <p:extLst>
      <p:ext uri="{BB962C8B-B14F-4D97-AF65-F5344CB8AC3E}">
        <p14:creationId xmlns:p14="http://schemas.microsoft.com/office/powerpoint/2010/main" val="3153743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BDC50DF9-F311-58E8-7D83-D1DE232C5BE3}"/>
              </a:ext>
            </a:extLst>
          </p:cNvPr>
          <p:cNvPicPr>
            <a:picLocks noChangeAspect="1"/>
          </p:cNvPicPr>
          <p:nvPr/>
        </p:nvPicPr>
        <p:blipFill>
          <a:blip r:embed="rId3">
            <a:alphaModFix amt="13000"/>
            <a:extLst>
              <a:ext uri="{28A0092B-C50C-407E-A947-70E740481C1C}">
                <a14:useLocalDpi xmlns:a14="http://schemas.microsoft.com/office/drawing/2010/main" val="0"/>
              </a:ext>
            </a:extLst>
          </a:blip>
          <a:stretch>
            <a:fillRect/>
          </a:stretch>
        </p:blipFill>
        <p:spPr>
          <a:xfrm>
            <a:off x="-301523" y="2827836"/>
            <a:ext cx="4687786" cy="4201613"/>
          </a:xfrm>
          <a:prstGeom prst="rect">
            <a:avLst/>
          </a:prstGeom>
        </p:spPr>
      </p:pic>
      <p:pic>
        <p:nvPicPr>
          <p:cNvPr id="4" name="Picture 3">
            <a:extLst>
              <a:ext uri="{FF2B5EF4-FFF2-40B4-BE49-F238E27FC236}">
                <a16:creationId xmlns:a16="http://schemas.microsoft.com/office/drawing/2014/main" id="{58392A5B-8C16-F032-CA44-16B0EA43D39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18165" y="0"/>
            <a:ext cx="1356995" cy="1274445"/>
          </a:xfrm>
          <a:prstGeom prst="rect">
            <a:avLst/>
          </a:prstGeom>
          <a:noFill/>
          <a:ln>
            <a:noFill/>
          </a:ln>
        </p:spPr>
      </p:pic>
      <p:sp>
        <p:nvSpPr>
          <p:cNvPr id="5" name="TextBox 4">
            <a:extLst>
              <a:ext uri="{FF2B5EF4-FFF2-40B4-BE49-F238E27FC236}">
                <a16:creationId xmlns:a16="http://schemas.microsoft.com/office/drawing/2014/main" id="{F9D369F8-5BBA-3E4D-DE9D-C79C62EE2A1D}"/>
              </a:ext>
            </a:extLst>
          </p:cNvPr>
          <p:cNvSpPr txBox="1"/>
          <p:nvPr/>
        </p:nvSpPr>
        <p:spPr>
          <a:xfrm>
            <a:off x="2085975" y="542925"/>
            <a:ext cx="8632190" cy="6001643"/>
          </a:xfrm>
          <a:prstGeom prst="rect">
            <a:avLst/>
          </a:prstGeom>
          <a:noFill/>
        </p:spPr>
        <p:txBody>
          <a:bodyPr wrap="square" rtlCol="0">
            <a:spAutoFit/>
          </a:bodyPr>
          <a:lstStyle/>
          <a:p>
            <a:r>
              <a:rPr lang="en-US" sz="2400" dirty="0">
                <a:solidFill>
                  <a:srgbClr val="FF0000"/>
                </a:solidFill>
              </a:rPr>
              <a:t>Holy Spirit, we gather together in Your name.</a:t>
            </a:r>
          </a:p>
          <a:p>
            <a:r>
              <a:rPr lang="en-US" sz="2400" dirty="0">
                <a:solidFill>
                  <a:srgbClr val="FF0000"/>
                </a:solidFill>
              </a:rPr>
              <a:t>You alone guide us, come into our hearts;</a:t>
            </a:r>
          </a:p>
          <a:p>
            <a:r>
              <a:rPr lang="en-US" sz="2400" dirty="0">
                <a:solidFill>
                  <a:srgbClr val="FF0000"/>
                </a:solidFill>
              </a:rPr>
              <a:t>Teach us the way we must go and how we can get there.</a:t>
            </a:r>
          </a:p>
          <a:p>
            <a:endParaRPr lang="en-US" sz="2400" dirty="0"/>
          </a:p>
          <a:p>
            <a:r>
              <a:rPr lang="en-US" sz="2400" dirty="0">
                <a:solidFill>
                  <a:schemeClr val="accent1">
                    <a:lumMod val="75000"/>
                  </a:schemeClr>
                </a:solidFill>
              </a:rPr>
              <a:t>We are sinful; sometimes we do not make loving choices.</a:t>
            </a:r>
          </a:p>
          <a:p>
            <a:r>
              <a:rPr lang="en-US" sz="2400" dirty="0">
                <a:solidFill>
                  <a:schemeClr val="accent1">
                    <a:lumMod val="75000"/>
                  </a:schemeClr>
                </a:solidFill>
              </a:rPr>
              <a:t>Do not let us become confused.</a:t>
            </a:r>
          </a:p>
          <a:p>
            <a:r>
              <a:rPr lang="en-US" sz="2400" dirty="0">
                <a:solidFill>
                  <a:schemeClr val="accent1">
                    <a:lumMod val="75000"/>
                  </a:schemeClr>
                </a:solidFill>
              </a:rPr>
              <a:t>Do not let anything lead us down the wrong path.</a:t>
            </a:r>
          </a:p>
          <a:p>
            <a:r>
              <a:rPr lang="en-US" sz="2400" dirty="0">
                <a:solidFill>
                  <a:schemeClr val="accent1">
                    <a:lumMod val="75000"/>
                  </a:schemeClr>
                </a:solidFill>
              </a:rPr>
              <a:t>Help us to think before we act.</a:t>
            </a:r>
          </a:p>
          <a:p>
            <a:endParaRPr lang="en-US" sz="2400" dirty="0"/>
          </a:p>
          <a:p>
            <a:r>
              <a:rPr lang="en-US" sz="2400" dirty="0">
                <a:solidFill>
                  <a:srgbClr val="00B050"/>
                </a:solidFill>
              </a:rPr>
              <a:t>Let us find our unity in you so that we can</a:t>
            </a:r>
          </a:p>
          <a:p>
            <a:r>
              <a:rPr lang="en-US" sz="2400" dirty="0">
                <a:solidFill>
                  <a:srgbClr val="00B050"/>
                </a:solidFill>
              </a:rPr>
              <a:t>journey together to eternal life</a:t>
            </a:r>
          </a:p>
          <a:p>
            <a:r>
              <a:rPr lang="en-US" sz="2400" dirty="0">
                <a:solidFill>
                  <a:srgbClr val="00B050"/>
                </a:solidFill>
              </a:rPr>
              <a:t>and always know the way of truth and what is right.</a:t>
            </a:r>
          </a:p>
          <a:p>
            <a:endParaRPr lang="en-US" sz="2400" dirty="0"/>
          </a:p>
          <a:p>
            <a:r>
              <a:rPr lang="en-US" sz="2400" dirty="0">
                <a:solidFill>
                  <a:schemeClr val="accent2">
                    <a:lumMod val="60000"/>
                    <a:lumOff val="40000"/>
                  </a:schemeClr>
                </a:solidFill>
              </a:rPr>
              <a:t>All this we ask of You, who are everywhere, all the time,</a:t>
            </a:r>
          </a:p>
          <a:p>
            <a:r>
              <a:rPr lang="en-US" sz="2400" dirty="0">
                <a:solidFill>
                  <a:schemeClr val="accent2">
                    <a:lumMod val="60000"/>
                    <a:lumOff val="40000"/>
                  </a:schemeClr>
                </a:solidFill>
              </a:rPr>
              <a:t>in the communion of the Father and the Son, forever and ever.</a:t>
            </a:r>
          </a:p>
          <a:p>
            <a:r>
              <a:rPr lang="en-US" sz="2400" dirty="0">
                <a:solidFill>
                  <a:schemeClr val="accent2">
                    <a:lumMod val="60000"/>
                    <a:lumOff val="40000"/>
                  </a:schemeClr>
                </a:solidFill>
              </a:rPr>
              <a:t>Amen.</a:t>
            </a:r>
            <a:endParaRPr lang="en-GB" sz="2400" dirty="0">
              <a:solidFill>
                <a:schemeClr val="accent2">
                  <a:lumMod val="60000"/>
                  <a:lumOff val="40000"/>
                </a:schemeClr>
              </a:solidFill>
            </a:endParaRPr>
          </a:p>
        </p:txBody>
      </p:sp>
    </p:spTree>
    <p:extLst>
      <p:ext uri="{BB962C8B-B14F-4D97-AF65-F5344CB8AC3E}">
        <p14:creationId xmlns:p14="http://schemas.microsoft.com/office/powerpoint/2010/main" val="1168052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TotalTime>
  <Words>1771</Words>
  <Application>Microsoft Office PowerPoint</Application>
  <PresentationFormat>Widescreen</PresentationFormat>
  <Paragraphs>118</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Abadi Extra Light</vt:lpstr>
      <vt:lpstr>Amasis MT Pro Light</vt:lpstr>
      <vt:lpstr>Arial</vt:lpstr>
      <vt:lpstr>Calibri</vt:lpstr>
      <vt:lpstr>Calibri Light</vt:lpstr>
      <vt:lpstr>Office Theme</vt:lpstr>
      <vt:lpstr>PowerPoint Presentation</vt:lpstr>
      <vt:lpstr>How many Catholics are there around the world?</vt:lpstr>
      <vt:lpstr>Answer:   1,300,000,000</vt:lpstr>
      <vt:lpstr>Synod </vt:lpstr>
      <vt:lpstr>So what is a synod?</vt:lpstr>
      <vt:lpstr>Theme: Communion, Participation, Mission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Sweeney</dc:creator>
  <cp:lastModifiedBy>Joanna Sweeney</cp:lastModifiedBy>
  <cp:revision>2</cp:revision>
  <dcterms:created xsi:type="dcterms:W3CDTF">2022-02-17T08:11:03Z</dcterms:created>
  <dcterms:modified xsi:type="dcterms:W3CDTF">2022-08-22T12:42:20Z</dcterms:modified>
</cp:coreProperties>
</file>