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9" r:id="rId3"/>
    <p:sldId id="257" r:id="rId4"/>
    <p:sldId id="271" r:id="rId5"/>
    <p:sldId id="273" r:id="rId6"/>
    <p:sldId id="274" r:id="rId7"/>
    <p:sldId id="270" r:id="rId8"/>
    <p:sldId id="272"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F2FE29-C58E-4552-87B4-3756918CDCE0}" v="12" dt="2022-08-22T15:16:49.3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419" autoAdjust="0"/>
  </p:normalViewPr>
  <p:slideViewPr>
    <p:cSldViewPr snapToGrid="0">
      <p:cViewPr varScale="1">
        <p:scale>
          <a:sx n="54" d="100"/>
          <a:sy n="54" d="100"/>
        </p:scale>
        <p:origin x="181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Sweeney" userId="0580fb35-f4d3-453e-b716-aef32257f3e0" providerId="ADAL" clId="{2AF2FE29-C58E-4552-87B4-3756918CDCE0}"/>
    <pc:docChg chg="undo custSel addSld modSld">
      <pc:chgData name="Joanna Sweeney" userId="0580fb35-f4d3-453e-b716-aef32257f3e0" providerId="ADAL" clId="{2AF2FE29-C58E-4552-87B4-3756918CDCE0}" dt="2022-08-22T15:48:28.706" v="785" actId="20577"/>
      <pc:docMkLst>
        <pc:docMk/>
      </pc:docMkLst>
      <pc:sldChg chg="addSp delSp modSp mod">
        <pc:chgData name="Joanna Sweeney" userId="0580fb35-f4d3-453e-b716-aef32257f3e0" providerId="ADAL" clId="{2AF2FE29-C58E-4552-87B4-3756918CDCE0}" dt="2022-08-22T15:09:37.076" v="384" actId="1076"/>
        <pc:sldMkLst>
          <pc:docMk/>
          <pc:sldMk cId="1605227291" sldId="271"/>
        </pc:sldMkLst>
        <pc:spChg chg="mod">
          <ac:chgData name="Joanna Sweeney" userId="0580fb35-f4d3-453e-b716-aef32257f3e0" providerId="ADAL" clId="{2AF2FE29-C58E-4552-87B4-3756918CDCE0}" dt="2022-08-22T15:09:12.794" v="383" actId="255"/>
          <ac:spMkLst>
            <pc:docMk/>
            <pc:sldMk cId="1605227291" sldId="271"/>
            <ac:spMk id="2" creationId="{EFF5340E-E718-41CA-9629-4BE89D1E8D07}"/>
          </ac:spMkLst>
        </pc:spChg>
        <pc:spChg chg="add mod">
          <ac:chgData name="Joanna Sweeney" userId="0580fb35-f4d3-453e-b716-aef32257f3e0" providerId="ADAL" clId="{2AF2FE29-C58E-4552-87B4-3756918CDCE0}" dt="2022-08-22T15:09:00.721" v="381" actId="14100"/>
          <ac:spMkLst>
            <pc:docMk/>
            <pc:sldMk cId="1605227291" sldId="271"/>
            <ac:spMk id="4" creationId="{F9D1B110-A32A-F410-DE9E-B57CEB2D05D6}"/>
          </ac:spMkLst>
        </pc:spChg>
        <pc:picChg chg="del">
          <ac:chgData name="Joanna Sweeney" userId="0580fb35-f4d3-453e-b716-aef32257f3e0" providerId="ADAL" clId="{2AF2FE29-C58E-4552-87B4-3756918CDCE0}" dt="2022-08-22T15:03:24.332" v="0" actId="478"/>
          <ac:picMkLst>
            <pc:docMk/>
            <pc:sldMk cId="1605227291" sldId="271"/>
            <ac:picMk id="5" creationId="{C4B629F5-F394-456D-AC9B-23905DEB343C}"/>
          </ac:picMkLst>
        </pc:picChg>
        <pc:picChg chg="add mod">
          <ac:chgData name="Joanna Sweeney" userId="0580fb35-f4d3-453e-b716-aef32257f3e0" providerId="ADAL" clId="{2AF2FE29-C58E-4552-87B4-3756918CDCE0}" dt="2022-08-22T15:09:37.076" v="384" actId="1076"/>
          <ac:picMkLst>
            <pc:docMk/>
            <pc:sldMk cId="1605227291" sldId="271"/>
            <ac:picMk id="1026" creationId="{52256F7F-A37B-D40B-59C2-5F9EF61D57B6}"/>
          </ac:picMkLst>
        </pc:picChg>
      </pc:sldChg>
      <pc:sldChg chg="addSp delSp modSp add mod">
        <pc:chgData name="Joanna Sweeney" userId="0580fb35-f4d3-453e-b716-aef32257f3e0" providerId="ADAL" clId="{2AF2FE29-C58E-4552-87B4-3756918CDCE0}" dt="2022-08-22T15:16:04.123" v="716" actId="1076"/>
        <pc:sldMkLst>
          <pc:docMk/>
          <pc:sldMk cId="3038248959" sldId="273"/>
        </pc:sldMkLst>
        <pc:spChg chg="mod">
          <ac:chgData name="Joanna Sweeney" userId="0580fb35-f4d3-453e-b716-aef32257f3e0" providerId="ADAL" clId="{2AF2FE29-C58E-4552-87B4-3756918CDCE0}" dt="2022-08-22T15:15:31.300" v="711" actId="1076"/>
          <ac:spMkLst>
            <pc:docMk/>
            <pc:sldMk cId="3038248959" sldId="273"/>
            <ac:spMk id="2" creationId="{EFF5340E-E718-41CA-9629-4BE89D1E8D07}"/>
          </ac:spMkLst>
        </pc:spChg>
        <pc:spChg chg="mod">
          <ac:chgData name="Joanna Sweeney" userId="0580fb35-f4d3-453e-b716-aef32257f3e0" providerId="ADAL" clId="{2AF2FE29-C58E-4552-87B4-3756918CDCE0}" dt="2022-08-22T15:12:25.536" v="642" actId="20577"/>
          <ac:spMkLst>
            <pc:docMk/>
            <pc:sldMk cId="3038248959" sldId="273"/>
            <ac:spMk id="4" creationId="{F9D1B110-A32A-F410-DE9E-B57CEB2D05D6}"/>
          </ac:spMkLst>
        </pc:spChg>
        <pc:picChg chg="del">
          <ac:chgData name="Joanna Sweeney" userId="0580fb35-f4d3-453e-b716-aef32257f3e0" providerId="ADAL" clId="{2AF2FE29-C58E-4552-87B4-3756918CDCE0}" dt="2022-08-22T15:15:52.209" v="714" actId="478"/>
          <ac:picMkLst>
            <pc:docMk/>
            <pc:sldMk cId="3038248959" sldId="273"/>
            <ac:picMk id="1026" creationId="{52256F7F-A37B-D40B-59C2-5F9EF61D57B6}"/>
          </ac:picMkLst>
        </pc:picChg>
        <pc:picChg chg="add mod">
          <ac:chgData name="Joanna Sweeney" userId="0580fb35-f4d3-453e-b716-aef32257f3e0" providerId="ADAL" clId="{2AF2FE29-C58E-4552-87B4-3756918CDCE0}" dt="2022-08-22T15:16:04.123" v="716" actId="1076"/>
          <ac:picMkLst>
            <pc:docMk/>
            <pc:sldMk cId="3038248959" sldId="273"/>
            <ac:picMk id="2050" creationId="{B421906E-761F-FD9A-4B40-6D54D19F86E9}"/>
          </ac:picMkLst>
        </pc:picChg>
      </pc:sldChg>
      <pc:sldChg chg="addSp delSp modSp add mod setBg delDesignElem">
        <pc:chgData name="Joanna Sweeney" userId="0580fb35-f4d3-453e-b716-aef32257f3e0" providerId="ADAL" clId="{2AF2FE29-C58E-4552-87B4-3756918CDCE0}" dt="2022-08-22T15:48:28.706" v="785" actId="20577"/>
        <pc:sldMkLst>
          <pc:docMk/>
          <pc:sldMk cId="1147906442" sldId="274"/>
        </pc:sldMkLst>
        <pc:spChg chg="mod">
          <ac:chgData name="Joanna Sweeney" userId="0580fb35-f4d3-453e-b716-aef32257f3e0" providerId="ADAL" clId="{2AF2FE29-C58E-4552-87B4-3756918CDCE0}" dt="2022-08-22T15:48:28.706" v="785" actId="20577"/>
          <ac:spMkLst>
            <pc:docMk/>
            <pc:sldMk cId="1147906442" sldId="274"/>
            <ac:spMk id="2" creationId="{EFF5340E-E718-41CA-9629-4BE89D1E8D07}"/>
          </ac:spMkLst>
        </pc:spChg>
        <pc:spChg chg="mod">
          <ac:chgData name="Joanna Sweeney" userId="0580fb35-f4d3-453e-b716-aef32257f3e0" providerId="ADAL" clId="{2AF2FE29-C58E-4552-87B4-3756918CDCE0}" dt="2022-08-22T15:16:42.869" v="771" actId="20577"/>
          <ac:spMkLst>
            <pc:docMk/>
            <pc:sldMk cId="1147906442" sldId="274"/>
            <ac:spMk id="4" creationId="{F9D1B110-A32A-F410-DE9E-B57CEB2D05D6}"/>
          </ac:spMkLst>
        </pc:spChg>
        <pc:spChg chg="del">
          <ac:chgData name="Joanna Sweeney" userId="0580fb35-f4d3-453e-b716-aef32257f3e0" providerId="ADAL" clId="{2AF2FE29-C58E-4552-87B4-3756918CDCE0}" dt="2022-08-22T15:15:46.967" v="713"/>
          <ac:spMkLst>
            <pc:docMk/>
            <pc:sldMk cId="1147906442" sldId="274"/>
            <ac:spMk id="20" creationId="{E91DC736-0EF8-4F87-9146-EBF1D2EE4D3D}"/>
          </ac:spMkLst>
        </pc:spChg>
        <pc:spChg chg="del">
          <ac:chgData name="Joanna Sweeney" userId="0580fb35-f4d3-453e-b716-aef32257f3e0" providerId="ADAL" clId="{2AF2FE29-C58E-4552-87B4-3756918CDCE0}" dt="2022-08-22T15:15:46.967" v="713"/>
          <ac:spMkLst>
            <pc:docMk/>
            <pc:sldMk cId="1147906442" sldId="274"/>
            <ac:spMk id="22" creationId="{097CD68E-23E3-4007-8847-CD0944C4F7BE}"/>
          </ac:spMkLst>
        </pc:spChg>
        <pc:spChg chg="del">
          <ac:chgData name="Joanna Sweeney" userId="0580fb35-f4d3-453e-b716-aef32257f3e0" providerId="ADAL" clId="{2AF2FE29-C58E-4552-87B4-3756918CDCE0}" dt="2022-08-22T15:15:46.967" v="713"/>
          <ac:spMkLst>
            <pc:docMk/>
            <pc:sldMk cId="1147906442" sldId="274"/>
            <ac:spMk id="24" creationId="{AF2F604E-43BE-4DC3-B983-E071523364F8}"/>
          </ac:spMkLst>
        </pc:spChg>
        <pc:spChg chg="del">
          <ac:chgData name="Joanna Sweeney" userId="0580fb35-f4d3-453e-b716-aef32257f3e0" providerId="ADAL" clId="{2AF2FE29-C58E-4552-87B4-3756918CDCE0}" dt="2022-08-22T15:15:46.967" v="713"/>
          <ac:spMkLst>
            <pc:docMk/>
            <pc:sldMk cId="1147906442" sldId="274"/>
            <ac:spMk id="26" creationId="{08C9B587-E65E-4B52-B37C-ABEBB6E87928}"/>
          </ac:spMkLst>
        </pc:spChg>
        <pc:picChg chg="del">
          <ac:chgData name="Joanna Sweeney" userId="0580fb35-f4d3-453e-b716-aef32257f3e0" providerId="ADAL" clId="{2AF2FE29-C58E-4552-87B4-3756918CDCE0}" dt="2022-08-22T15:16:08.513" v="717" actId="478"/>
          <ac:picMkLst>
            <pc:docMk/>
            <pc:sldMk cId="1147906442" sldId="274"/>
            <ac:picMk id="1026" creationId="{52256F7F-A37B-D40B-59C2-5F9EF61D57B6}"/>
          </ac:picMkLst>
        </pc:picChg>
        <pc:picChg chg="add mod">
          <ac:chgData name="Joanna Sweeney" userId="0580fb35-f4d3-453e-b716-aef32257f3e0" providerId="ADAL" clId="{2AF2FE29-C58E-4552-87B4-3756918CDCE0}" dt="2022-08-22T15:16:49.300" v="772" actId="1076"/>
          <ac:picMkLst>
            <pc:docMk/>
            <pc:sldMk cId="1147906442" sldId="274"/>
            <ac:picMk id="3074" creationId="{B5E609B7-5EA2-DADE-487C-FA152D6351A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B1F02-5020-498F-A6C5-DF1B23E40AF1}" type="datetimeFigureOut">
              <a:rPr lang="en-GB" smtClean="0"/>
              <a:t>22/08/2022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887A63-4081-4B7B-8A46-61F449AEF370}" type="slidenum">
              <a:rPr lang="en-GB" smtClean="0"/>
              <a:t>‹#›</a:t>
            </a:fld>
            <a:endParaRPr lang="en-GB"/>
          </a:p>
        </p:txBody>
      </p:sp>
    </p:spTree>
    <p:extLst>
      <p:ext uri="{BB962C8B-B14F-4D97-AF65-F5344CB8AC3E}">
        <p14:creationId xmlns:p14="http://schemas.microsoft.com/office/powerpoint/2010/main" val="2590836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1</a:t>
            </a:fld>
            <a:endParaRPr lang="en-GB"/>
          </a:p>
        </p:txBody>
      </p:sp>
    </p:spTree>
    <p:extLst>
      <p:ext uri="{BB962C8B-B14F-4D97-AF65-F5344CB8AC3E}">
        <p14:creationId xmlns:p14="http://schemas.microsoft.com/office/powerpoint/2010/main" val="3564228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 the Name of the Father, and of the Son, and of the Holy Spirit. Amen.</a:t>
            </a:r>
          </a:p>
          <a:p>
            <a:endParaRPr lang="en-US" b="1" dirty="0"/>
          </a:p>
          <a:p>
            <a:r>
              <a:rPr lang="en-US" b="1" dirty="0"/>
              <a:t>Gathering Prayer Leader</a:t>
            </a:r>
            <a:r>
              <a:rPr lang="en-US" dirty="0"/>
              <a:t>: Come Holy Spirit, fill the hearts of your faithful and kindle in them the fire of your love. Leader: Send forth your Spirit and they shall be re-created. And You shall renew the face of the earth. O God, who by the light of the Holy Spirit, did instruct the hearts of the faithful, grant that by the same Spirit we may be truly wise and ever rejoice in His consolation, through Jesus Christ Our Lord, Amen. </a:t>
            </a:r>
          </a:p>
          <a:p>
            <a:endParaRPr lang="en-US" dirty="0"/>
          </a:p>
          <a:p>
            <a:r>
              <a:rPr lang="en-US" dirty="0"/>
              <a:t>The Word of God | Acts 2: 1-11, 14-19 </a:t>
            </a:r>
          </a:p>
          <a:p>
            <a:r>
              <a:rPr lang="en-US" b="1" dirty="0"/>
              <a:t>Reader</a:t>
            </a:r>
            <a:r>
              <a:rPr lang="en-US" dirty="0"/>
              <a:t>: A reading from the Acts of the Apostles </a:t>
            </a:r>
          </a:p>
          <a:p>
            <a:endParaRPr lang="en-US" dirty="0"/>
          </a:p>
          <a:p>
            <a:r>
              <a:rPr lang="en-US" dirty="0"/>
              <a:t>When the time for Pentecost was fulfilled, they were all in one place together And suddenly there came from the sky a noise like a strong driving wind, and it filled the entire house in which they were. </a:t>
            </a:r>
          </a:p>
          <a:p>
            <a:endParaRPr lang="en-US" dirty="0"/>
          </a:p>
          <a:p>
            <a:r>
              <a:rPr lang="en-US" dirty="0"/>
              <a:t>Then there appeared to them tongues as of fire, which parted and came to rest on each one of them. And they were all filled with the Holy Spirit and began to speak in different tongues, as the Spirit enabled them to proclaim. </a:t>
            </a:r>
          </a:p>
          <a:p>
            <a:endParaRPr lang="en-US" dirty="0"/>
          </a:p>
          <a:p>
            <a:r>
              <a:rPr lang="en-US" dirty="0"/>
              <a:t>Now there were devout Jews from every nation under heaven staying in Jerusalem. At this sound, they gathered in a large crowd, but they were confused because each one heard them speaking in his own language. They were astounded, and in amazement they asked, “Are not all these people who are speaking Galileans Then how does each of us hear them in his native language? We are Parthians, Medes, and Elamites, inhabitants of Mesopotamia, Judea and Cappadocia, Pontus and Asia, Phrygia and Pamphylia, Egypt and the districts of Libya near Cyrene, as well as travelers from Rome, both Jews and converts to Judaism, Cretans and Arabs, yet we hear them speaking in our own tongues of the mighty acts of God.” </a:t>
            </a:r>
          </a:p>
          <a:p>
            <a:endParaRPr lang="en-US" dirty="0"/>
          </a:p>
          <a:p>
            <a:r>
              <a:rPr lang="en-US" dirty="0"/>
              <a:t>The Word of the Lord ALL: Thanks be to God</a:t>
            </a:r>
          </a:p>
          <a:p>
            <a:endParaRPr lang="en-US" dirty="0"/>
          </a:p>
          <a:p>
            <a:r>
              <a:rPr lang="en-US" dirty="0"/>
              <a:t>In the Name of the Father, and of the Son, and of the Holy Spirit. Amen. </a:t>
            </a:r>
          </a:p>
          <a:p>
            <a:endParaRPr lang="en-US" dirty="0"/>
          </a:p>
          <a:p>
            <a:r>
              <a:rPr lang="en-GB" sz="1800" dirty="0">
                <a:effectLst/>
                <a:latin typeface="Calibri" panose="020F0502020204030204" pitchFamily="34" charset="0"/>
                <a:ea typeface="Calibri" panose="020F0502020204030204" pitchFamily="34" charset="0"/>
                <a:cs typeface="Times New Roman" panose="02020603050405020304" pitchFamily="18" charset="0"/>
              </a:rPr>
              <a:t>Explain to the pupils that they are going to explore this year’s Catholic Education Week theme in more detail. Can they remember it? </a:t>
            </a:r>
            <a:r>
              <a:rPr lang="en-US" sz="1800" dirty="0">
                <a:effectLst/>
                <a:latin typeface="Calibri" panose="020F0502020204030204" pitchFamily="34" charset="0"/>
                <a:ea typeface="Calibri" panose="020F0502020204030204" pitchFamily="34" charset="0"/>
                <a:cs typeface="Times New Roman" panose="02020603050405020304" pitchFamily="18" charset="0"/>
              </a:rPr>
              <a:t>Click for next slide. </a:t>
            </a:r>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2</a:t>
            </a:fld>
            <a:endParaRPr lang="en-GB"/>
          </a:p>
        </p:txBody>
      </p:sp>
    </p:spTree>
    <p:extLst>
      <p:ext uri="{BB962C8B-B14F-4D97-AF65-F5344CB8AC3E}">
        <p14:creationId xmlns:p14="http://schemas.microsoft.com/office/powerpoint/2010/main" val="1578198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3</a:t>
            </a:fld>
            <a:endParaRPr lang="en-GB"/>
          </a:p>
        </p:txBody>
      </p:sp>
    </p:spTree>
    <p:extLst>
      <p:ext uri="{BB962C8B-B14F-4D97-AF65-F5344CB8AC3E}">
        <p14:creationId xmlns:p14="http://schemas.microsoft.com/office/powerpoint/2010/main" val="2470374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4</a:t>
            </a:fld>
            <a:endParaRPr lang="en-GB"/>
          </a:p>
        </p:txBody>
      </p:sp>
    </p:spTree>
    <p:extLst>
      <p:ext uri="{BB962C8B-B14F-4D97-AF65-F5344CB8AC3E}">
        <p14:creationId xmlns:p14="http://schemas.microsoft.com/office/powerpoint/2010/main" val="2526251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5</a:t>
            </a:fld>
            <a:endParaRPr lang="en-GB"/>
          </a:p>
        </p:txBody>
      </p:sp>
    </p:spTree>
    <p:extLst>
      <p:ext uri="{BB962C8B-B14F-4D97-AF65-F5344CB8AC3E}">
        <p14:creationId xmlns:p14="http://schemas.microsoft.com/office/powerpoint/2010/main" val="3260848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6</a:t>
            </a:fld>
            <a:endParaRPr lang="en-GB"/>
          </a:p>
        </p:txBody>
      </p:sp>
    </p:spTree>
    <p:extLst>
      <p:ext uri="{BB962C8B-B14F-4D97-AF65-F5344CB8AC3E}">
        <p14:creationId xmlns:p14="http://schemas.microsoft.com/office/powerpoint/2010/main" val="1848949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they identify the themes of communion, participation and mission in the scripture passage they heard earlier? If required you could read this again. </a:t>
            </a:r>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7</a:t>
            </a:fld>
            <a:endParaRPr lang="en-GB"/>
          </a:p>
        </p:txBody>
      </p:sp>
    </p:spTree>
    <p:extLst>
      <p:ext uri="{BB962C8B-B14F-4D97-AF65-F5344CB8AC3E}">
        <p14:creationId xmlns:p14="http://schemas.microsoft.com/office/powerpoint/2010/main" val="3688650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screen are two examples of infographics. Infographics give an easy to understand overview of a topic/theme. Today we are going to design an infographic explaining the theme: Communion, Participation, Mission. It can take any format but should include the three words, a short definition and some images. </a:t>
            </a:r>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8</a:t>
            </a:fld>
            <a:endParaRPr lang="en-GB"/>
          </a:p>
        </p:txBody>
      </p:sp>
    </p:spTree>
    <p:extLst>
      <p:ext uri="{BB962C8B-B14F-4D97-AF65-F5344CB8AC3E}">
        <p14:creationId xmlns:p14="http://schemas.microsoft.com/office/powerpoint/2010/main" val="1278685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t>Closing prayer</a:t>
            </a:r>
            <a:endParaRPr lang="en-GB" b="1" i="0" dirty="0"/>
          </a:p>
        </p:txBody>
      </p:sp>
      <p:sp>
        <p:nvSpPr>
          <p:cNvPr id="4" name="Slide Number Placeholder 3"/>
          <p:cNvSpPr>
            <a:spLocks noGrp="1"/>
          </p:cNvSpPr>
          <p:nvPr>
            <p:ph type="sldNum" sz="quarter" idx="5"/>
          </p:nvPr>
        </p:nvSpPr>
        <p:spPr/>
        <p:txBody>
          <a:bodyPr/>
          <a:lstStyle/>
          <a:p>
            <a:fld id="{DE887A63-4081-4B7B-8A46-61F449AEF370}" type="slidenum">
              <a:rPr lang="en-GB" smtClean="0"/>
              <a:t>9</a:t>
            </a:fld>
            <a:endParaRPr lang="en-GB"/>
          </a:p>
        </p:txBody>
      </p:sp>
    </p:spTree>
    <p:extLst>
      <p:ext uri="{BB962C8B-B14F-4D97-AF65-F5344CB8AC3E}">
        <p14:creationId xmlns:p14="http://schemas.microsoft.com/office/powerpoint/2010/main" val="3941340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13F1-43ED-4B74-BA4E-A8A85340B2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01CC35E-19C9-473B-938F-04B37DAA30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D086EB1-B9B7-4126-ACD0-DE60F85419CB}"/>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F7B96166-11E9-4350-89D7-AC7C5FFACD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030550-20FA-40DF-A56D-A73868C0223B}"/>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4212690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B9BE-938E-4B18-89B4-20731840EE1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3B2673C-CAB4-40D8-A541-9804C391DA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CF4FEF-0E0C-4EC8-94C4-645663122E18}"/>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BBD8ABBE-E38F-4A44-9371-2861DBD74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C39FED-7184-4F0C-98DD-0E2EEC2CB578}"/>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1017027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52B0EA-F43D-4CE8-90CC-AF0CE0836D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271EFA0-4B6A-4D58-A14A-81CAA863E1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DA28DF-E6D3-427B-90A2-5915D10A9C38}"/>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C67BA99A-42B4-4CF2-BDE6-94D3E84FB6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E3C7DD-9461-4CAB-9032-12B31A68C55E}"/>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877997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9526D-D534-49A7-B75C-DB58F307DA9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41C5AA-2BCF-4E6D-9C8A-C016B651A0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39C5D1-1239-459C-854A-862ED0BFEB9E}"/>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F9B325DE-692B-4EF6-9092-874DDFE4CE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D36FF2-F799-4318-BE86-9ADD49C729F3}"/>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186707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081EA-5477-4516-ACEA-EBA70CE422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09942B-A35B-4E1D-BC8D-06BEB082F0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060D56-91E1-4717-BA96-5B6F14372D2B}"/>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827632EB-7A32-43BD-B103-8EE10A5D03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FDFBF8-FED8-4F4C-A23C-983D8205480C}"/>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78901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5D503-3287-4BC4-8B21-BEA61E92CA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4DD5C9-9B40-45D4-9134-59274B5A01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AD1C42A-CD46-4A41-BE6A-6736484757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0D2AC7E-20F1-4652-AB29-F282EABA74A6}"/>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6" name="Footer Placeholder 5">
            <a:extLst>
              <a:ext uri="{FF2B5EF4-FFF2-40B4-BE49-F238E27FC236}">
                <a16:creationId xmlns:a16="http://schemas.microsoft.com/office/drawing/2014/main" id="{618F684F-4085-4AC0-9DFC-D1A4B8D764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9B6686-DB55-4F07-B42D-919E8BBFF343}"/>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969674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6AA7A-07A9-4B46-853B-3162AD97B8A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B0CABB-A274-4140-88D1-08715BAD21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B0D4B1-7AF8-4AF0-9563-503D2D9BC8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9F802B1-E44B-4EF9-9D30-1A481B516D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9BCB5F-71AB-4994-B8E2-F90309C27D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FB9DF92-EAE1-4379-ABB0-4CA07FA1C3BB}"/>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8" name="Footer Placeholder 7">
            <a:extLst>
              <a:ext uri="{FF2B5EF4-FFF2-40B4-BE49-F238E27FC236}">
                <a16:creationId xmlns:a16="http://schemas.microsoft.com/office/drawing/2014/main" id="{36370328-D790-426C-BCFB-58A78E3EE7E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14BADD-0BA1-4CD8-AD70-BC7F92ACDB90}"/>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162924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3C191-5DFA-47C5-9E45-DE0F331F069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F2AB59C-9601-4DF4-8C67-66449332625D}"/>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4" name="Footer Placeholder 3">
            <a:extLst>
              <a:ext uri="{FF2B5EF4-FFF2-40B4-BE49-F238E27FC236}">
                <a16:creationId xmlns:a16="http://schemas.microsoft.com/office/drawing/2014/main" id="{A7FBF827-8EF6-4D5C-A749-87E51591DF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708F463-ACDB-4D7F-BA63-9C9C5ECE4290}"/>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293375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B27F01-573D-415D-92F5-F7DE51FB6061}"/>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3" name="Footer Placeholder 2">
            <a:extLst>
              <a:ext uri="{FF2B5EF4-FFF2-40B4-BE49-F238E27FC236}">
                <a16:creationId xmlns:a16="http://schemas.microsoft.com/office/drawing/2014/main" id="{CA0DF0E6-AD81-49BA-BDAE-65DD53DB13F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88DBEB7-A9BE-47C9-A333-24975BD04DDB}"/>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746394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34FC1-DDAF-47A9-B5A3-87465ABE2F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890543-32D6-4E1B-858F-D22B0E14C1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85A115F-A513-4109-A184-A18AF786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B56780-E143-4BFA-AD36-3426BCA43B31}"/>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6" name="Footer Placeholder 5">
            <a:extLst>
              <a:ext uri="{FF2B5EF4-FFF2-40B4-BE49-F238E27FC236}">
                <a16:creationId xmlns:a16="http://schemas.microsoft.com/office/drawing/2014/main" id="{AE5C8838-68A2-4237-A627-B2AF9AF661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7D52DC-07FA-4F2C-A00D-5B6970831C8D}"/>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1233057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3822E-0E75-44AB-8ACA-A37FE23396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014B25D-9187-4182-AB8E-BB5F97C326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BCDA302-DD0B-498F-BBCC-542E836C1D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47C16F-7B0A-4F51-85C4-6EE0A512B8A5}"/>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6" name="Footer Placeholder 5">
            <a:extLst>
              <a:ext uri="{FF2B5EF4-FFF2-40B4-BE49-F238E27FC236}">
                <a16:creationId xmlns:a16="http://schemas.microsoft.com/office/drawing/2014/main" id="{1692D148-3564-412C-8767-D603044E81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B29BA2-59B7-4ED1-913F-8BBAC85305DE}"/>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4417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3E16B4-BEF5-4CCB-B268-84E863A3BA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A17E520-242B-4913-937D-E273BC9CA8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B09AC4-A6D5-4598-8BF1-A30E60B97C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7E2FFBAF-AF14-4EB1-975C-3D7ADF4389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2BD68E9-8B52-4E8E-B75C-E1D7FFF6E8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1CCBD-BAE5-478B-9510-BD030C53F696}" type="slidenum">
              <a:rPr lang="en-GB" smtClean="0"/>
              <a:t>‹#›</a:t>
            </a:fld>
            <a:endParaRPr lang="en-GB"/>
          </a:p>
        </p:txBody>
      </p:sp>
    </p:spTree>
    <p:extLst>
      <p:ext uri="{BB962C8B-B14F-4D97-AF65-F5344CB8AC3E}">
        <p14:creationId xmlns:p14="http://schemas.microsoft.com/office/powerpoint/2010/main" val="4251963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24">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Arc 26">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3F586A84-BAB5-96AA-58DF-0785F4E11C4E}"/>
              </a:ext>
            </a:extLst>
          </p:cNvPr>
          <p:cNvSpPr txBox="1"/>
          <p:nvPr/>
        </p:nvSpPr>
        <p:spPr>
          <a:xfrm>
            <a:off x="1381627" y="1749446"/>
            <a:ext cx="6763379" cy="2387600"/>
          </a:xfrm>
          <a:prstGeom prst="rect">
            <a:avLst/>
          </a:prstGeom>
        </p:spPr>
        <p:txBody>
          <a:bodyPr vert="horz" lIns="91440" tIns="45720" rIns="91440" bIns="45720" rtlCol="0" anchor="b">
            <a:normAutofit fontScale="92500" lnSpcReduction="20000"/>
          </a:bodyPr>
          <a:lstStyle/>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Catholic </a:t>
            </a:r>
          </a:p>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Education </a:t>
            </a:r>
          </a:p>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Week </a:t>
            </a:r>
          </a:p>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2022-2023</a:t>
            </a:r>
          </a:p>
        </p:txBody>
      </p:sp>
      <p:sp>
        <p:nvSpPr>
          <p:cNvPr id="59" name="Oval 28">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5976" y="2130090"/>
            <a:ext cx="457824" cy="4454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0" name="Freeform: Shape 30">
            <a:extLst>
              <a:ext uri="{FF2B5EF4-FFF2-40B4-BE49-F238E27FC236}">
                <a16:creationId xmlns:a16="http://schemas.microsoft.com/office/drawing/2014/main" id="{11156773-3FB3-46D9-9F87-821287404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3872" y="3116072"/>
            <a:ext cx="4378128" cy="3741928"/>
          </a:xfrm>
          <a:custGeom>
            <a:avLst/>
            <a:gdLst>
              <a:gd name="connsiteX0" fmla="*/ 2605183 w 4378128"/>
              <a:gd name="connsiteY0" fmla="*/ 0 h 3741928"/>
              <a:gd name="connsiteX1" fmla="*/ 4262321 w 4378128"/>
              <a:gd name="connsiteY1" fmla="*/ 594897 h 3741928"/>
              <a:gd name="connsiteX2" fmla="*/ 4378128 w 4378128"/>
              <a:gd name="connsiteY2" fmla="*/ 700149 h 3741928"/>
              <a:gd name="connsiteX3" fmla="*/ 4378128 w 4378128"/>
              <a:gd name="connsiteY3" fmla="*/ 3741928 h 3741928"/>
              <a:gd name="connsiteX4" fmla="*/ 263831 w 4378128"/>
              <a:gd name="connsiteY4" fmla="*/ 3741928 h 3741928"/>
              <a:gd name="connsiteX5" fmla="*/ 204729 w 4378128"/>
              <a:gd name="connsiteY5" fmla="*/ 3619238 h 3741928"/>
              <a:gd name="connsiteX6" fmla="*/ 0 w 4378128"/>
              <a:gd name="connsiteY6" fmla="*/ 2605183 h 3741928"/>
              <a:gd name="connsiteX7" fmla="*/ 2605183 w 4378128"/>
              <a:gd name="connsiteY7" fmla="*/ 0 h 374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8128" h="3741928">
                <a:moveTo>
                  <a:pt x="2605183" y="0"/>
                </a:moveTo>
                <a:cubicBezTo>
                  <a:pt x="3234659" y="0"/>
                  <a:pt x="3811992" y="223253"/>
                  <a:pt x="4262321" y="594897"/>
                </a:cubicBezTo>
                <a:lnTo>
                  <a:pt x="4378128" y="700149"/>
                </a:lnTo>
                <a:lnTo>
                  <a:pt x="4378128" y="3741928"/>
                </a:lnTo>
                <a:lnTo>
                  <a:pt x="263831" y="3741928"/>
                </a:lnTo>
                <a:lnTo>
                  <a:pt x="204729" y="3619238"/>
                </a:lnTo>
                <a:cubicBezTo>
                  <a:pt x="72899" y="3307558"/>
                  <a:pt x="0" y="2964884"/>
                  <a:pt x="0" y="2605183"/>
                </a:cubicBezTo>
                <a:cubicBezTo>
                  <a:pt x="0" y="1166380"/>
                  <a:pt x="1166380" y="0"/>
                  <a:pt x="2605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Shape 32">
            <a:extLst>
              <a:ext uri="{FF2B5EF4-FFF2-40B4-BE49-F238E27FC236}">
                <a16:creationId xmlns:a16="http://schemas.microsoft.com/office/drawing/2014/main" id="{E8EA24D0-C854-4AA8-B8FD-D252660D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99731" y="1"/>
            <a:ext cx="4208478" cy="3678281"/>
          </a:xfrm>
          <a:custGeom>
            <a:avLst/>
            <a:gdLst>
              <a:gd name="connsiteX0" fmla="*/ 711074 w 4208478"/>
              <a:gd name="connsiteY0" fmla="*/ 0 h 3678281"/>
              <a:gd name="connsiteX1" fmla="*/ 3497404 w 4208478"/>
              <a:gd name="connsiteY1" fmla="*/ 0 h 3678281"/>
              <a:gd name="connsiteX2" fmla="*/ 3592161 w 4208478"/>
              <a:gd name="connsiteY2" fmla="*/ 86120 h 3678281"/>
              <a:gd name="connsiteX3" fmla="*/ 4208478 w 4208478"/>
              <a:gd name="connsiteY3" fmla="*/ 1574042 h 3678281"/>
              <a:gd name="connsiteX4" fmla="*/ 2104239 w 4208478"/>
              <a:gd name="connsiteY4" fmla="*/ 3678281 h 3678281"/>
              <a:gd name="connsiteX5" fmla="*/ 0 w 4208478"/>
              <a:gd name="connsiteY5" fmla="*/ 1574042 h 3678281"/>
              <a:gd name="connsiteX6" fmla="*/ 616318 w 4208478"/>
              <a:gd name="connsiteY6" fmla="*/ 86120 h 367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8478" h="3678281">
                <a:moveTo>
                  <a:pt x="711074" y="0"/>
                </a:moveTo>
                <a:lnTo>
                  <a:pt x="3497404" y="0"/>
                </a:lnTo>
                <a:lnTo>
                  <a:pt x="3592161" y="86120"/>
                </a:lnTo>
                <a:cubicBezTo>
                  <a:pt x="3972953" y="466913"/>
                  <a:pt x="4208478" y="992973"/>
                  <a:pt x="4208478" y="1574042"/>
                </a:cubicBezTo>
                <a:cubicBezTo>
                  <a:pt x="4208478" y="2736181"/>
                  <a:pt x="3266378" y="3678281"/>
                  <a:pt x="2104239" y="3678281"/>
                </a:cubicBezTo>
                <a:cubicBezTo>
                  <a:pt x="942100" y="3678281"/>
                  <a:pt x="0" y="2736181"/>
                  <a:pt x="0" y="1574042"/>
                </a:cubicBezTo>
                <a:cubicBezTo>
                  <a:pt x="0" y="992973"/>
                  <a:pt x="235525" y="466913"/>
                  <a:pt x="616318" y="861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750E4531-A343-7016-8A96-3B3079405E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721" t="8978" r="6765"/>
          <a:stretch/>
        </p:blipFill>
        <p:spPr bwMode="auto">
          <a:xfrm>
            <a:off x="6198687" y="152899"/>
            <a:ext cx="2810565" cy="2810275"/>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a:noFill/>
        </p:spPr>
      </p:pic>
      <p:pic>
        <p:nvPicPr>
          <p:cNvPr id="5" name="Picture 4" descr="Text&#10;&#10;Description automatically generated">
            <a:extLst>
              <a:ext uri="{FF2B5EF4-FFF2-40B4-BE49-F238E27FC236}">
                <a16:creationId xmlns:a16="http://schemas.microsoft.com/office/drawing/2014/main" id="{A5262267-4AF1-4B37-8092-BA71745085F6}"/>
              </a:ext>
            </a:extLst>
          </p:cNvPr>
          <p:cNvPicPr>
            <a:picLocks noChangeAspect="1"/>
          </p:cNvPicPr>
          <p:nvPr/>
        </p:nvPicPr>
        <p:blipFill rotWithShape="1">
          <a:blip r:embed="rId4">
            <a:extLst>
              <a:ext uri="{28A0092B-C50C-407E-A947-70E740481C1C}">
                <a14:useLocalDpi xmlns:a14="http://schemas.microsoft.com/office/drawing/2010/main" val="0"/>
              </a:ext>
            </a:extLst>
          </a:blip>
          <a:srcRect r="12373"/>
          <a:stretch/>
        </p:blipFill>
        <p:spPr>
          <a:xfrm>
            <a:off x="8843963" y="3721326"/>
            <a:ext cx="3059999" cy="3073028"/>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Tree>
    <p:extLst>
      <p:ext uri="{BB962C8B-B14F-4D97-AF65-F5344CB8AC3E}">
        <p14:creationId xmlns:p14="http://schemas.microsoft.com/office/powerpoint/2010/main" val="1529911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272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ainting of a group of people&#10;&#10;Description automatically generated with low confidence">
            <a:extLst>
              <a:ext uri="{FF2B5EF4-FFF2-40B4-BE49-F238E27FC236}">
                <a16:creationId xmlns:a16="http://schemas.microsoft.com/office/drawing/2014/main" id="{DF75BBF9-A3D9-501A-D0D8-67B02A5FE2C4}"/>
              </a:ext>
            </a:extLst>
          </p:cNvPr>
          <p:cNvPicPr>
            <a:picLocks noChangeAspect="1"/>
          </p:cNvPicPr>
          <p:nvPr/>
        </p:nvPicPr>
        <p:blipFill>
          <a:blip r:embed="rId3"/>
          <a:stretch>
            <a:fillRect/>
          </a:stretch>
        </p:blipFill>
        <p:spPr>
          <a:xfrm>
            <a:off x="2614084" y="643467"/>
            <a:ext cx="6963832" cy="5571066"/>
          </a:xfrm>
          <a:prstGeom prst="rect">
            <a:avLst/>
          </a:prstGeom>
        </p:spPr>
      </p:pic>
    </p:spTree>
    <p:extLst>
      <p:ext uri="{BB962C8B-B14F-4D97-AF65-F5344CB8AC3E}">
        <p14:creationId xmlns:p14="http://schemas.microsoft.com/office/powerpoint/2010/main" val="3750561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10;&#10;Description automatically generated">
            <a:extLst>
              <a:ext uri="{FF2B5EF4-FFF2-40B4-BE49-F238E27FC236}">
                <a16:creationId xmlns:a16="http://schemas.microsoft.com/office/drawing/2014/main" id="{C4B629F5-F394-456D-AC9B-23905DEB343C}"/>
              </a:ext>
            </a:extLst>
          </p:cNvPr>
          <p:cNvPicPr>
            <a:picLocks noChangeAspect="1"/>
          </p:cNvPicPr>
          <p:nvPr/>
        </p:nvPicPr>
        <p:blipFill rotWithShape="1">
          <a:blip r:embed="rId3">
            <a:extLst>
              <a:ext uri="{28A0092B-C50C-407E-A947-70E740481C1C}">
                <a14:useLocalDpi xmlns:a14="http://schemas.microsoft.com/office/drawing/2010/main" val="0"/>
              </a:ext>
            </a:extLst>
          </a:blip>
          <a:srcRect t="10115" r="9089" b="8155"/>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FF5340E-E718-41CA-9629-4BE89D1E8D07}"/>
              </a:ext>
            </a:extLst>
          </p:cNvPr>
          <p:cNvSpPr>
            <a:spLocks noGrp="1"/>
          </p:cNvSpPr>
          <p:nvPr>
            <p:ph type="title"/>
          </p:nvPr>
        </p:nvSpPr>
        <p:spPr>
          <a:xfrm>
            <a:off x="477981" y="1122363"/>
            <a:ext cx="4023360" cy="3204134"/>
          </a:xfrm>
        </p:spPr>
        <p:txBody>
          <a:bodyPr vert="horz" lIns="91440" tIns="45720" rIns="91440" bIns="45720" rtlCol="0" anchor="b">
            <a:normAutofit fontScale="90000"/>
          </a:bodyPr>
          <a:lstStyle/>
          <a:p>
            <a:r>
              <a:rPr lang="en-US" sz="4800" dirty="0">
                <a:latin typeface="Abadi Extra Light" panose="020B0204020104020204" pitchFamily="34" charset="0"/>
              </a:rPr>
              <a:t>Communion</a:t>
            </a:r>
            <a:br>
              <a:rPr lang="en-US" sz="4800" dirty="0">
                <a:latin typeface="Abadi Extra Light" panose="020B0204020104020204" pitchFamily="34" charset="0"/>
              </a:rPr>
            </a:br>
            <a:br>
              <a:rPr lang="en-US" sz="4800" dirty="0">
                <a:latin typeface="Abadi Extra Light" panose="020B0204020104020204" pitchFamily="34" charset="0"/>
              </a:rPr>
            </a:br>
            <a:r>
              <a:rPr lang="en-US" sz="4800" dirty="0">
                <a:latin typeface="Abadi Extra Light" panose="020B0204020104020204" pitchFamily="34" charset="0"/>
              </a:rPr>
              <a:t>Participation</a:t>
            </a:r>
            <a:br>
              <a:rPr lang="en-US" sz="4800" dirty="0">
                <a:latin typeface="Abadi Extra Light" panose="020B0204020104020204" pitchFamily="34" charset="0"/>
              </a:rPr>
            </a:br>
            <a:br>
              <a:rPr lang="en-US" sz="4800" dirty="0">
                <a:latin typeface="Abadi Extra Light" panose="020B0204020104020204" pitchFamily="34" charset="0"/>
              </a:rPr>
            </a:br>
            <a:r>
              <a:rPr lang="en-US" sz="4800" dirty="0">
                <a:latin typeface="Abadi Extra Light" panose="020B0204020104020204" pitchFamily="34" charset="0"/>
              </a:rPr>
              <a:t>Mission</a:t>
            </a: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8E7D0AF-58D1-6A45-28EE-D9B8671F6F9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35005" y="0"/>
            <a:ext cx="1356995" cy="1274445"/>
          </a:xfrm>
          <a:prstGeom prst="rect">
            <a:avLst/>
          </a:prstGeom>
          <a:noFill/>
          <a:ln>
            <a:noFill/>
          </a:ln>
        </p:spPr>
      </p:pic>
    </p:spTree>
    <p:extLst>
      <p:ext uri="{BB962C8B-B14F-4D97-AF65-F5344CB8AC3E}">
        <p14:creationId xmlns:p14="http://schemas.microsoft.com/office/powerpoint/2010/main" val="2375923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FF5340E-E718-41CA-9629-4BE89D1E8D07}"/>
              </a:ext>
            </a:extLst>
          </p:cNvPr>
          <p:cNvSpPr>
            <a:spLocks noGrp="1"/>
          </p:cNvSpPr>
          <p:nvPr>
            <p:ph type="title"/>
          </p:nvPr>
        </p:nvSpPr>
        <p:spPr>
          <a:xfrm>
            <a:off x="309418" y="2093913"/>
            <a:ext cx="6857999" cy="3706700"/>
          </a:xfrm>
        </p:spPr>
        <p:txBody>
          <a:bodyPr vert="horz" lIns="91440" tIns="45720" rIns="91440" bIns="45720" rtlCol="0" anchor="b">
            <a:normAutofit fontScale="90000"/>
          </a:bodyPr>
          <a:lstStyle/>
          <a:p>
            <a:br>
              <a:rPr lang="en-US" sz="4800" dirty="0">
                <a:latin typeface="Abadi Extra Light" panose="020B0204020104020204" pitchFamily="34" charset="0"/>
              </a:rPr>
            </a:br>
            <a:r>
              <a:rPr lang="en-GB" sz="2700" dirty="0">
                <a:solidFill>
                  <a:srgbClr val="000000"/>
                </a:solidFill>
                <a:effectLst/>
                <a:ea typeface="Calibri" panose="020F0502020204030204" pitchFamily="34" charset="0"/>
              </a:rPr>
              <a:t>God gathers us together as His children.</a:t>
            </a:r>
            <a:br>
              <a:rPr lang="en-GB" sz="2700" dirty="0">
                <a:solidFill>
                  <a:srgbClr val="000000"/>
                </a:solidFill>
                <a:effectLst/>
                <a:ea typeface="Calibri" panose="020F0502020204030204" pitchFamily="34" charset="0"/>
              </a:rPr>
            </a:br>
            <a:br>
              <a:rPr lang="en-GB" sz="2700" dirty="0">
                <a:solidFill>
                  <a:srgbClr val="000000"/>
                </a:solidFill>
                <a:effectLst/>
                <a:ea typeface="Calibri" panose="020F0502020204030204" pitchFamily="34" charset="0"/>
              </a:rPr>
            </a:br>
            <a:r>
              <a:rPr lang="en-GB" sz="2700" dirty="0">
                <a:solidFill>
                  <a:srgbClr val="000000"/>
                </a:solidFill>
                <a:effectLst/>
                <a:ea typeface="Calibri" panose="020F0502020204030204" pitchFamily="34" charset="0"/>
              </a:rPr>
              <a:t>We are untied in our love of God. </a:t>
            </a:r>
            <a:br>
              <a:rPr lang="en-GB" sz="2700" dirty="0">
                <a:solidFill>
                  <a:srgbClr val="000000"/>
                </a:solidFill>
                <a:effectLst/>
                <a:ea typeface="Calibri" panose="020F0502020204030204" pitchFamily="34" charset="0"/>
              </a:rPr>
            </a:br>
            <a:br>
              <a:rPr lang="en-GB" sz="2700" dirty="0">
                <a:solidFill>
                  <a:srgbClr val="000000"/>
                </a:solidFill>
                <a:effectLst/>
                <a:ea typeface="Calibri" panose="020F0502020204030204" pitchFamily="34" charset="0"/>
              </a:rPr>
            </a:br>
            <a:r>
              <a:rPr lang="en-GB" sz="2700" dirty="0">
                <a:solidFill>
                  <a:srgbClr val="000000"/>
                </a:solidFill>
                <a:effectLst/>
                <a:ea typeface="Calibri" panose="020F0502020204030204" pitchFamily="34" charset="0"/>
              </a:rPr>
              <a:t>It is Christ who reconciles us to the Father and unites us with each other in the Holy Spirit.</a:t>
            </a:r>
            <a:br>
              <a:rPr lang="en-US" sz="2700" dirty="0"/>
            </a:br>
            <a:br>
              <a:rPr lang="en-US" sz="4800" dirty="0">
                <a:latin typeface="Abadi Extra Light" panose="020B0204020104020204" pitchFamily="34" charset="0"/>
              </a:rPr>
            </a:br>
            <a:endParaRPr lang="en-US" sz="4800" dirty="0">
              <a:latin typeface="Abadi Extra Light" panose="020B0204020104020204" pitchFamily="34" charset="0"/>
            </a:endParaRP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8E7D0AF-58D1-6A45-28EE-D9B8671F6F9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35005" y="0"/>
            <a:ext cx="1356995" cy="1274445"/>
          </a:xfrm>
          <a:prstGeom prst="rect">
            <a:avLst/>
          </a:prstGeom>
          <a:noFill/>
          <a:ln>
            <a:noFill/>
          </a:ln>
        </p:spPr>
      </p:pic>
      <p:pic>
        <p:nvPicPr>
          <p:cNvPr id="1026" name="Picture 2" descr="Communion">
            <a:extLst>
              <a:ext uri="{FF2B5EF4-FFF2-40B4-BE49-F238E27FC236}">
                <a16:creationId xmlns:a16="http://schemas.microsoft.com/office/drawing/2014/main" id="{52256F7F-A37B-D40B-59C2-5F9EF61D57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9D1B110-A32A-F410-DE9E-B57CEB2D05D6}"/>
              </a:ext>
            </a:extLst>
          </p:cNvPr>
          <p:cNvSpPr txBox="1"/>
          <p:nvPr/>
        </p:nvSpPr>
        <p:spPr>
          <a:xfrm>
            <a:off x="481029" y="1057387"/>
            <a:ext cx="9275572" cy="1200329"/>
          </a:xfrm>
          <a:prstGeom prst="rect">
            <a:avLst/>
          </a:prstGeom>
          <a:noFill/>
        </p:spPr>
        <p:txBody>
          <a:bodyPr wrap="square" rtlCol="0">
            <a:spAutoFit/>
          </a:bodyPr>
          <a:lstStyle/>
          <a:p>
            <a:r>
              <a:rPr lang="en-US" sz="3600" b="1" dirty="0">
                <a:latin typeface="Amasis MT Pro" panose="02040504050005020304" pitchFamily="18" charset="0"/>
              </a:rPr>
              <a:t>Communion: We come together as Children of God</a:t>
            </a:r>
            <a:endParaRPr lang="en-GB" sz="3600" b="1" dirty="0">
              <a:latin typeface="Amasis MT Pro" panose="02040504050005020304" pitchFamily="18" charset="0"/>
            </a:endParaRPr>
          </a:p>
        </p:txBody>
      </p:sp>
    </p:spTree>
    <p:extLst>
      <p:ext uri="{BB962C8B-B14F-4D97-AF65-F5344CB8AC3E}">
        <p14:creationId xmlns:p14="http://schemas.microsoft.com/office/powerpoint/2010/main" val="1605227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FF5340E-E718-41CA-9629-4BE89D1E8D07}"/>
              </a:ext>
            </a:extLst>
          </p:cNvPr>
          <p:cNvSpPr>
            <a:spLocks noGrp="1"/>
          </p:cNvSpPr>
          <p:nvPr>
            <p:ph type="title"/>
          </p:nvPr>
        </p:nvSpPr>
        <p:spPr>
          <a:xfrm>
            <a:off x="337993" y="2678534"/>
            <a:ext cx="6857999" cy="3706700"/>
          </a:xfrm>
        </p:spPr>
        <p:txBody>
          <a:bodyPr vert="horz" lIns="91440" tIns="45720" rIns="91440" bIns="45720" rtlCol="0" anchor="b">
            <a:normAutofit fontScale="90000"/>
          </a:bodyPr>
          <a:lstStyle/>
          <a:p>
            <a:br>
              <a:rPr lang="en-US" sz="4800" dirty="0">
                <a:latin typeface="Abadi Extra Light" panose="020B0204020104020204" pitchFamily="34" charset="0"/>
              </a:rPr>
            </a:br>
            <a:r>
              <a:rPr lang="en-GB" sz="2700" dirty="0">
                <a:solidFill>
                  <a:srgbClr val="000000"/>
                </a:solidFill>
                <a:effectLst/>
                <a:ea typeface="Calibri" panose="020F0502020204030204" pitchFamily="34" charset="0"/>
              </a:rPr>
              <a:t>All of us are called to serve one another through the gifts we have each received.</a:t>
            </a:r>
            <a:br>
              <a:rPr lang="en-GB" sz="2700" dirty="0">
                <a:solidFill>
                  <a:srgbClr val="000000"/>
                </a:solidFill>
                <a:effectLst/>
                <a:ea typeface="Calibri" panose="020F0502020204030204" pitchFamily="34" charset="0"/>
              </a:rPr>
            </a:br>
            <a:br>
              <a:rPr lang="en-GB" sz="2700" dirty="0">
                <a:solidFill>
                  <a:srgbClr val="000000"/>
                </a:solidFill>
                <a:effectLst/>
                <a:ea typeface="Calibri" panose="020F0502020204030204" pitchFamily="34" charset="0"/>
              </a:rPr>
            </a:br>
            <a:r>
              <a:rPr lang="en-GB" sz="2700" dirty="0">
                <a:solidFill>
                  <a:srgbClr val="000000"/>
                </a:solidFill>
                <a:effectLst/>
                <a:ea typeface="Calibri" panose="020F0502020204030204" pitchFamily="34" charset="0"/>
              </a:rPr>
              <a:t>We are guided by the Holy Spirit. </a:t>
            </a:r>
            <a:br>
              <a:rPr lang="en-GB" sz="2700" dirty="0">
                <a:solidFill>
                  <a:srgbClr val="000000"/>
                </a:solidFill>
                <a:effectLst/>
                <a:ea typeface="Calibri" panose="020F0502020204030204" pitchFamily="34" charset="0"/>
              </a:rPr>
            </a:br>
            <a:br>
              <a:rPr lang="en-GB" sz="2700" dirty="0">
                <a:solidFill>
                  <a:srgbClr val="000000"/>
                </a:solidFill>
                <a:effectLst/>
                <a:ea typeface="Calibri" panose="020F0502020204030204" pitchFamily="34" charset="0"/>
              </a:rPr>
            </a:br>
            <a:r>
              <a:rPr lang="en-GB" sz="2700" dirty="0">
                <a:solidFill>
                  <a:srgbClr val="000000"/>
                </a:solidFill>
                <a:effectLst/>
                <a:ea typeface="Calibri" panose="020F0502020204030204" pitchFamily="34" charset="0"/>
              </a:rPr>
              <a:t>We are involved in our Church communities.</a:t>
            </a:r>
            <a:br>
              <a:rPr lang="en-GB" sz="2700" dirty="0">
                <a:solidFill>
                  <a:srgbClr val="000000"/>
                </a:solidFill>
                <a:effectLst/>
                <a:ea typeface="Calibri" panose="020F0502020204030204" pitchFamily="34" charset="0"/>
              </a:rPr>
            </a:br>
            <a:br>
              <a:rPr lang="en-GB" sz="2700" dirty="0">
                <a:solidFill>
                  <a:srgbClr val="000000"/>
                </a:solidFill>
                <a:effectLst/>
                <a:ea typeface="Calibri" panose="020F0502020204030204" pitchFamily="34" charset="0"/>
              </a:rPr>
            </a:br>
            <a:br>
              <a:rPr lang="en-US" sz="2700" dirty="0"/>
            </a:br>
            <a:br>
              <a:rPr lang="en-US" sz="4800" dirty="0">
                <a:latin typeface="Abadi Extra Light" panose="020B0204020104020204" pitchFamily="34" charset="0"/>
              </a:rPr>
            </a:br>
            <a:endParaRPr lang="en-US" sz="4800" dirty="0">
              <a:latin typeface="Abadi Extra Light" panose="020B0204020104020204" pitchFamily="34" charset="0"/>
            </a:endParaRP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8E7D0AF-58D1-6A45-28EE-D9B8671F6F9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35005" y="0"/>
            <a:ext cx="1356995" cy="1274445"/>
          </a:xfrm>
          <a:prstGeom prst="rect">
            <a:avLst/>
          </a:prstGeom>
          <a:noFill/>
          <a:ln>
            <a:noFill/>
          </a:ln>
        </p:spPr>
      </p:pic>
      <p:sp>
        <p:nvSpPr>
          <p:cNvPr id="4" name="TextBox 3">
            <a:extLst>
              <a:ext uri="{FF2B5EF4-FFF2-40B4-BE49-F238E27FC236}">
                <a16:creationId xmlns:a16="http://schemas.microsoft.com/office/drawing/2014/main" id="{F9D1B110-A32A-F410-DE9E-B57CEB2D05D6}"/>
              </a:ext>
            </a:extLst>
          </p:cNvPr>
          <p:cNvSpPr txBox="1"/>
          <p:nvPr/>
        </p:nvSpPr>
        <p:spPr>
          <a:xfrm>
            <a:off x="481029" y="1057387"/>
            <a:ext cx="9275572" cy="646331"/>
          </a:xfrm>
          <a:prstGeom prst="rect">
            <a:avLst/>
          </a:prstGeom>
          <a:noFill/>
        </p:spPr>
        <p:txBody>
          <a:bodyPr wrap="square" rtlCol="0">
            <a:spAutoFit/>
          </a:bodyPr>
          <a:lstStyle/>
          <a:p>
            <a:r>
              <a:rPr lang="en-US" sz="3600" b="1" dirty="0">
                <a:latin typeface="Amasis MT Pro" panose="02040504050005020304" pitchFamily="18" charset="0"/>
              </a:rPr>
              <a:t>Participation: We serve one another</a:t>
            </a:r>
            <a:endParaRPr lang="en-GB" sz="3600" b="1" dirty="0">
              <a:latin typeface="Amasis MT Pro" panose="02040504050005020304" pitchFamily="18" charset="0"/>
            </a:endParaRPr>
          </a:p>
        </p:txBody>
      </p:sp>
      <p:pic>
        <p:nvPicPr>
          <p:cNvPr id="2050" name="Picture 2" descr="Participation">
            <a:extLst>
              <a:ext uri="{FF2B5EF4-FFF2-40B4-BE49-F238E27FC236}">
                <a16:creationId xmlns:a16="http://schemas.microsoft.com/office/drawing/2014/main" id="{B421906E-761F-FD9A-4B40-6D54D19F86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7601"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248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5340E-E718-41CA-9629-4BE89D1E8D07}"/>
              </a:ext>
            </a:extLst>
          </p:cNvPr>
          <p:cNvSpPr>
            <a:spLocks noGrp="1"/>
          </p:cNvSpPr>
          <p:nvPr>
            <p:ph type="title"/>
          </p:nvPr>
        </p:nvSpPr>
        <p:spPr>
          <a:xfrm>
            <a:off x="390542" y="2761105"/>
            <a:ext cx="6857999" cy="3706700"/>
          </a:xfrm>
        </p:spPr>
        <p:txBody>
          <a:bodyPr vert="horz" lIns="91440" tIns="45720" rIns="91440" bIns="45720" rtlCol="0" anchor="b">
            <a:normAutofit fontScale="90000"/>
          </a:bodyPr>
          <a:lstStyle/>
          <a:p>
            <a:br>
              <a:rPr lang="en-US" sz="4800" dirty="0">
                <a:latin typeface="Abadi Extra Light" panose="020B0204020104020204" pitchFamily="34" charset="0"/>
              </a:rPr>
            </a:br>
            <a:br>
              <a:rPr lang="en-GB" sz="2700" dirty="0">
                <a:solidFill>
                  <a:srgbClr val="000000"/>
                </a:solidFill>
                <a:effectLst/>
                <a:ea typeface="Calibri" panose="020F0502020204030204" pitchFamily="34" charset="0"/>
              </a:rPr>
            </a:br>
            <a:br>
              <a:rPr lang="en-GB" sz="2700" dirty="0">
                <a:solidFill>
                  <a:srgbClr val="000000"/>
                </a:solidFill>
                <a:effectLst/>
                <a:ea typeface="Calibri" panose="020F0502020204030204" pitchFamily="34" charset="0"/>
              </a:rPr>
            </a:br>
            <a:r>
              <a:rPr lang="en-US" sz="2700" dirty="0">
                <a:solidFill>
                  <a:srgbClr val="000000"/>
                </a:solidFill>
                <a:effectLst/>
                <a:ea typeface="Calibri" panose="020F0502020204030204" pitchFamily="34" charset="0"/>
              </a:rPr>
              <a:t>The Church exists to evangelize. </a:t>
            </a:r>
            <a:br>
              <a:rPr lang="en-US" sz="2700" dirty="0">
                <a:solidFill>
                  <a:srgbClr val="000000"/>
                </a:solidFill>
                <a:effectLst/>
                <a:ea typeface="Calibri" panose="020F0502020204030204" pitchFamily="34" charset="0"/>
              </a:rPr>
            </a:br>
            <a:br>
              <a:rPr lang="en-US" sz="2700" dirty="0">
                <a:solidFill>
                  <a:srgbClr val="000000"/>
                </a:solidFill>
                <a:effectLst/>
                <a:ea typeface="Calibri" panose="020F0502020204030204" pitchFamily="34" charset="0"/>
              </a:rPr>
            </a:br>
            <a:r>
              <a:rPr lang="en-US" sz="2700" dirty="0">
                <a:solidFill>
                  <a:srgbClr val="000000"/>
                </a:solidFill>
                <a:effectLst/>
                <a:ea typeface="Calibri" panose="020F0502020204030204" pitchFamily="34" charset="0"/>
              </a:rPr>
              <a:t>We can never be centered on ourselves. </a:t>
            </a:r>
            <a:br>
              <a:rPr lang="en-US" sz="2700" dirty="0">
                <a:solidFill>
                  <a:srgbClr val="000000"/>
                </a:solidFill>
                <a:effectLst/>
                <a:ea typeface="Calibri" panose="020F0502020204030204" pitchFamily="34" charset="0"/>
              </a:rPr>
            </a:br>
            <a:br>
              <a:rPr lang="en-US" sz="2700" dirty="0">
                <a:solidFill>
                  <a:srgbClr val="000000"/>
                </a:solidFill>
                <a:effectLst/>
                <a:ea typeface="Calibri" panose="020F0502020204030204" pitchFamily="34" charset="0"/>
              </a:rPr>
            </a:br>
            <a:r>
              <a:rPr lang="en-US" sz="2700" dirty="0">
                <a:solidFill>
                  <a:srgbClr val="000000"/>
                </a:solidFill>
                <a:effectLst/>
                <a:ea typeface="Calibri" panose="020F0502020204030204" pitchFamily="34" charset="0"/>
              </a:rPr>
              <a:t>Our mission is </a:t>
            </a:r>
            <a:r>
              <a:rPr lang="en-US" sz="2700">
                <a:solidFill>
                  <a:srgbClr val="000000"/>
                </a:solidFill>
                <a:effectLst/>
                <a:ea typeface="Calibri" panose="020F0502020204030204" pitchFamily="34" charset="0"/>
              </a:rPr>
              <a:t>to witness to </a:t>
            </a:r>
            <a:r>
              <a:rPr lang="en-US" sz="2700" dirty="0">
                <a:solidFill>
                  <a:srgbClr val="000000"/>
                </a:solidFill>
                <a:effectLst/>
                <a:ea typeface="Calibri" panose="020F0502020204030204" pitchFamily="34" charset="0"/>
              </a:rPr>
              <a:t>the love of God in the midst of the whole human family. </a:t>
            </a:r>
            <a:br>
              <a:rPr lang="en-GB" sz="2700" dirty="0">
                <a:solidFill>
                  <a:srgbClr val="000000"/>
                </a:solidFill>
                <a:effectLst/>
                <a:ea typeface="Calibri" panose="020F0502020204030204" pitchFamily="34" charset="0"/>
              </a:rPr>
            </a:br>
            <a:br>
              <a:rPr lang="en-GB" sz="2700" dirty="0">
                <a:solidFill>
                  <a:srgbClr val="000000"/>
                </a:solidFill>
                <a:effectLst/>
                <a:ea typeface="Calibri" panose="020F0502020204030204" pitchFamily="34" charset="0"/>
              </a:rPr>
            </a:br>
            <a:br>
              <a:rPr lang="en-US" sz="2700" dirty="0"/>
            </a:br>
            <a:br>
              <a:rPr lang="en-US" sz="4800" dirty="0">
                <a:latin typeface="Abadi Extra Light" panose="020B0204020104020204" pitchFamily="34" charset="0"/>
              </a:rPr>
            </a:br>
            <a:endParaRPr lang="en-US" sz="4800" dirty="0">
              <a:latin typeface="Abadi Extra Light" panose="020B0204020104020204" pitchFamily="34" charset="0"/>
            </a:endParaRPr>
          </a:p>
        </p:txBody>
      </p:sp>
      <p:pic>
        <p:nvPicPr>
          <p:cNvPr id="3" name="Picture 2">
            <a:extLst>
              <a:ext uri="{FF2B5EF4-FFF2-40B4-BE49-F238E27FC236}">
                <a16:creationId xmlns:a16="http://schemas.microsoft.com/office/drawing/2014/main" id="{38E7D0AF-58D1-6A45-28EE-D9B8671F6F9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35005" y="0"/>
            <a:ext cx="1356995" cy="1274445"/>
          </a:xfrm>
          <a:prstGeom prst="rect">
            <a:avLst/>
          </a:prstGeom>
          <a:noFill/>
          <a:ln>
            <a:noFill/>
          </a:ln>
        </p:spPr>
      </p:pic>
      <p:sp>
        <p:nvSpPr>
          <p:cNvPr id="4" name="TextBox 3">
            <a:extLst>
              <a:ext uri="{FF2B5EF4-FFF2-40B4-BE49-F238E27FC236}">
                <a16:creationId xmlns:a16="http://schemas.microsoft.com/office/drawing/2014/main" id="{F9D1B110-A32A-F410-DE9E-B57CEB2D05D6}"/>
              </a:ext>
            </a:extLst>
          </p:cNvPr>
          <p:cNvSpPr txBox="1"/>
          <p:nvPr/>
        </p:nvSpPr>
        <p:spPr>
          <a:xfrm>
            <a:off x="481029" y="1057387"/>
            <a:ext cx="9275572" cy="646331"/>
          </a:xfrm>
          <a:prstGeom prst="rect">
            <a:avLst/>
          </a:prstGeom>
          <a:noFill/>
        </p:spPr>
        <p:txBody>
          <a:bodyPr wrap="square" rtlCol="0">
            <a:spAutoFit/>
          </a:bodyPr>
          <a:lstStyle/>
          <a:p>
            <a:r>
              <a:rPr lang="en-US" sz="3600" b="1" dirty="0">
                <a:latin typeface="Amasis MT Pro" panose="02040504050005020304" pitchFamily="18" charset="0"/>
              </a:rPr>
              <a:t>Mission: We witness to the love of God</a:t>
            </a:r>
            <a:endParaRPr lang="en-GB" sz="3600" b="1" dirty="0">
              <a:latin typeface="Amasis MT Pro" panose="02040504050005020304" pitchFamily="18" charset="0"/>
            </a:endParaRPr>
          </a:p>
        </p:txBody>
      </p:sp>
      <p:pic>
        <p:nvPicPr>
          <p:cNvPr id="3074" name="Picture 2" descr="Mission">
            <a:extLst>
              <a:ext uri="{FF2B5EF4-FFF2-40B4-BE49-F238E27FC236}">
                <a16:creationId xmlns:a16="http://schemas.microsoft.com/office/drawing/2014/main" id="{B5E609B7-5EA2-DADE-487C-FA152D6351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605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906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ainting of a group of people&#10;&#10;Description automatically generated with low confidence">
            <a:extLst>
              <a:ext uri="{FF2B5EF4-FFF2-40B4-BE49-F238E27FC236}">
                <a16:creationId xmlns:a16="http://schemas.microsoft.com/office/drawing/2014/main" id="{DF75BBF9-A3D9-501A-D0D8-67B02A5FE2C4}"/>
              </a:ext>
            </a:extLst>
          </p:cNvPr>
          <p:cNvPicPr>
            <a:picLocks noChangeAspect="1"/>
          </p:cNvPicPr>
          <p:nvPr/>
        </p:nvPicPr>
        <p:blipFill rotWithShape="1">
          <a:blip r:embed="rId3"/>
          <a:srcRect r="-2" b="7588"/>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3" name="Title 1">
            <a:extLst>
              <a:ext uri="{FF2B5EF4-FFF2-40B4-BE49-F238E27FC236}">
                <a16:creationId xmlns:a16="http://schemas.microsoft.com/office/drawing/2014/main" id="{79D22118-337D-FF52-3FD4-C44840B01F5A}"/>
              </a:ext>
            </a:extLst>
          </p:cNvPr>
          <p:cNvSpPr txBox="1">
            <a:spLocks/>
          </p:cNvSpPr>
          <p:nvPr/>
        </p:nvSpPr>
        <p:spPr>
          <a:xfrm>
            <a:off x="661916" y="2852381"/>
            <a:ext cx="3161940" cy="264024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600">
                <a:solidFill>
                  <a:schemeClr val="tx1">
                    <a:lumMod val="85000"/>
                    <a:lumOff val="15000"/>
                  </a:schemeClr>
                </a:solidFill>
              </a:rPr>
              <a:t>Communion</a:t>
            </a:r>
            <a:br>
              <a:rPr lang="en-US" sz="3600">
                <a:solidFill>
                  <a:schemeClr val="tx1">
                    <a:lumMod val="85000"/>
                    <a:lumOff val="15000"/>
                  </a:schemeClr>
                </a:solidFill>
              </a:rPr>
            </a:br>
            <a:br>
              <a:rPr lang="en-US" sz="3600">
                <a:solidFill>
                  <a:schemeClr val="tx1">
                    <a:lumMod val="85000"/>
                    <a:lumOff val="15000"/>
                  </a:schemeClr>
                </a:solidFill>
              </a:rPr>
            </a:br>
            <a:r>
              <a:rPr lang="en-US" sz="3600">
                <a:solidFill>
                  <a:schemeClr val="tx1">
                    <a:lumMod val="85000"/>
                    <a:lumOff val="15000"/>
                  </a:schemeClr>
                </a:solidFill>
              </a:rPr>
              <a:t>Participation</a:t>
            </a:r>
            <a:br>
              <a:rPr lang="en-US" sz="3600">
                <a:solidFill>
                  <a:schemeClr val="tx1">
                    <a:lumMod val="85000"/>
                    <a:lumOff val="15000"/>
                  </a:schemeClr>
                </a:solidFill>
              </a:rPr>
            </a:br>
            <a:br>
              <a:rPr lang="en-US" sz="3600">
                <a:solidFill>
                  <a:schemeClr val="tx1">
                    <a:lumMod val="85000"/>
                    <a:lumOff val="15000"/>
                  </a:schemeClr>
                </a:solidFill>
              </a:rPr>
            </a:br>
            <a:r>
              <a:rPr lang="en-US" sz="3600">
                <a:solidFill>
                  <a:schemeClr val="tx1">
                    <a:lumMod val="85000"/>
                    <a:lumOff val="15000"/>
                  </a:schemeClr>
                </a:solidFill>
              </a:rPr>
              <a:t>Mission</a:t>
            </a:r>
          </a:p>
        </p:txBody>
      </p:sp>
    </p:spTree>
    <p:extLst>
      <p:ext uri="{BB962C8B-B14F-4D97-AF65-F5344CB8AC3E}">
        <p14:creationId xmlns:p14="http://schemas.microsoft.com/office/powerpoint/2010/main" val="1490474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CD1DD28B-FBAA-E230-35EB-0331AAE79512}"/>
              </a:ext>
            </a:extLst>
          </p:cNvPr>
          <p:cNvPicPr>
            <a:picLocks noChangeAspect="1"/>
          </p:cNvPicPr>
          <p:nvPr/>
        </p:nvPicPr>
        <p:blipFill rotWithShape="1">
          <a:blip r:embed="rId3">
            <a:extLst>
              <a:ext uri="{28A0092B-C50C-407E-A947-70E740481C1C}">
                <a14:useLocalDpi xmlns:a14="http://schemas.microsoft.com/office/drawing/2010/main" val="0"/>
              </a:ext>
            </a:extLst>
          </a:blip>
          <a:srcRect l="4388" r="3535" b="2"/>
          <a:stretch/>
        </p:blipFill>
        <p:spPr>
          <a:xfrm>
            <a:off x="6421035" y="643467"/>
            <a:ext cx="5129784" cy="5571066"/>
          </a:xfrm>
          <a:prstGeom prst="rect">
            <a:avLst/>
          </a:prstGeom>
        </p:spPr>
      </p:pic>
      <p:sp>
        <p:nvSpPr>
          <p:cNvPr id="14" name="Rectangle 13">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10;&#10;Description automatically generated">
            <a:extLst>
              <a:ext uri="{FF2B5EF4-FFF2-40B4-BE49-F238E27FC236}">
                <a16:creationId xmlns:a16="http://schemas.microsoft.com/office/drawing/2014/main" id="{0B2CA0FB-0F1E-4982-3502-E7E204B4235D}"/>
              </a:ext>
            </a:extLst>
          </p:cNvPr>
          <p:cNvPicPr>
            <a:picLocks noChangeAspect="1"/>
          </p:cNvPicPr>
          <p:nvPr/>
        </p:nvPicPr>
        <p:blipFill rotWithShape="1">
          <a:blip r:embed="rId4">
            <a:extLst>
              <a:ext uri="{28A0092B-C50C-407E-A947-70E740481C1C}">
                <a14:useLocalDpi xmlns:a14="http://schemas.microsoft.com/office/drawing/2010/main" val="0"/>
              </a:ext>
            </a:extLst>
          </a:blip>
          <a:srcRect l="7921" r="2" b="2"/>
          <a:stretch/>
        </p:blipFill>
        <p:spPr>
          <a:xfrm>
            <a:off x="641180" y="643467"/>
            <a:ext cx="5129784" cy="5571066"/>
          </a:xfrm>
          <a:prstGeom prst="rect">
            <a:avLst/>
          </a:prstGeom>
        </p:spPr>
      </p:pic>
    </p:spTree>
    <p:extLst>
      <p:ext uri="{BB962C8B-B14F-4D97-AF65-F5344CB8AC3E}">
        <p14:creationId xmlns:p14="http://schemas.microsoft.com/office/powerpoint/2010/main" val="275120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BDC50DF9-F311-58E8-7D83-D1DE232C5BE3}"/>
              </a:ext>
            </a:extLst>
          </p:cNvPr>
          <p:cNvPicPr>
            <a:picLocks noChangeAspect="1"/>
          </p:cNvPicPr>
          <p:nvPr/>
        </p:nvPicPr>
        <p:blipFill>
          <a:blip r:embed="rId3">
            <a:alphaModFix amt="13000"/>
            <a:extLst>
              <a:ext uri="{28A0092B-C50C-407E-A947-70E740481C1C}">
                <a14:useLocalDpi xmlns:a14="http://schemas.microsoft.com/office/drawing/2010/main" val="0"/>
              </a:ext>
            </a:extLst>
          </a:blip>
          <a:stretch>
            <a:fillRect/>
          </a:stretch>
        </p:blipFill>
        <p:spPr>
          <a:xfrm>
            <a:off x="-301523" y="2827836"/>
            <a:ext cx="4687786" cy="4201613"/>
          </a:xfrm>
          <a:prstGeom prst="rect">
            <a:avLst/>
          </a:prstGeom>
        </p:spPr>
      </p:pic>
      <p:pic>
        <p:nvPicPr>
          <p:cNvPr id="4" name="Picture 3">
            <a:extLst>
              <a:ext uri="{FF2B5EF4-FFF2-40B4-BE49-F238E27FC236}">
                <a16:creationId xmlns:a16="http://schemas.microsoft.com/office/drawing/2014/main" id="{58392A5B-8C16-F032-CA44-16B0EA43D39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18165" y="0"/>
            <a:ext cx="1356995" cy="1274445"/>
          </a:xfrm>
          <a:prstGeom prst="rect">
            <a:avLst/>
          </a:prstGeom>
          <a:noFill/>
          <a:ln>
            <a:noFill/>
          </a:ln>
        </p:spPr>
      </p:pic>
      <p:sp>
        <p:nvSpPr>
          <p:cNvPr id="5" name="TextBox 4">
            <a:extLst>
              <a:ext uri="{FF2B5EF4-FFF2-40B4-BE49-F238E27FC236}">
                <a16:creationId xmlns:a16="http://schemas.microsoft.com/office/drawing/2014/main" id="{F9D369F8-5BBA-3E4D-DE9D-C79C62EE2A1D}"/>
              </a:ext>
            </a:extLst>
          </p:cNvPr>
          <p:cNvSpPr txBox="1"/>
          <p:nvPr/>
        </p:nvSpPr>
        <p:spPr>
          <a:xfrm>
            <a:off x="2085975" y="542925"/>
            <a:ext cx="8632190" cy="6001643"/>
          </a:xfrm>
          <a:prstGeom prst="rect">
            <a:avLst/>
          </a:prstGeom>
          <a:noFill/>
        </p:spPr>
        <p:txBody>
          <a:bodyPr wrap="square" rtlCol="0">
            <a:spAutoFit/>
          </a:bodyPr>
          <a:lstStyle/>
          <a:p>
            <a:r>
              <a:rPr lang="en-US" sz="2400" dirty="0">
                <a:solidFill>
                  <a:srgbClr val="FF0000"/>
                </a:solidFill>
              </a:rPr>
              <a:t>Holy Spirit, we gather together in Your name.</a:t>
            </a:r>
          </a:p>
          <a:p>
            <a:r>
              <a:rPr lang="en-US" sz="2400" dirty="0">
                <a:solidFill>
                  <a:srgbClr val="FF0000"/>
                </a:solidFill>
              </a:rPr>
              <a:t>You alone guide us, come into our hearts;</a:t>
            </a:r>
          </a:p>
          <a:p>
            <a:r>
              <a:rPr lang="en-US" sz="2400" dirty="0">
                <a:solidFill>
                  <a:srgbClr val="FF0000"/>
                </a:solidFill>
              </a:rPr>
              <a:t>Teach us the way we must go and how we can get there.</a:t>
            </a:r>
          </a:p>
          <a:p>
            <a:endParaRPr lang="en-US" sz="2400" dirty="0"/>
          </a:p>
          <a:p>
            <a:r>
              <a:rPr lang="en-US" sz="2400" dirty="0">
                <a:solidFill>
                  <a:schemeClr val="accent1">
                    <a:lumMod val="75000"/>
                  </a:schemeClr>
                </a:solidFill>
              </a:rPr>
              <a:t>We are sinful; sometimes we do not make loving choices.</a:t>
            </a:r>
          </a:p>
          <a:p>
            <a:r>
              <a:rPr lang="en-US" sz="2400" dirty="0">
                <a:solidFill>
                  <a:schemeClr val="accent1">
                    <a:lumMod val="75000"/>
                  </a:schemeClr>
                </a:solidFill>
              </a:rPr>
              <a:t>Do not let us become confused.</a:t>
            </a:r>
          </a:p>
          <a:p>
            <a:r>
              <a:rPr lang="en-US" sz="2400" dirty="0">
                <a:solidFill>
                  <a:schemeClr val="accent1">
                    <a:lumMod val="75000"/>
                  </a:schemeClr>
                </a:solidFill>
              </a:rPr>
              <a:t>Do not let anything lead us down the wrong path.</a:t>
            </a:r>
          </a:p>
          <a:p>
            <a:r>
              <a:rPr lang="en-US" sz="2400" dirty="0">
                <a:solidFill>
                  <a:schemeClr val="accent1">
                    <a:lumMod val="75000"/>
                  </a:schemeClr>
                </a:solidFill>
              </a:rPr>
              <a:t>Help us to think before we act.</a:t>
            </a:r>
          </a:p>
          <a:p>
            <a:endParaRPr lang="en-US" sz="2400" dirty="0"/>
          </a:p>
          <a:p>
            <a:r>
              <a:rPr lang="en-US" sz="2400" dirty="0">
                <a:solidFill>
                  <a:srgbClr val="00B050"/>
                </a:solidFill>
              </a:rPr>
              <a:t>Let us find our unity in you so that we can</a:t>
            </a:r>
          </a:p>
          <a:p>
            <a:r>
              <a:rPr lang="en-US" sz="2400" dirty="0">
                <a:solidFill>
                  <a:srgbClr val="00B050"/>
                </a:solidFill>
              </a:rPr>
              <a:t>journey together to eternal life</a:t>
            </a:r>
          </a:p>
          <a:p>
            <a:r>
              <a:rPr lang="en-US" sz="2400" dirty="0">
                <a:solidFill>
                  <a:srgbClr val="00B050"/>
                </a:solidFill>
              </a:rPr>
              <a:t>and always know the way of truth and what is right.</a:t>
            </a:r>
          </a:p>
          <a:p>
            <a:endParaRPr lang="en-US" sz="2400" dirty="0"/>
          </a:p>
          <a:p>
            <a:r>
              <a:rPr lang="en-US" sz="2400" dirty="0">
                <a:solidFill>
                  <a:schemeClr val="accent2">
                    <a:lumMod val="60000"/>
                    <a:lumOff val="40000"/>
                  </a:schemeClr>
                </a:solidFill>
              </a:rPr>
              <a:t>All this we ask of You, who are everywhere, all the time,</a:t>
            </a:r>
          </a:p>
          <a:p>
            <a:r>
              <a:rPr lang="en-US" sz="2400" dirty="0">
                <a:solidFill>
                  <a:schemeClr val="accent2">
                    <a:lumMod val="60000"/>
                    <a:lumOff val="40000"/>
                  </a:schemeClr>
                </a:solidFill>
              </a:rPr>
              <a:t>in the communion of the Father and the Son, forever and ever.</a:t>
            </a:r>
          </a:p>
          <a:p>
            <a:r>
              <a:rPr lang="en-US" sz="2400" dirty="0">
                <a:solidFill>
                  <a:schemeClr val="accent2">
                    <a:lumMod val="60000"/>
                    <a:lumOff val="40000"/>
                  </a:schemeClr>
                </a:solidFill>
              </a:rPr>
              <a:t>Amen.</a:t>
            </a:r>
            <a:endParaRPr lang="en-GB" sz="2400" dirty="0">
              <a:solidFill>
                <a:schemeClr val="accent2">
                  <a:lumMod val="60000"/>
                  <a:lumOff val="40000"/>
                </a:schemeClr>
              </a:solidFill>
            </a:endParaRPr>
          </a:p>
        </p:txBody>
      </p:sp>
    </p:spTree>
    <p:extLst>
      <p:ext uri="{BB962C8B-B14F-4D97-AF65-F5344CB8AC3E}">
        <p14:creationId xmlns:p14="http://schemas.microsoft.com/office/powerpoint/2010/main" val="1168052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485</TotalTime>
  <Words>823</Words>
  <Application>Microsoft Office PowerPoint</Application>
  <PresentationFormat>Widescreen</PresentationFormat>
  <Paragraphs>58</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Abadi Extra Light</vt:lpstr>
      <vt:lpstr>Amasis MT Pro</vt:lpstr>
      <vt:lpstr>Amasis MT Pro Light</vt:lpstr>
      <vt:lpstr>Arial</vt:lpstr>
      <vt:lpstr>Calibri</vt:lpstr>
      <vt:lpstr>Calibri Light</vt:lpstr>
      <vt:lpstr>Office Theme</vt:lpstr>
      <vt:lpstr>PowerPoint Presentation</vt:lpstr>
      <vt:lpstr>PowerPoint Presentation</vt:lpstr>
      <vt:lpstr>Communion  Participation  Mission</vt:lpstr>
      <vt:lpstr> God gathers us together as His children.  We are untied in our love of God.   It is Christ who reconciles us to the Father and unites us with each other in the Holy Spirit.  </vt:lpstr>
      <vt:lpstr> All of us are called to serve one another through the gifts we have each received.  We are guided by the Holy Spirit.   We are involved in our Church communities.    </vt:lpstr>
      <vt:lpstr>   The Church exists to evangelize.   We can never be centered on ourselves.   Our mission is to witness to the love of God in the midst of the whole human family.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Sweeney</dc:creator>
  <cp:lastModifiedBy>Joanna Sweeney</cp:lastModifiedBy>
  <cp:revision>3</cp:revision>
  <dcterms:created xsi:type="dcterms:W3CDTF">2022-02-17T08:11:03Z</dcterms:created>
  <dcterms:modified xsi:type="dcterms:W3CDTF">2022-08-22T15:48:37Z</dcterms:modified>
</cp:coreProperties>
</file>