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75" r:id="rId3"/>
    <p:sldId id="257" r:id="rId4"/>
    <p:sldId id="271" r:id="rId5"/>
    <p:sldId id="277"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DFEF58-7E0E-410E-90EE-1AB9B092D5BC}" v="22" dt="2022-08-22T16:45:11.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5419" autoAdjust="0"/>
  </p:normalViewPr>
  <p:slideViewPr>
    <p:cSldViewPr snapToGrid="0">
      <p:cViewPr varScale="1">
        <p:scale>
          <a:sx n="54" d="100"/>
          <a:sy n="54" d="100"/>
        </p:scale>
        <p:origin x="181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Sweeney" userId="0580fb35-f4d3-453e-b716-aef32257f3e0" providerId="ADAL" clId="{69DFEF58-7E0E-410E-90EE-1AB9B092D5BC}"/>
    <pc:docChg chg="undo custSel addSld delSld modSld">
      <pc:chgData name="Joanna Sweeney" userId="0580fb35-f4d3-453e-b716-aef32257f3e0" providerId="ADAL" clId="{69DFEF58-7E0E-410E-90EE-1AB9B092D5BC}" dt="2022-08-22T16:47:58.479" v="1860" actId="47"/>
      <pc:docMkLst>
        <pc:docMk/>
      </pc:docMkLst>
      <pc:sldChg chg="modNotesTx">
        <pc:chgData name="Joanna Sweeney" userId="0580fb35-f4d3-453e-b716-aef32257f3e0" providerId="ADAL" clId="{69DFEF58-7E0E-410E-90EE-1AB9B092D5BC}" dt="2022-08-22T16:01:31.536" v="310" actId="20577"/>
        <pc:sldMkLst>
          <pc:docMk/>
          <pc:sldMk cId="2375923011" sldId="257"/>
        </pc:sldMkLst>
      </pc:sldChg>
      <pc:sldChg chg="del">
        <pc:chgData name="Joanna Sweeney" userId="0580fb35-f4d3-453e-b716-aef32257f3e0" providerId="ADAL" clId="{69DFEF58-7E0E-410E-90EE-1AB9B092D5BC}" dt="2022-08-22T16:01:18.528" v="268" actId="47"/>
        <pc:sldMkLst>
          <pc:docMk/>
          <pc:sldMk cId="1168052398" sldId="268"/>
        </pc:sldMkLst>
      </pc:sldChg>
      <pc:sldChg chg="addSp delSp modSp add del mod setBg delDesignElem modNotesTx">
        <pc:chgData name="Joanna Sweeney" userId="0580fb35-f4d3-453e-b716-aef32257f3e0" providerId="ADAL" clId="{69DFEF58-7E0E-410E-90EE-1AB9B092D5BC}" dt="2022-08-22T16:47:54.803" v="1859" actId="20577"/>
        <pc:sldMkLst>
          <pc:docMk/>
          <pc:sldMk cId="3750561857" sldId="269"/>
        </pc:sldMkLst>
        <pc:spChg chg="add">
          <ac:chgData name="Joanna Sweeney" userId="0580fb35-f4d3-453e-b716-aef32257f3e0" providerId="ADAL" clId="{69DFEF58-7E0E-410E-90EE-1AB9B092D5BC}" dt="2022-08-22T16:45:28.327" v="1340" actId="26606"/>
          <ac:spMkLst>
            <pc:docMk/>
            <pc:sldMk cId="3750561857" sldId="269"/>
            <ac:spMk id="4" creationId="{92CC4BDB-5B81-4023-B967-7DF04BC13389}"/>
          </ac:spMkLst>
        </pc:spChg>
        <pc:spChg chg="del">
          <ac:chgData name="Joanna Sweeney" userId="0580fb35-f4d3-453e-b716-aef32257f3e0" providerId="ADAL" clId="{69DFEF58-7E0E-410E-90EE-1AB9B092D5BC}" dt="2022-08-22T16:45:11.666" v="1314"/>
          <ac:spMkLst>
            <pc:docMk/>
            <pc:sldMk cId="3750561857" sldId="269"/>
            <ac:spMk id="7" creationId="{32BC26D8-82FB-445E-AA49-62A77D7C1EE0}"/>
          </ac:spMkLst>
        </pc:spChg>
        <pc:spChg chg="del">
          <ac:chgData name="Joanna Sweeney" userId="0580fb35-f4d3-453e-b716-aef32257f3e0" providerId="ADAL" clId="{69DFEF58-7E0E-410E-90EE-1AB9B092D5BC}" dt="2022-08-22T16:45:11.666" v="1314"/>
          <ac:spMkLst>
            <pc:docMk/>
            <pc:sldMk cId="3750561857" sldId="269"/>
            <ac:spMk id="9" creationId="{CB44330D-EA18-4254-AA95-EB49948539B8}"/>
          </ac:spMkLst>
        </pc:spChg>
        <pc:picChg chg="mod">
          <ac:chgData name="Joanna Sweeney" userId="0580fb35-f4d3-453e-b716-aef32257f3e0" providerId="ADAL" clId="{69DFEF58-7E0E-410E-90EE-1AB9B092D5BC}" dt="2022-08-22T16:45:28.327" v="1340" actId="26606"/>
          <ac:picMkLst>
            <pc:docMk/>
            <pc:sldMk cId="3750561857" sldId="269"/>
            <ac:picMk id="2" creationId="{DF75BBF9-A3D9-501A-D0D8-67B02A5FE2C4}"/>
          </ac:picMkLst>
        </pc:picChg>
      </pc:sldChg>
      <pc:sldChg chg="del">
        <pc:chgData name="Joanna Sweeney" userId="0580fb35-f4d3-453e-b716-aef32257f3e0" providerId="ADAL" clId="{69DFEF58-7E0E-410E-90EE-1AB9B092D5BC}" dt="2022-08-22T16:01:13.380" v="266" actId="47"/>
        <pc:sldMkLst>
          <pc:docMk/>
          <pc:sldMk cId="1490474109" sldId="270"/>
        </pc:sldMkLst>
      </pc:sldChg>
      <pc:sldChg chg="addSp delSp modSp mod modNotesTx">
        <pc:chgData name="Joanna Sweeney" userId="0580fb35-f4d3-453e-b716-aef32257f3e0" providerId="ADAL" clId="{69DFEF58-7E0E-410E-90EE-1AB9B092D5BC}" dt="2022-08-22T16:30:35.257" v="1219" actId="33524"/>
        <pc:sldMkLst>
          <pc:docMk/>
          <pc:sldMk cId="1605227291" sldId="271"/>
        </pc:sldMkLst>
        <pc:spChg chg="del mod">
          <ac:chgData name="Joanna Sweeney" userId="0580fb35-f4d3-453e-b716-aef32257f3e0" providerId="ADAL" clId="{69DFEF58-7E0E-410E-90EE-1AB9B092D5BC}" dt="2022-08-22T15:58:54.380" v="235" actId="478"/>
          <ac:spMkLst>
            <pc:docMk/>
            <pc:sldMk cId="1605227291" sldId="271"/>
            <ac:spMk id="2" creationId="{EFF5340E-E718-41CA-9629-4BE89D1E8D07}"/>
          </ac:spMkLst>
        </pc:spChg>
        <pc:spChg chg="mod">
          <ac:chgData name="Joanna Sweeney" userId="0580fb35-f4d3-453e-b716-aef32257f3e0" providerId="ADAL" clId="{69DFEF58-7E0E-410E-90EE-1AB9B092D5BC}" dt="2022-08-22T15:59:53.545" v="248" actId="14100"/>
          <ac:spMkLst>
            <pc:docMk/>
            <pc:sldMk cId="1605227291" sldId="271"/>
            <ac:spMk id="4" creationId="{F9D1B110-A32A-F410-DE9E-B57CEB2D05D6}"/>
          </ac:spMkLst>
        </pc:spChg>
        <pc:spChg chg="add del mod">
          <ac:chgData name="Joanna Sweeney" userId="0580fb35-f4d3-453e-b716-aef32257f3e0" providerId="ADAL" clId="{69DFEF58-7E0E-410E-90EE-1AB9B092D5BC}" dt="2022-08-22T15:58:57.697" v="236" actId="478"/>
          <ac:spMkLst>
            <pc:docMk/>
            <pc:sldMk cId="1605227291" sldId="271"/>
            <ac:spMk id="7" creationId="{6EF4F4C1-5C80-804C-7722-86A0D91D1CAD}"/>
          </ac:spMkLst>
        </pc:spChg>
        <pc:spChg chg="add mod">
          <ac:chgData name="Joanna Sweeney" userId="0580fb35-f4d3-453e-b716-aef32257f3e0" providerId="ADAL" clId="{69DFEF58-7E0E-410E-90EE-1AB9B092D5BC}" dt="2022-08-22T16:00:01.213" v="249" actId="1076"/>
          <ac:spMkLst>
            <pc:docMk/>
            <pc:sldMk cId="1605227291" sldId="271"/>
            <ac:spMk id="8" creationId="{070C8BA6-BC06-A83E-0DC0-9AD0F903DC37}"/>
          </ac:spMkLst>
        </pc:spChg>
        <pc:spChg chg="add mod">
          <ac:chgData name="Joanna Sweeney" userId="0580fb35-f4d3-453e-b716-aef32257f3e0" providerId="ADAL" clId="{69DFEF58-7E0E-410E-90EE-1AB9B092D5BC}" dt="2022-08-22T15:59:39.950" v="245" actId="113"/>
          <ac:spMkLst>
            <pc:docMk/>
            <pc:sldMk cId="1605227291" sldId="271"/>
            <ac:spMk id="9" creationId="{37E64848-DAF1-C430-4E14-873DFB01D503}"/>
          </ac:spMkLst>
        </pc:spChg>
        <pc:picChg chg="add mod">
          <ac:chgData name="Joanna Sweeney" userId="0580fb35-f4d3-453e-b716-aef32257f3e0" providerId="ADAL" clId="{69DFEF58-7E0E-410E-90EE-1AB9B092D5BC}" dt="2022-08-22T16:00:52.601" v="261" actId="14100"/>
          <ac:picMkLst>
            <pc:docMk/>
            <pc:sldMk cId="1605227291" sldId="271"/>
            <ac:picMk id="10" creationId="{A49557E6-4E7F-0258-B1F5-4E6FD1AA8A60}"/>
          </ac:picMkLst>
        </pc:picChg>
        <pc:picChg chg="add mod">
          <ac:chgData name="Joanna Sweeney" userId="0580fb35-f4d3-453e-b716-aef32257f3e0" providerId="ADAL" clId="{69DFEF58-7E0E-410E-90EE-1AB9B092D5BC}" dt="2022-08-22T16:00:45.636" v="259" actId="1076"/>
          <ac:picMkLst>
            <pc:docMk/>
            <pc:sldMk cId="1605227291" sldId="271"/>
            <ac:picMk id="11" creationId="{9C8CFF8E-4427-7F58-FCD0-90B94697D5EE}"/>
          </ac:picMkLst>
        </pc:picChg>
        <pc:picChg chg="mod">
          <ac:chgData name="Joanna Sweeney" userId="0580fb35-f4d3-453e-b716-aef32257f3e0" providerId="ADAL" clId="{69DFEF58-7E0E-410E-90EE-1AB9B092D5BC}" dt="2022-08-22T16:01:04.687" v="263" actId="1076"/>
          <ac:picMkLst>
            <pc:docMk/>
            <pc:sldMk cId="1605227291" sldId="271"/>
            <ac:picMk id="1026" creationId="{52256F7F-A37B-D40B-59C2-5F9EF61D57B6}"/>
          </ac:picMkLst>
        </pc:picChg>
      </pc:sldChg>
      <pc:sldChg chg="del">
        <pc:chgData name="Joanna Sweeney" userId="0580fb35-f4d3-453e-b716-aef32257f3e0" providerId="ADAL" clId="{69DFEF58-7E0E-410E-90EE-1AB9B092D5BC}" dt="2022-08-22T16:01:17.326" v="267" actId="47"/>
        <pc:sldMkLst>
          <pc:docMk/>
          <pc:sldMk cId="275120401" sldId="272"/>
        </pc:sldMkLst>
      </pc:sldChg>
      <pc:sldChg chg="del">
        <pc:chgData name="Joanna Sweeney" userId="0580fb35-f4d3-453e-b716-aef32257f3e0" providerId="ADAL" clId="{69DFEF58-7E0E-410E-90EE-1AB9B092D5BC}" dt="2022-08-22T16:01:08.534" v="264" actId="47"/>
        <pc:sldMkLst>
          <pc:docMk/>
          <pc:sldMk cId="3038248959" sldId="273"/>
        </pc:sldMkLst>
      </pc:sldChg>
      <pc:sldChg chg="del">
        <pc:chgData name="Joanna Sweeney" userId="0580fb35-f4d3-453e-b716-aef32257f3e0" providerId="ADAL" clId="{69DFEF58-7E0E-410E-90EE-1AB9B092D5BC}" dt="2022-08-22T16:01:10.543" v="265" actId="47"/>
        <pc:sldMkLst>
          <pc:docMk/>
          <pc:sldMk cId="1147906442" sldId="274"/>
        </pc:sldMkLst>
      </pc:sldChg>
      <pc:sldChg chg="add modNotesTx">
        <pc:chgData name="Joanna Sweeney" userId="0580fb35-f4d3-453e-b716-aef32257f3e0" providerId="ADAL" clId="{69DFEF58-7E0E-410E-90EE-1AB9B092D5BC}" dt="2022-08-22T15:57:55.233" v="15" actId="20577"/>
        <pc:sldMkLst>
          <pc:docMk/>
          <pc:sldMk cId="3997839114" sldId="275"/>
        </pc:sldMkLst>
      </pc:sldChg>
      <pc:sldChg chg="new del">
        <pc:chgData name="Joanna Sweeney" userId="0580fb35-f4d3-453e-b716-aef32257f3e0" providerId="ADAL" clId="{69DFEF58-7E0E-410E-90EE-1AB9B092D5BC}" dt="2022-08-22T16:47:58.479" v="1860" actId="47"/>
        <pc:sldMkLst>
          <pc:docMk/>
          <pc:sldMk cId="135753410" sldId="276"/>
        </pc:sldMkLst>
      </pc:sldChg>
      <pc:sldChg chg="modSp add mod modNotesTx">
        <pc:chgData name="Joanna Sweeney" userId="0580fb35-f4d3-453e-b716-aef32257f3e0" providerId="ADAL" clId="{69DFEF58-7E0E-410E-90EE-1AB9B092D5BC}" dt="2022-08-22T16:44:41.280" v="1312"/>
        <pc:sldMkLst>
          <pc:docMk/>
          <pc:sldMk cId="1056873409" sldId="277"/>
        </pc:sldMkLst>
        <pc:spChg chg="mod">
          <ac:chgData name="Joanna Sweeney" userId="0580fb35-f4d3-453e-b716-aef32257f3e0" providerId="ADAL" clId="{69DFEF58-7E0E-410E-90EE-1AB9B092D5BC}" dt="2022-08-22T16:43:45.053" v="1287" actId="14100"/>
          <ac:spMkLst>
            <pc:docMk/>
            <pc:sldMk cId="1056873409" sldId="277"/>
            <ac:spMk id="4" creationId="{F9D1B110-A32A-F410-DE9E-B57CEB2D05D6}"/>
          </ac:spMkLst>
        </pc:spChg>
        <pc:spChg chg="mod">
          <ac:chgData name="Joanna Sweeney" userId="0580fb35-f4d3-453e-b716-aef32257f3e0" providerId="ADAL" clId="{69DFEF58-7E0E-410E-90EE-1AB9B092D5BC}" dt="2022-08-22T16:43:49.324" v="1288" actId="1076"/>
          <ac:spMkLst>
            <pc:docMk/>
            <pc:sldMk cId="1056873409" sldId="277"/>
            <ac:spMk id="8" creationId="{070C8BA6-BC06-A83E-0DC0-9AD0F903DC37}"/>
          </ac:spMkLst>
        </pc:spChg>
        <pc:spChg chg="mod">
          <ac:chgData name="Joanna Sweeney" userId="0580fb35-f4d3-453e-b716-aef32257f3e0" providerId="ADAL" clId="{69DFEF58-7E0E-410E-90EE-1AB9B092D5BC}" dt="2022-08-22T16:43:54.657" v="1289" actId="1076"/>
          <ac:spMkLst>
            <pc:docMk/>
            <pc:sldMk cId="1056873409" sldId="277"/>
            <ac:spMk id="9" creationId="{37E64848-DAF1-C430-4E14-873DFB01D503}"/>
          </ac:spMkLst>
        </pc:spChg>
      </pc:sldChg>
      <pc:sldChg chg="new del">
        <pc:chgData name="Joanna Sweeney" userId="0580fb35-f4d3-453e-b716-aef32257f3e0" providerId="ADAL" clId="{69DFEF58-7E0E-410E-90EE-1AB9B092D5BC}" dt="2022-08-22T16:43:13.311" v="1221" actId="680"/>
        <pc:sldMkLst>
          <pc:docMk/>
          <pc:sldMk cId="1531258338"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B1F02-5020-498F-A6C5-DF1B23E40AF1}" type="datetimeFigureOut">
              <a:rPr lang="en-GB" smtClean="0"/>
              <a:t>22/08/2022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87A63-4081-4B7B-8A46-61F449AEF370}" type="slidenum">
              <a:rPr lang="en-GB" smtClean="0"/>
              <a:t>‹#›</a:t>
            </a:fld>
            <a:endParaRPr lang="en-GB"/>
          </a:p>
        </p:txBody>
      </p:sp>
    </p:spTree>
    <p:extLst>
      <p:ext uri="{BB962C8B-B14F-4D97-AF65-F5344CB8AC3E}">
        <p14:creationId xmlns:p14="http://schemas.microsoft.com/office/powerpoint/2010/main" val="2590836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1</a:t>
            </a:fld>
            <a:endParaRPr lang="en-GB"/>
          </a:p>
        </p:txBody>
      </p:sp>
    </p:spTree>
    <p:extLst>
      <p:ext uri="{BB962C8B-B14F-4D97-AF65-F5344CB8AC3E}">
        <p14:creationId xmlns:p14="http://schemas.microsoft.com/office/powerpoint/2010/main" val="356422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Opening Prayer</a:t>
            </a:r>
            <a:endParaRPr lang="en-GB" b="1" i="0" dirty="0"/>
          </a:p>
        </p:txBody>
      </p:sp>
      <p:sp>
        <p:nvSpPr>
          <p:cNvPr id="4" name="Slide Number Placeholder 3"/>
          <p:cNvSpPr>
            <a:spLocks noGrp="1"/>
          </p:cNvSpPr>
          <p:nvPr>
            <p:ph type="sldNum" sz="quarter" idx="5"/>
          </p:nvPr>
        </p:nvSpPr>
        <p:spPr/>
        <p:txBody>
          <a:bodyPr/>
          <a:lstStyle/>
          <a:p>
            <a:fld id="{DE887A63-4081-4B7B-8A46-61F449AEF370}" type="slidenum">
              <a:rPr lang="en-GB" smtClean="0"/>
              <a:t>2</a:t>
            </a:fld>
            <a:endParaRPr lang="en-GB"/>
          </a:p>
        </p:txBody>
      </p:sp>
    </p:spTree>
    <p:extLst>
      <p:ext uri="{BB962C8B-B14F-4D97-AF65-F5344CB8AC3E}">
        <p14:creationId xmlns:p14="http://schemas.microsoft.com/office/powerpoint/2010/main" val="3927124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Think, Pair and Share: </a:t>
            </a:r>
            <a:r>
              <a:rPr lang="en-US" dirty="0"/>
              <a:t>definitions of the three words we learned about last lesson. </a:t>
            </a:r>
          </a:p>
          <a:p>
            <a:endParaRPr lang="en-US" dirty="0"/>
          </a:p>
          <a:p>
            <a:r>
              <a:rPr lang="en-US" dirty="0"/>
              <a:t>Check their answers with the next slide. </a:t>
            </a:r>
          </a:p>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3</a:t>
            </a:fld>
            <a:endParaRPr lang="en-GB"/>
          </a:p>
        </p:txBody>
      </p:sp>
    </p:spTree>
    <p:extLst>
      <p:ext uri="{BB962C8B-B14F-4D97-AF65-F5344CB8AC3E}">
        <p14:creationId xmlns:p14="http://schemas.microsoft.com/office/powerpoint/2010/main" val="2470374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think about how we do each of these things in our Catholic school. Across Scotland there are over 300 Catholic schools. Within each school there are pupils and staff who each day are trying their best to live as Jesus called us to. This not only has an impact on our own school communities but on the wider society and the world too. Just think of all of the prayers, fundraising and good work that is done in your school community and multiply that by 300! </a:t>
            </a:r>
          </a:p>
          <a:p>
            <a:endParaRPr lang="en-US" dirty="0"/>
          </a:p>
          <a:p>
            <a:r>
              <a:rPr lang="en-US" dirty="0"/>
              <a:t>Over these last few lessons, we have been learning about the Synod and it’s theme: Communion, Participation, Mission. As part of the Synod, we are asked to reflect on how we are as a Church. Today we are going to reflect on how we are as a Catholic school within the Church community.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4</a:t>
            </a:fld>
            <a:endParaRPr lang="en-GB"/>
          </a:p>
        </p:txBody>
      </p:sp>
    </p:spTree>
    <p:extLst>
      <p:ext uri="{BB962C8B-B14F-4D97-AF65-F5344CB8AC3E}">
        <p14:creationId xmlns:p14="http://schemas.microsoft.com/office/powerpoint/2010/main" val="252625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three words on the board, take suggestions from the pupils as to how we do each of these things as a school community e.g. Communion: how often do we gather together as Children of God (prayer, Mass, rosary, assembly etc.) Is there anything we could improve?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Once you have gathered a number of suggestions for each ask the pupils to choose one thing that they personally would like to improve on this year.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5</a:t>
            </a:fld>
            <a:endParaRPr lang="en-GB"/>
          </a:p>
        </p:txBody>
      </p:sp>
    </p:spTree>
    <p:extLst>
      <p:ext uri="{BB962C8B-B14F-4D97-AF65-F5344CB8AC3E}">
        <p14:creationId xmlns:p14="http://schemas.microsoft.com/office/powerpoint/2010/main" val="3435373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the Pupils that the Holy Spirit will guide and support us with whatever we would like to get better at: prayer, relationship with God, how you treat others, being a courageous witness etc. We only have to ask. </a:t>
            </a:r>
          </a:p>
          <a:p>
            <a:endParaRPr lang="en-US" dirty="0"/>
          </a:p>
          <a:p>
            <a:r>
              <a:rPr lang="en-US" dirty="0"/>
              <a:t>Ask the pupils to write  a short prayer to the Holy Spirit asking </a:t>
            </a:r>
            <a:r>
              <a:rPr lang="en-GB" sz="1800" dirty="0">
                <a:effectLst/>
                <a:latin typeface="Calibri" panose="020F0502020204030204" pitchFamily="34" charset="0"/>
                <a:ea typeface="Calibri" panose="020F0502020204030204" pitchFamily="34" charset="0"/>
                <a:cs typeface="Times New Roman" panose="02020603050405020304" pitchFamily="18" charset="0"/>
              </a:rPr>
              <a:t>that they are given the gifts, strength, confidence to improve/do this important task.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6</a:t>
            </a:fld>
            <a:endParaRPr lang="en-GB"/>
          </a:p>
        </p:txBody>
      </p:sp>
    </p:spTree>
    <p:extLst>
      <p:ext uri="{BB962C8B-B14F-4D97-AF65-F5344CB8AC3E}">
        <p14:creationId xmlns:p14="http://schemas.microsoft.com/office/powerpoint/2010/main" val="1578198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13F1-43ED-4B74-BA4E-A8A85340B2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1CC35E-19C9-473B-938F-04B37DAA3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086EB1-B9B7-4126-ACD0-DE60F85419C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7B96166-11E9-4350-89D7-AC7C5FFAC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30550-20FA-40DF-A56D-A73868C0223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421269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B9BE-938E-4B18-89B4-20731840EE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B2673C-CAB4-40D8-A541-9804C391D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F4FEF-0E0C-4EC8-94C4-645663122E1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BBD8ABBE-E38F-4A44-9371-2861DBD74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39FED-7184-4F0C-98DD-0E2EEC2CB578}"/>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01702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52B0EA-F43D-4CE8-90CC-AF0CE0836D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71EFA0-4B6A-4D58-A14A-81CAA863E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DA28DF-E6D3-427B-90A2-5915D10A9C3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C67BA99A-42B4-4CF2-BDE6-94D3E84FB6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E3C7DD-9461-4CAB-9032-12B31A68C55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87799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526D-D534-49A7-B75C-DB58F307DA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41C5AA-2BCF-4E6D-9C8A-C016B651A0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9C5D1-1239-459C-854A-862ED0BFEB9E}"/>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9B325DE-692B-4EF6-9092-874DDFE4CE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D36FF2-F799-4318-BE86-9ADD49C729F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8670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081EA-5477-4516-ACEA-EBA70CE42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09942B-A35B-4E1D-BC8D-06BEB082F0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060D56-91E1-4717-BA96-5B6F14372D2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827632EB-7A32-43BD-B103-8EE10A5D0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FDFBF8-FED8-4F4C-A23C-983D8205480C}"/>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78901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D503-3287-4BC4-8B21-BEA61E92CA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4DD5C9-9B40-45D4-9134-59274B5A0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D1C42A-CD46-4A41-BE6A-6736484757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D2AC7E-20F1-4652-AB29-F282EABA74A6}"/>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618F684F-4085-4AC0-9DFC-D1A4B8D764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9B6686-DB55-4F07-B42D-919E8BBFF34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96967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6AA7A-07A9-4B46-853B-3162AD97B8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B0CABB-A274-4140-88D1-08715BAD21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B0D4B1-7AF8-4AF0-9563-503D2D9BC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F802B1-E44B-4EF9-9D30-1A481B516D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9BCB5F-71AB-4994-B8E2-F90309C27D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B9DF92-EAE1-4379-ABB0-4CA07FA1C3B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8" name="Footer Placeholder 7">
            <a:extLst>
              <a:ext uri="{FF2B5EF4-FFF2-40B4-BE49-F238E27FC236}">
                <a16:creationId xmlns:a16="http://schemas.microsoft.com/office/drawing/2014/main" id="{36370328-D790-426C-BCFB-58A78E3EE7E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14BADD-0BA1-4CD8-AD70-BC7F92ACDB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16292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C191-5DFA-47C5-9E45-DE0F331F069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F2AB59C-9601-4DF4-8C67-66449332625D}"/>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4" name="Footer Placeholder 3">
            <a:extLst>
              <a:ext uri="{FF2B5EF4-FFF2-40B4-BE49-F238E27FC236}">
                <a16:creationId xmlns:a16="http://schemas.microsoft.com/office/drawing/2014/main" id="{A7FBF827-8EF6-4D5C-A749-87E51591DF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708F463-ACDB-4D7F-BA63-9C9C5ECE42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29337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B27F01-573D-415D-92F5-F7DE51FB606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3" name="Footer Placeholder 2">
            <a:extLst>
              <a:ext uri="{FF2B5EF4-FFF2-40B4-BE49-F238E27FC236}">
                <a16:creationId xmlns:a16="http://schemas.microsoft.com/office/drawing/2014/main" id="{CA0DF0E6-AD81-49BA-BDAE-65DD53DB13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88DBEB7-A9BE-47C9-A333-24975BD04DD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7463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34FC1-DDAF-47A9-B5A3-87465ABE2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890543-32D6-4E1B-858F-D22B0E14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5A115F-A513-4109-A184-A18AF786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6780-E143-4BFA-AD36-3426BCA43B3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AE5C8838-68A2-4237-A627-B2AF9AF661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7D52DC-07FA-4F2C-A00D-5B6970831C8D}"/>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233057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822E-0E75-44AB-8ACA-A37FE23396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14B25D-9187-4182-AB8E-BB5F97C32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CDA302-DD0B-498F-BBCC-542E836C1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47C16F-7B0A-4F51-85C4-6EE0A512B8A5}"/>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1692D148-3564-412C-8767-D603044E8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29BA2-59B7-4ED1-913F-8BBAC85305D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441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3E16B4-BEF5-4CCB-B268-84E863A3BA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17E520-242B-4913-937D-E273BC9CA8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B09AC4-A6D5-4598-8BF1-A30E60B97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7E2FFBAF-AF14-4EB1-975C-3D7ADF438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BD68E9-8B52-4E8E-B75C-E1D7FFF6E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1CCBD-BAE5-478B-9510-BD030C53F696}" type="slidenum">
              <a:rPr lang="en-GB" smtClean="0"/>
              <a:t>‹#›</a:t>
            </a:fld>
            <a:endParaRPr lang="en-GB"/>
          </a:p>
        </p:txBody>
      </p:sp>
    </p:spTree>
    <p:extLst>
      <p:ext uri="{BB962C8B-B14F-4D97-AF65-F5344CB8AC3E}">
        <p14:creationId xmlns:p14="http://schemas.microsoft.com/office/powerpoint/2010/main" val="425196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24">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Arc 26">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F586A84-BAB5-96AA-58DF-0785F4E11C4E}"/>
              </a:ext>
            </a:extLst>
          </p:cNvPr>
          <p:cNvSpPr txBox="1"/>
          <p:nvPr/>
        </p:nvSpPr>
        <p:spPr>
          <a:xfrm>
            <a:off x="1381627" y="1749446"/>
            <a:ext cx="6763379" cy="2387600"/>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Catholic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Education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Week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2022-2023</a:t>
            </a:r>
          </a:p>
        </p:txBody>
      </p:sp>
      <p:sp>
        <p:nvSpPr>
          <p:cNvPr id="59" name="Oval 28">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0" name="Freeform: Shape 30">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Shape 32">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50E4531-A343-7016-8A96-3B3079405E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21" t="8978" r="6765"/>
          <a:stretch/>
        </p:blipFill>
        <p:spPr bwMode="auto">
          <a:xfrm>
            <a:off x="6198687" y="152899"/>
            <a:ext cx="2810565" cy="2810275"/>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a:noFill/>
        </p:spPr>
      </p:pic>
      <p:pic>
        <p:nvPicPr>
          <p:cNvPr id="5" name="Picture 4" descr="Text&#10;&#10;Description automatically generated">
            <a:extLst>
              <a:ext uri="{FF2B5EF4-FFF2-40B4-BE49-F238E27FC236}">
                <a16:creationId xmlns:a16="http://schemas.microsoft.com/office/drawing/2014/main" id="{A5262267-4AF1-4B37-8092-BA71745085F6}"/>
              </a:ext>
            </a:extLst>
          </p:cNvPr>
          <p:cNvPicPr>
            <a:picLocks noChangeAspect="1"/>
          </p:cNvPicPr>
          <p:nvPr/>
        </p:nvPicPr>
        <p:blipFill rotWithShape="1">
          <a:blip r:embed="rId4">
            <a:extLst>
              <a:ext uri="{28A0092B-C50C-407E-A947-70E740481C1C}">
                <a14:useLocalDpi xmlns:a14="http://schemas.microsoft.com/office/drawing/2010/main" val="0"/>
              </a:ext>
            </a:extLst>
          </a:blip>
          <a:srcRect r="12373"/>
          <a:stretch/>
        </p:blipFill>
        <p:spPr>
          <a:xfrm>
            <a:off x="8843963" y="3721326"/>
            <a:ext cx="3059999" cy="3073028"/>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529911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BDC50DF9-F311-58E8-7D83-D1DE232C5BE3}"/>
              </a:ext>
            </a:extLst>
          </p:cNvPr>
          <p:cNvPicPr>
            <a:picLocks noChangeAspect="1"/>
          </p:cNvPicPr>
          <p:nvPr/>
        </p:nvPicPr>
        <p:blipFill>
          <a:blip r:embed="rId3">
            <a:alphaModFix amt="13000"/>
            <a:extLst>
              <a:ext uri="{28A0092B-C50C-407E-A947-70E740481C1C}">
                <a14:useLocalDpi xmlns:a14="http://schemas.microsoft.com/office/drawing/2010/main" val="0"/>
              </a:ext>
            </a:extLst>
          </a:blip>
          <a:stretch>
            <a:fillRect/>
          </a:stretch>
        </p:blipFill>
        <p:spPr>
          <a:xfrm>
            <a:off x="-301523" y="2827836"/>
            <a:ext cx="4687786" cy="4201613"/>
          </a:xfrm>
          <a:prstGeom prst="rect">
            <a:avLst/>
          </a:prstGeom>
        </p:spPr>
      </p:pic>
      <p:pic>
        <p:nvPicPr>
          <p:cNvPr id="4" name="Picture 3">
            <a:extLst>
              <a:ext uri="{FF2B5EF4-FFF2-40B4-BE49-F238E27FC236}">
                <a16:creationId xmlns:a16="http://schemas.microsoft.com/office/drawing/2014/main" id="{58392A5B-8C16-F032-CA44-16B0EA43D39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18165" y="0"/>
            <a:ext cx="1356995" cy="1274445"/>
          </a:xfrm>
          <a:prstGeom prst="rect">
            <a:avLst/>
          </a:prstGeom>
          <a:noFill/>
          <a:ln>
            <a:noFill/>
          </a:ln>
        </p:spPr>
      </p:pic>
      <p:sp>
        <p:nvSpPr>
          <p:cNvPr id="5" name="TextBox 4">
            <a:extLst>
              <a:ext uri="{FF2B5EF4-FFF2-40B4-BE49-F238E27FC236}">
                <a16:creationId xmlns:a16="http://schemas.microsoft.com/office/drawing/2014/main" id="{F9D369F8-5BBA-3E4D-DE9D-C79C62EE2A1D}"/>
              </a:ext>
            </a:extLst>
          </p:cNvPr>
          <p:cNvSpPr txBox="1"/>
          <p:nvPr/>
        </p:nvSpPr>
        <p:spPr>
          <a:xfrm>
            <a:off x="2085975" y="542925"/>
            <a:ext cx="8632190" cy="6001643"/>
          </a:xfrm>
          <a:prstGeom prst="rect">
            <a:avLst/>
          </a:prstGeom>
          <a:noFill/>
        </p:spPr>
        <p:txBody>
          <a:bodyPr wrap="square" rtlCol="0">
            <a:spAutoFit/>
          </a:bodyPr>
          <a:lstStyle/>
          <a:p>
            <a:r>
              <a:rPr lang="en-US" sz="2400" dirty="0">
                <a:solidFill>
                  <a:srgbClr val="FF0000"/>
                </a:solidFill>
              </a:rPr>
              <a:t>Holy Spirit, we gather together in Your name.</a:t>
            </a:r>
          </a:p>
          <a:p>
            <a:r>
              <a:rPr lang="en-US" sz="2400" dirty="0">
                <a:solidFill>
                  <a:srgbClr val="FF0000"/>
                </a:solidFill>
              </a:rPr>
              <a:t>You alone guide us, come into our hearts;</a:t>
            </a:r>
          </a:p>
          <a:p>
            <a:r>
              <a:rPr lang="en-US" sz="2400" dirty="0">
                <a:solidFill>
                  <a:srgbClr val="FF0000"/>
                </a:solidFill>
              </a:rPr>
              <a:t>Teach us the way we must go and how we can get there.</a:t>
            </a:r>
          </a:p>
          <a:p>
            <a:endParaRPr lang="en-US" sz="2400" dirty="0"/>
          </a:p>
          <a:p>
            <a:r>
              <a:rPr lang="en-US" sz="2400" dirty="0">
                <a:solidFill>
                  <a:schemeClr val="accent1">
                    <a:lumMod val="75000"/>
                  </a:schemeClr>
                </a:solidFill>
              </a:rPr>
              <a:t>We are sinful; sometimes we do not make loving choices.</a:t>
            </a:r>
          </a:p>
          <a:p>
            <a:r>
              <a:rPr lang="en-US" sz="2400" dirty="0">
                <a:solidFill>
                  <a:schemeClr val="accent1">
                    <a:lumMod val="75000"/>
                  </a:schemeClr>
                </a:solidFill>
              </a:rPr>
              <a:t>Do not let us become confused.</a:t>
            </a:r>
          </a:p>
          <a:p>
            <a:r>
              <a:rPr lang="en-US" sz="2400" dirty="0">
                <a:solidFill>
                  <a:schemeClr val="accent1">
                    <a:lumMod val="75000"/>
                  </a:schemeClr>
                </a:solidFill>
              </a:rPr>
              <a:t>Do not let anything lead us down the wrong path.</a:t>
            </a:r>
          </a:p>
          <a:p>
            <a:r>
              <a:rPr lang="en-US" sz="2400" dirty="0">
                <a:solidFill>
                  <a:schemeClr val="accent1">
                    <a:lumMod val="75000"/>
                  </a:schemeClr>
                </a:solidFill>
              </a:rPr>
              <a:t>Help us to think before we act.</a:t>
            </a:r>
          </a:p>
          <a:p>
            <a:endParaRPr lang="en-US" sz="2400" dirty="0"/>
          </a:p>
          <a:p>
            <a:r>
              <a:rPr lang="en-US" sz="2400" dirty="0">
                <a:solidFill>
                  <a:srgbClr val="00B050"/>
                </a:solidFill>
              </a:rPr>
              <a:t>Let us find our unity in you so that we can</a:t>
            </a:r>
          </a:p>
          <a:p>
            <a:r>
              <a:rPr lang="en-US" sz="2400" dirty="0">
                <a:solidFill>
                  <a:srgbClr val="00B050"/>
                </a:solidFill>
              </a:rPr>
              <a:t>journey together to eternal life</a:t>
            </a:r>
          </a:p>
          <a:p>
            <a:r>
              <a:rPr lang="en-US" sz="2400" dirty="0">
                <a:solidFill>
                  <a:srgbClr val="00B050"/>
                </a:solidFill>
              </a:rPr>
              <a:t>and always know the way of truth and what is right.</a:t>
            </a:r>
          </a:p>
          <a:p>
            <a:endParaRPr lang="en-US" sz="2400" dirty="0"/>
          </a:p>
          <a:p>
            <a:r>
              <a:rPr lang="en-US" sz="2400" dirty="0">
                <a:solidFill>
                  <a:schemeClr val="accent2">
                    <a:lumMod val="60000"/>
                    <a:lumOff val="40000"/>
                  </a:schemeClr>
                </a:solidFill>
              </a:rPr>
              <a:t>All this we ask of You, who are everywhere, all the time,</a:t>
            </a:r>
          </a:p>
          <a:p>
            <a:r>
              <a:rPr lang="en-US" sz="2400" dirty="0">
                <a:solidFill>
                  <a:schemeClr val="accent2">
                    <a:lumMod val="60000"/>
                    <a:lumOff val="40000"/>
                  </a:schemeClr>
                </a:solidFill>
              </a:rPr>
              <a:t>in the communion of the Father and the Son, forever and ever.</a:t>
            </a:r>
          </a:p>
          <a:p>
            <a:r>
              <a:rPr lang="en-US" sz="2400" dirty="0">
                <a:solidFill>
                  <a:schemeClr val="accent2">
                    <a:lumMod val="60000"/>
                    <a:lumOff val="40000"/>
                  </a:schemeClr>
                </a:solidFill>
              </a:rPr>
              <a:t>Amen.</a:t>
            </a:r>
            <a:endParaRPr lang="en-GB" sz="2400" dirty="0">
              <a:solidFill>
                <a:schemeClr val="accent2">
                  <a:lumMod val="60000"/>
                  <a:lumOff val="40000"/>
                </a:schemeClr>
              </a:solidFill>
            </a:endParaRPr>
          </a:p>
        </p:txBody>
      </p:sp>
    </p:spTree>
    <p:extLst>
      <p:ext uri="{BB962C8B-B14F-4D97-AF65-F5344CB8AC3E}">
        <p14:creationId xmlns:p14="http://schemas.microsoft.com/office/powerpoint/2010/main" val="399783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C4B629F5-F394-456D-AC9B-23905DEB343C}"/>
              </a:ext>
            </a:extLst>
          </p:cNvPr>
          <p:cNvPicPr>
            <a:picLocks noChangeAspect="1"/>
          </p:cNvPicPr>
          <p:nvPr/>
        </p:nvPicPr>
        <p:blipFill rotWithShape="1">
          <a:blip r:embed="rId3">
            <a:extLst>
              <a:ext uri="{28A0092B-C50C-407E-A947-70E740481C1C}">
                <a14:useLocalDpi xmlns:a14="http://schemas.microsoft.com/office/drawing/2010/main" val="0"/>
              </a:ext>
            </a:extLst>
          </a:blip>
          <a:srcRect t="10115" r="9089" b="8155"/>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sz="4800" dirty="0">
                <a:latin typeface="Abadi Extra Light" panose="020B0204020104020204" pitchFamily="34" charset="0"/>
              </a:rPr>
              <a:t>Communion</a:t>
            </a:r>
            <a:br>
              <a:rPr lang="en-US" sz="4800" dirty="0">
                <a:latin typeface="Abadi Extra Light" panose="020B0204020104020204" pitchFamily="34" charset="0"/>
              </a:rPr>
            </a:br>
            <a:br>
              <a:rPr lang="en-US" sz="4800" dirty="0">
                <a:latin typeface="Abadi Extra Light" panose="020B0204020104020204" pitchFamily="34" charset="0"/>
              </a:rPr>
            </a:br>
            <a:r>
              <a:rPr lang="en-US" sz="4800" dirty="0">
                <a:latin typeface="Abadi Extra Light" panose="020B0204020104020204" pitchFamily="34" charset="0"/>
              </a:rPr>
              <a:t>Participation</a:t>
            </a:r>
            <a:br>
              <a:rPr lang="en-US" sz="4800" dirty="0">
                <a:latin typeface="Abadi Extra Light" panose="020B0204020104020204" pitchFamily="34" charset="0"/>
              </a:rPr>
            </a:br>
            <a:br>
              <a:rPr lang="en-US" sz="4800" dirty="0">
                <a:latin typeface="Abadi Extra Light" panose="020B0204020104020204" pitchFamily="34" charset="0"/>
              </a:rPr>
            </a:br>
            <a:r>
              <a:rPr lang="en-US" sz="4800" dirty="0">
                <a:latin typeface="Abadi Extra Light" panose="020B0204020104020204" pitchFamily="34" charset="0"/>
              </a:rPr>
              <a:t>Mission</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spTree>
    <p:extLst>
      <p:ext uri="{BB962C8B-B14F-4D97-AF65-F5344CB8AC3E}">
        <p14:creationId xmlns:p14="http://schemas.microsoft.com/office/powerpoint/2010/main" val="237592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pic>
        <p:nvPicPr>
          <p:cNvPr id="1026" name="Picture 2" descr="Communion">
            <a:extLst>
              <a:ext uri="{FF2B5EF4-FFF2-40B4-BE49-F238E27FC236}">
                <a16:creationId xmlns:a16="http://schemas.microsoft.com/office/drawing/2014/main" id="{52256F7F-A37B-D40B-59C2-5F9EF61D57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35" y="3823878"/>
            <a:ext cx="3713752" cy="37137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9D1B110-A32A-F410-DE9E-B57CEB2D05D6}"/>
              </a:ext>
            </a:extLst>
          </p:cNvPr>
          <p:cNvSpPr txBox="1"/>
          <p:nvPr/>
        </p:nvSpPr>
        <p:spPr>
          <a:xfrm>
            <a:off x="481028" y="1057387"/>
            <a:ext cx="11120421" cy="646331"/>
          </a:xfrm>
          <a:prstGeom prst="rect">
            <a:avLst/>
          </a:prstGeom>
          <a:noFill/>
        </p:spPr>
        <p:txBody>
          <a:bodyPr wrap="square" rtlCol="0">
            <a:spAutoFit/>
          </a:bodyPr>
          <a:lstStyle/>
          <a:p>
            <a:r>
              <a:rPr lang="en-US" sz="3600" b="1" dirty="0">
                <a:latin typeface="Amasis MT Pro" panose="02040504050005020304" pitchFamily="18" charset="0"/>
              </a:rPr>
              <a:t>Communion: </a:t>
            </a:r>
            <a:r>
              <a:rPr lang="en-US" sz="3600" dirty="0">
                <a:latin typeface="Amasis MT Pro" panose="02040504050005020304" pitchFamily="18" charset="0"/>
              </a:rPr>
              <a:t>We come together as Children of God</a:t>
            </a:r>
            <a:endParaRPr lang="en-GB" sz="3600" dirty="0">
              <a:latin typeface="Amasis MT Pro" panose="02040504050005020304" pitchFamily="18" charset="0"/>
            </a:endParaRPr>
          </a:p>
        </p:txBody>
      </p:sp>
      <p:sp>
        <p:nvSpPr>
          <p:cNvPr id="8" name="TextBox 7">
            <a:extLst>
              <a:ext uri="{FF2B5EF4-FFF2-40B4-BE49-F238E27FC236}">
                <a16:creationId xmlns:a16="http://schemas.microsoft.com/office/drawing/2014/main" id="{070C8BA6-BC06-A83E-0DC0-9AD0F903DC37}"/>
              </a:ext>
            </a:extLst>
          </p:cNvPr>
          <p:cNvSpPr txBox="1"/>
          <p:nvPr/>
        </p:nvSpPr>
        <p:spPr>
          <a:xfrm>
            <a:off x="467710" y="2387792"/>
            <a:ext cx="9275572" cy="646331"/>
          </a:xfrm>
          <a:prstGeom prst="rect">
            <a:avLst/>
          </a:prstGeom>
          <a:noFill/>
        </p:spPr>
        <p:txBody>
          <a:bodyPr wrap="square" rtlCol="0">
            <a:spAutoFit/>
          </a:bodyPr>
          <a:lstStyle/>
          <a:p>
            <a:r>
              <a:rPr lang="en-US" sz="3600" b="1" dirty="0">
                <a:latin typeface="Amasis MT Pro" panose="02040504050005020304" pitchFamily="18" charset="0"/>
              </a:rPr>
              <a:t>Participation: </a:t>
            </a:r>
            <a:r>
              <a:rPr lang="en-US" sz="3600" dirty="0">
                <a:latin typeface="Amasis MT Pro" panose="02040504050005020304" pitchFamily="18" charset="0"/>
              </a:rPr>
              <a:t>We serve one another</a:t>
            </a:r>
            <a:endParaRPr lang="en-GB" sz="3600" dirty="0">
              <a:latin typeface="Amasis MT Pro" panose="02040504050005020304" pitchFamily="18" charset="0"/>
            </a:endParaRPr>
          </a:p>
        </p:txBody>
      </p:sp>
      <p:sp>
        <p:nvSpPr>
          <p:cNvPr id="9" name="TextBox 8">
            <a:extLst>
              <a:ext uri="{FF2B5EF4-FFF2-40B4-BE49-F238E27FC236}">
                <a16:creationId xmlns:a16="http://schemas.microsoft.com/office/drawing/2014/main" id="{37E64848-DAF1-C430-4E14-873DFB01D503}"/>
              </a:ext>
            </a:extLst>
          </p:cNvPr>
          <p:cNvSpPr txBox="1"/>
          <p:nvPr/>
        </p:nvSpPr>
        <p:spPr>
          <a:xfrm>
            <a:off x="467710" y="3718197"/>
            <a:ext cx="9275572" cy="646331"/>
          </a:xfrm>
          <a:prstGeom prst="rect">
            <a:avLst/>
          </a:prstGeom>
          <a:noFill/>
        </p:spPr>
        <p:txBody>
          <a:bodyPr wrap="square" rtlCol="0">
            <a:spAutoFit/>
          </a:bodyPr>
          <a:lstStyle/>
          <a:p>
            <a:r>
              <a:rPr lang="en-US" sz="3600" b="1" dirty="0">
                <a:latin typeface="Amasis MT Pro" panose="02040504050005020304" pitchFamily="18" charset="0"/>
              </a:rPr>
              <a:t>Mission: </a:t>
            </a:r>
            <a:r>
              <a:rPr lang="en-US" sz="3600" dirty="0">
                <a:latin typeface="Amasis MT Pro" panose="02040504050005020304" pitchFamily="18" charset="0"/>
              </a:rPr>
              <a:t>We witness to the love of God</a:t>
            </a:r>
            <a:endParaRPr lang="en-GB" sz="3600" dirty="0">
              <a:latin typeface="Amasis MT Pro" panose="02040504050005020304" pitchFamily="18" charset="0"/>
            </a:endParaRPr>
          </a:p>
        </p:txBody>
      </p:sp>
      <p:pic>
        <p:nvPicPr>
          <p:cNvPr id="10" name="Picture 2" descr="Participation">
            <a:extLst>
              <a:ext uri="{FF2B5EF4-FFF2-40B4-BE49-F238E27FC236}">
                <a16:creationId xmlns:a16="http://schemas.microsoft.com/office/drawing/2014/main" id="{A49557E6-4E7F-0258-B1F5-4E6FD1AA8A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1534" y="3858547"/>
            <a:ext cx="3713753" cy="37137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ission">
            <a:extLst>
              <a:ext uri="{FF2B5EF4-FFF2-40B4-BE49-F238E27FC236}">
                <a16:creationId xmlns:a16="http://schemas.microsoft.com/office/drawing/2014/main" id="{9C8CFF8E-4427-7F58-FCD0-90B94697D5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7581" y="3662237"/>
            <a:ext cx="3815999" cy="3815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227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pic>
        <p:nvPicPr>
          <p:cNvPr id="1026" name="Picture 2" descr="Communion">
            <a:extLst>
              <a:ext uri="{FF2B5EF4-FFF2-40B4-BE49-F238E27FC236}">
                <a16:creationId xmlns:a16="http://schemas.microsoft.com/office/drawing/2014/main" id="{52256F7F-A37B-D40B-59C2-5F9EF61D57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35" y="3823878"/>
            <a:ext cx="3713752" cy="37137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9D1B110-A32A-F410-DE9E-B57CEB2D05D6}"/>
              </a:ext>
            </a:extLst>
          </p:cNvPr>
          <p:cNvSpPr txBox="1"/>
          <p:nvPr/>
        </p:nvSpPr>
        <p:spPr>
          <a:xfrm>
            <a:off x="481028" y="1057387"/>
            <a:ext cx="2862247" cy="646331"/>
          </a:xfrm>
          <a:prstGeom prst="rect">
            <a:avLst/>
          </a:prstGeom>
          <a:noFill/>
        </p:spPr>
        <p:txBody>
          <a:bodyPr wrap="square" rtlCol="0">
            <a:spAutoFit/>
          </a:bodyPr>
          <a:lstStyle/>
          <a:p>
            <a:r>
              <a:rPr lang="en-US" sz="3600" b="1" dirty="0">
                <a:latin typeface="Amasis MT Pro" panose="02040504050005020304" pitchFamily="18" charset="0"/>
              </a:rPr>
              <a:t>Communion</a:t>
            </a:r>
            <a:endParaRPr lang="en-GB" sz="3600" dirty="0">
              <a:latin typeface="Amasis MT Pro" panose="02040504050005020304" pitchFamily="18" charset="0"/>
            </a:endParaRPr>
          </a:p>
        </p:txBody>
      </p:sp>
      <p:sp>
        <p:nvSpPr>
          <p:cNvPr id="8" name="TextBox 7">
            <a:extLst>
              <a:ext uri="{FF2B5EF4-FFF2-40B4-BE49-F238E27FC236}">
                <a16:creationId xmlns:a16="http://schemas.microsoft.com/office/drawing/2014/main" id="{070C8BA6-BC06-A83E-0DC0-9AD0F903DC37}"/>
              </a:ext>
            </a:extLst>
          </p:cNvPr>
          <p:cNvSpPr txBox="1"/>
          <p:nvPr/>
        </p:nvSpPr>
        <p:spPr>
          <a:xfrm>
            <a:off x="4630156" y="2173479"/>
            <a:ext cx="3056507" cy="646331"/>
          </a:xfrm>
          <a:prstGeom prst="rect">
            <a:avLst/>
          </a:prstGeom>
          <a:noFill/>
        </p:spPr>
        <p:txBody>
          <a:bodyPr wrap="square" rtlCol="0">
            <a:spAutoFit/>
          </a:bodyPr>
          <a:lstStyle/>
          <a:p>
            <a:r>
              <a:rPr lang="en-US" sz="3600" b="1" dirty="0">
                <a:latin typeface="Amasis MT Pro" panose="02040504050005020304" pitchFamily="18" charset="0"/>
              </a:rPr>
              <a:t>Participation</a:t>
            </a:r>
            <a:endParaRPr lang="en-GB" sz="3600" dirty="0">
              <a:latin typeface="Amasis MT Pro" panose="02040504050005020304" pitchFamily="18" charset="0"/>
            </a:endParaRPr>
          </a:p>
        </p:txBody>
      </p:sp>
      <p:sp>
        <p:nvSpPr>
          <p:cNvPr id="9" name="TextBox 8">
            <a:extLst>
              <a:ext uri="{FF2B5EF4-FFF2-40B4-BE49-F238E27FC236}">
                <a16:creationId xmlns:a16="http://schemas.microsoft.com/office/drawing/2014/main" id="{37E64848-DAF1-C430-4E14-873DFB01D503}"/>
              </a:ext>
            </a:extLst>
          </p:cNvPr>
          <p:cNvSpPr txBox="1"/>
          <p:nvPr/>
        </p:nvSpPr>
        <p:spPr>
          <a:xfrm>
            <a:off x="9840517" y="3362199"/>
            <a:ext cx="1988976" cy="646331"/>
          </a:xfrm>
          <a:prstGeom prst="rect">
            <a:avLst/>
          </a:prstGeom>
          <a:noFill/>
        </p:spPr>
        <p:txBody>
          <a:bodyPr wrap="square" rtlCol="0">
            <a:spAutoFit/>
          </a:bodyPr>
          <a:lstStyle/>
          <a:p>
            <a:r>
              <a:rPr lang="en-US" sz="3600" b="1" dirty="0">
                <a:latin typeface="Amasis MT Pro" panose="02040504050005020304" pitchFamily="18" charset="0"/>
              </a:rPr>
              <a:t>Mission</a:t>
            </a:r>
            <a:endParaRPr lang="en-GB" sz="3600" dirty="0">
              <a:latin typeface="Amasis MT Pro" panose="02040504050005020304" pitchFamily="18" charset="0"/>
            </a:endParaRPr>
          </a:p>
        </p:txBody>
      </p:sp>
      <p:pic>
        <p:nvPicPr>
          <p:cNvPr id="10" name="Picture 2" descr="Participation">
            <a:extLst>
              <a:ext uri="{FF2B5EF4-FFF2-40B4-BE49-F238E27FC236}">
                <a16:creationId xmlns:a16="http://schemas.microsoft.com/office/drawing/2014/main" id="{A49557E6-4E7F-0258-B1F5-4E6FD1AA8A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1534" y="3858547"/>
            <a:ext cx="3713753" cy="37137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ission">
            <a:extLst>
              <a:ext uri="{FF2B5EF4-FFF2-40B4-BE49-F238E27FC236}">
                <a16:creationId xmlns:a16="http://schemas.microsoft.com/office/drawing/2014/main" id="{9C8CFF8E-4427-7F58-FCD0-90B94697D5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7581" y="3662237"/>
            <a:ext cx="3815999" cy="3815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873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2CC4BDB-5B81-4023-B967-7DF04BC13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ainting of a group of people&#10;&#10;Description automatically generated with low confidence">
            <a:extLst>
              <a:ext uri="{FF2B5EF4-FFF2-40B4-BE49-F238E27FC236}">
                <a16:creationId xmlns:a16="http://schemas.microsoft.com/office/drawing/2014/main" id="{DF75BBF9-A3D9-501A-D0D8-67B02A5FE2C4}"/>
              </a:ext>
            </a:extLst>
          </p:cNvPr>
          <p:cNvPicPr>
            <a:picLocks noChangeAspect="1"/>
          </p:cNvPicPr>
          <p:nvPr/>
        </p:nvPicPr>
        <p:blipFill rotWithShape="1">
          <a:blip r:embed="rId3"/>
          <a:srcRect t="6025" r="-1" b="23658"/>
          <a:stretch/>
        </p:blipFill>
        <p:spPr>
          <a:xfrm>
            <a:off x="2" y="10"/>
            <a:ext cx="12191271" cy="6857989"/>
          </a:xfrm>
          <a:custGeom>
            <a:avLst/>
            <a:gdLst/>
            <a:ahLst/>
            <a:cxnLst/>
            <a:rect l="l" t="t" r="r" b="b"/>
            <a:pathLst>
              <a:path w="12191271" h="6850048">
                <a:moveTo>
                  <a:pt x="636938" y="0"/>
                </a:moveTo>
                <a:lnTo>
                  <a:pt x="12191271" y="0"/>
                </a:lnTo>
                <a:lnTo>
                  <a:pt x="12191271" y="34"/>
                </a:lnTo>
                <a:lnTo>
                  <a:pt x="12188836" y="26696"/>
                </a:lnTo>
                <a:cubicBezTo>
                  <a:pt x="12159738" y="43228"/>
                  <a:pt x="12151834" y="118002"/>
                  <a:pt x="12131136" y="168244"/>
                </a:cubicBezTo>
                <a:cubicBezTo>
                  <a:pt x="12124808" y="199505"/>
                  <a:pt x="12149886" y="254732"/>
                  <a:pt x="12134482" y="260696"/>
                </a:cubicBezTo>
                <a:cubicBezTo>
                  <a:pt x="12141738" y="278745"/>
                  <a:pt x="12126232" y="287417"/>
                  <a:pt x="12123358" y="303160"/>
                </a:cubicBezTo>
                <a:cubicBezTo>
                  <a:pt x="12127622" y="318147"/>
                  <a:pt x="12122174" y="322795"/>
                  <a:pt x="12119930" y="334153"/>
                </a:cubicBezTo>
                <a:cubicBezTo>
                  <a:pt x="12122824" y="340739"/>
                  <a:pt x="12121652" y="350621"/>
                  <a:pt x="12117292" y="352523"/>
                </a:cubicBezTo>
                <a:cubicBezTo>
                  <a:pt x="12108502" y="344302"/>
                  <a:pt x="12109672" y="380554"/>
                  <a:pt x="12103022" y="380764"/>
                </a:cubicBezTo>
                <a:cubicBezTo>
                  <a:pt x="12099682" y="400323"/>
                  <a:pt x="12099092" y="490383"/>
                  <a:pt x="12087384" y="501357"/>
                </a:cubicBezTo>
                <a:cubicBezTo>
                  <a:pt x="12078470" y="540103"/>
                  <a:pt x="12088892" y="604695"/>
                  <a:pt x="12086884" y="621818"/>
                </a:cubicBezTo>
                <a:cubicBezTo>
                  <a:pt x="12103872" y="645808"/>
                  <a:pt x="12046274" y="710838"/>
                  <a:pt x="12037912" y="783603"/>
                </a:cubicBezTo>
                <a:cubicBezTo>
                  <a:pt x="12038728" y="794128"/>
                  <a:pt x="12038178" y="799388"/>
                  <a:pt x="12033652" y="800460"/>
                </a:cubicBezTo>
                <a:cubicBezTo>
                  <a:pt x="12030680" y="822866"/>
                  <a:pt x="12018000" y="839465"/>
                  <a:pt x="12021616" y="857543"/>
                </a:cubicBezTo>
                <a:cubicBezTo>
                  <a:pt x="12012916" y="850673"/>
                  <a:pt x="12020790" y="891755"/>
                  <a:pt x="12011726" y="892266"/>
                </a:cubicBezTo>
                <a:cubicBezTo>
                  <a:pt x="12007210" y="905052"/>
                  <a:pt x="11997872" y="927582"/>
                  <a:pt x="11994512" y="934260"/>
                </a:cubicBezTo>
                <a:lnTo>
                  <a:pt x="11991560" y="932336"/>
                </a:lnTo>
                <a:lnTo>
                  <a:pt x="11990514" y="940487"/>
                </a:lnTo>
                <a:lnTo>
                  <a:pt x="11988602" y="958836"/>
                </a:lnTo>
                <a:cubicBezTo>
                  <a:pt x="11985966" y="966456"/>
                  <a:pt x="11975758" y="977088"/>
                  <a:pt x="11974700" y="986207"/>
                </a:cubicBezTo>
                <a:cubicBezTo>
                  <a:pt x="11970938" y="1004735"/>
                  <a:pt x="11977876" y="1007075"/>
                  <a:pt x="11982258" y="1013556"/>
                </a:cubicBezTo>
                <a:cubicBezTo>
                  <a:pt x="11981214" y="1026451"/>
                  <a:pt x="11971950" y="1050442"/>
                  <a:pt x="11968448" y="1063580"/>
                </a:cubicBezTo>
                <a:cubicBezTo>
                  <a:pt x="11964708" y="1069989"/>
                  <a:pt x="11969836" y="1093522"/>
                  <a:pt x="11961240" y="1092388"/>
                </a:cubicBezTo>
                <a:cubicBezTo>
                  <a:pt x="11960426" y="1105603"/>
                  <a:pt x="11958786" y="1112923"/>
                  <a:pt x="11957400" y="1120089"/>
                </a:cubicBezTo>
                <a:lnTo>
                  <a:pt x="11952458" y="1136369"/>
                </a:lnTo>
                <a:cubicBezTo>
                  <a:pt x="11950090" y="1140925"/>
                  <a:pt x="11948538" y="1146011"/>
                  <a:pt x="11948726" y="1152132"/>
                </a:cubicBezTo>
                <a:lnTo>
                  <a:pt x="11949742" y="1158140"/>
                </a:lnTo>
                <a:lnTo>
                  <a:pt x="11948154" y="1158608"/>
                </a:lnTo>
                <a:cubicBezTo>
                  <a:pt x="11945686" y="1158803"/>
                  <a:pt x="11928734" y="1161056"/>
                  <a:pt x="11927260" y="1180442"/>
                </a:cubicBezTo>
                <a:cubicBezTo>
                  <a:pt x="11921496" y="1192709"/>
                  <a:pt x="11919204" y="1203402"/>
                  <a:pt x="11915994" y="1221353"/>
                </a:cubicBezTo>
                <a:cubicBezTo>
                  <a:pt x="11915516" y="1232713"/>
                  <a:pt x="11926308" y="1235102"/>
                  <a:pt x="11924388" y="1248604"/>
                </a:cubicBezTo>
                <a:cubicBezTo>
                  <a:pt x="11911346" y="1301115"/>
                  <a:pt x="11929638" y="1279167"/>
                  <a:pt x="11916648" y="1307095"/>
                </a:cubicBezTo>
                <a:cubicBezTo>
                  <a:pt x="11915436" y="1312439"/>
                  <a:pt x="11915606" y="1317191"/>
                  <a:pt x="11916360" y="1321583"/>
                </a:cubicBezTo>
                <a:lnTo>
                  <a:pt x="11918132" y="1328373"/>
                </a:lnTo>
                <a:lnTo>
                  <a:pt x="11911374" y="1349635"/>
                </a:lnTo>
                <a:cubicBezTo>
                  <a:pt x="11908688" y="1360345"/>
                  <a:pt x="11906470" y="1371840"/>
                  <a:pt x="11904778" y="1383852"/>
                </a:cubicBezTo>
                <a:cubicBezTo>
                  <a:pt x="11907652" y="1387748"/>
                  <a:pt x="11902226" y="1395665"/>
                  <a:pt x="11900890" y="1399838"/>
                </a:cubicBezTo>
                <a:cubicBezTo>
                  <a:pt x="11902940" y="1400643"/>
                  <a:pt x="11902928" y="1410976"/>
                  <a:pt x="11900874" y="1413889"/>
                </a:cubicBezTo>
                <a:cubicBezTo>
                  <a:pt x="11886092" y="1485537"/>
                  <a:pt x="11909474" y="1450776"/>
                  <a:pt x="11893500" y="1491153"/>
                </a:cubicBezTo>
                <a:cubicBezTo>
                  <a:pt x="11892154" y="1498399"/>
                  <a:pt x="11892622" y="1504376"/>
                  <a:pt x="11893858" y="1509677"/>
                </a:cubicBezTo>
                <a:lnTo>
                  <a:pt x="11897264" y="1519651"/>
                </a:lnTo>
                <a:lnTo>
                  <a:pt x="11895090" y="1525679"/>
                </a:lnTo>
                <a:cubicBezTo>
                  <a:pt x="11892484" y="1550498"/>
                  <a:pt x="11896104" y="1559433"/>
                  <a:pt x="11890274" y="1572282"/>
                </a:cubicBezTo>
                <a:cubicBezTo>
                  <a:pt x="11897250" y="1597020"/>
                  <a:pt x="11889764" y="1586796"/>
                  <a:pt x="11886744" y="1602539"/>
                </a:cubicBezTo>
                <a:cubicBezTo>
                  <a:pt x="11883642" y="1614697"/>
                  <a:pt x="11882502" y="1589859"/>
                  <a:pt x="11880728" y="1602238"/>
                </a:cubicBezTo>
                <a:cubicBezTo>
                  <a:pt x="11881720" y="1616707"/>
                  <a:pt x="11874476" y="1613372"/>
                  <a:pt x="11875940" y="1628576"/>
                </a:cubicBezTo>
                <a:cubicBezTo>
                  <a:pt x="11881788" y="1627172"/>
                  <a:pt x="11872080" y="1656092"/>
                  <a:pt x="11876794" y="1658841"/>
                </a:cubicBezTo>
                <a:lnTo>
                  <a:pt x="11876694" y="1659046"/>
                </a:lnTo>
                <a:cubicBezTo>
                  <a:pt x="11866634" y="1667627"/>
                  <a:pt x="11851866" y="1763404"/>
                  <a:pt x="11841806" y="1771984"/>
                </a:cubicBezTo>
                <a:cubicBezTo>
                  <a:pt x="11810410" y="1824881"/>
                  <a:pt x="11780100" y="1952023"/>
                  <a:pt x="11765636" y="2016516"/>
                </a:cubicBezTo>
                <a:cubicBezTo>
                  <a:pt x="11751172" y="2081009"/>
                  <a:pt x="11756430" y="2114985"/>
                  <a:pt x="11755018" y="2158942"/>
                </a:cubicBezTo>
                <a:lnTo>
                  <a:pt x="11756288" y="2240371"/>
                </a:lnTo>
                <a:lnTo>
                  <a:pt x="11751858" y="2253578"/>
                </a:lnTo>
                <a:cubicBezTo>
                  <a:pt x="11750642" y="2255242"/>
                  <a:pt x="11750294" y="2257858"/>
                  <a:pt x="11752262" y="2273603"/>
                </a:cubicBezTo>
                <a:cubicBezTo>
                  <a:pt x="11740738" y="2308149"/>
                  <a:pt x="11737736" y="2368195"/>
                  <a:pt x="11722998" y="2393147"/>
                </a:cubicBezTo>
                <a:cubicBezTo>
                  <a:pt x="11727870" y="2391170"/>
                  <a:pt x="11729790" y="2408227"/>
                  <a:pt x="11726462" y="2418325"/>
                </a:cubicBezTo>
                <a:cubicBezTo>
                  <a:pt x="11745428" y="2412080"/>
                  <a:pt x="11706204" y="2455637"/>
                  <a:pt x="11717312" y="2469703"/>
                </a:cubicBezTo>
                <a:cubicBezTo>
                  <a:pt x="11706060" y="2466046"/>
                  <a:pt x="11682162" y="2507996"/>
                  <a:pt x="11689052" y="2534428"/>
                </a:cubicBezTo>
                <a:cubicBezTo>
                  <a:pt x="11683298" y="2568704"/>
                  <a:pt x="11671550" y="2590146"/>
                  <a:pt x="11671572" y="2628315"/>
                </a:cubicBezTo>
                <a:cubicBezTo>
                  <a:pt x="11669958" y="2628904"/>
                  <a:pt x="11668516" y="2630315"/>
                  <a:pt x="11667202" y="2632291"/>
                </a:cubicBezTo>
                <a:lnTo>
                  <a:pt x="11663792" y="2639275"/>
                </a:lnTo>
                <a:lnTo>
                  <a:pt x="11663828" y="2640882"/>
                </a:lnTo>
                <a:cubicBezTo>
                  <a:pt x="11663260" y="2646928"/>
                  <a:pt x="11662318" y="2649787"/>
                  <a:pt x="11661216" y="2651232"/>
                </a:cubicBezTo>
                <a:lnTo>
                  <a:pt x="11659736" y="2651998"/>
                </a:lnTo>
                <a:lnTo>
                  <a:pt x="11657658" y="2658628"/>
                </a:lnTo>
                <a:lnTo>
                  <a:pt x="11652798" y="2670425"/>
                </a:lnTo>
                <a:lnTo>
                  <a:pt x="11652608" y="2673819"/>
                </a:lnTo>
                <a:lnTo>
                  <a:pt x="11646398" y="2693461"/>
                </a:lnTo>
                <a:lnTo>
                  <a:pt x="11646654" y="2694295"/>
                </a:lnTo>
                <a:cubicBezTo>
                  <a:pt x="11647086" y="2696613"/>
                  <a:pt x="11647138" y="2699170"/>
                  <a:pt x="11646396" y="2702293"/>
                </a:cubicBezTo>
                <a:cubicBezTo>
                  <a:pt x="11652536" y="2705759"/>
                  <a:pt x="11647852" y="2707391"/>
                  <a:pt x="11645122" y="2716295"/>
                </a:cubicBezTo>
                <a:cubicBezTo>
                  <a:pt x="11654048" y="2723663"/>
                  <a:pt x="11643268" y="2743972"/>
                  <a:pt x="11646406" y="2755554"/>
                </a:cubicBezTo>
                <a:cubicBezTo>
                  <a:pt x="11644200" y="2761932"/>
                  <a:pt x="11642026" y="2768809"/>
                  <a:pt x="11639970" y="2776095"/>
                </a:cubicBezTo>
                <a:lnTo>
                  <a:pt x="11638858" y="2780546"/>
                </a:lnTo>
                <a:lnTo>
                  <a:pt x="11638912" y="2780766"/>
                </a:lnTo>
                <a:cubicBezTo>
                  <a:pt x="11638832" y="2782014"/>
                  <a:pt x="11638528" y="2783583"/>
                  <a:pt x="11637890" y="2785722"/>
                </a:cubicBezTo>
                <a:lnTo>
                  <a:pt x="11636832" y="2788662"/>
                </a:lnTo>
                <a:lnTo>
                  <a:pt x="11634674" y="2797295"/>
                </a:lnTo>
                <a:lnTo>
                  <a:pt x="11634434" y="2801139"/>
                </a:lnTo>
                <a:cubicBezTo>
                  <a:pt x="11635286" y="2816294"/>
                  <a:pt x="11647702" y="2823339"/>
                  <a:pt x="11638528" y="2839295"/>
                </a:cubicBezTo>
                <a:cubicBezTo>
                  <a:pt x="11636094" y="2865138"/>
                  <a:pt x="11641034" y="2884181"/>
                  <a:pt x="11634070" y="2906237"/>
                </a:cubicBezTo>
                <a:cubicBezTo>
                  <a:pt x="11631818" y="2930445"/>
                  <a:pt x="11632514" y="2952380"/>
                  <a:pt x="11628506" y="2972091"/>
                </a:cubicBezTo>
                <a:cubicBezTo>
                  <a:pt x="11629844" y="2981191"/>
                  <a:pt x="11625508" y="2988486"/>
                  <a:pt x="11625932" y="2995729"/>
                </a:cubicBezTo>
                <a:cubicBezTo>
                  <a:pt x="11626358" y="3002972"/>
                  <a:pt x="11636102" y="3002605"/>
                  <a:pt x="11631060" y="3015551"/>
                </a:cubicBezTo>
                <a:cubicBezTo>
                  <a:pt x="11639036" y="3026970"/>
                  <a:pt x="11634852" y="3046550"/>
                  <a:pt x="11634862" y="3052653"/>
                </a:cubicBezTo>
                <a:lnTo>
                  <a:pt x="11638472" y="3085161"/>
                </a:lnTo>
                <a:lnTo>
                  <a:pt x="11617590" y="3113393"/>
                </a:lnTo>
                <a:cubicBezTo>
                  <a:pt x="11621846" y="3121866"/>
                  <a:pt x="11613122" y="3148828"/>
                  <a:pt x="11622718" y="3149063"/>
                </a:cubicBezTo>
                <a:cubicBezTo>
                  <a:pt x="11620874" y="3159401"/>
                  <a:pt x="11616380" y="3164407"/>
                  <a:pt x="11622820" y="3163072"/>
                </a:cubicBezTo>
                <a:cubicBezTo>
                  <a:pt x="11622276" y="3170605"/>
                  <a:pt x="11620826" y="3184783"/>
                  <a:pt x="11619438" y="3194257"/>
                </a:cubicBezTo>
                <a:lnTo>
                  <a:pt x="11614494" y="3219915"/>
                </a:lnTo>
                <a:lnTo>
                  <a:pt x="11613098" y="3221731"/>
                </a:lnTo>
                <a:cubicBezTo>
                  <a:pt x="11612634" y="3224213"/>
                  <a:pt x="11612392" y="3231115"/>
                  <a:pt x="11611708" y="3234801"/>
                </a:cubicBezTo>
                <a:lnTo>
                  <a:pt x="11609006" y="3243851"/>
                </a:lnTo>
                <a:cubicBezTo>
                  <a:pt x="11607894" y="3246676"/>
                  <a:pt x="11606598" y="3249062"/>
                  <a:pt x="11605054" y="3250812"/>
                </a:cubicBezTo>
                <a:cubicBezTo>
                  <a:pt x="11608816" y="3286401"/>
                  <a:pt x="11599242" y="3315146"/>
                  <a:pt x="11596882" y="3351401"/>
                </a:cubicBezTo>
                <a:cubicBezTo>
                  <a:pt x="11606320" y="3370932"/>
                  <a:pt x="11574486" y="3407777"/>
                  <a:pt x="11562942" y="3412738"/>
                </a:cubicBezTo>
                <a:cubicBezTo>
                  <a:pt x="11558508" y="3443835"/>
                  <a:pt x="11567878" y="3479425"/>
                  <a:pt x="11562930" y="3515212"/>
                </a:cubicBezTo>
                <a:lnTo>
                  <a:pt x="11545452" y="3647527"/>
                </a:lnTo>
                <a:cubicBezTo>
                  <a:pt x="11538634" y="3726778"/>
                  <a:pt x="11536610" y="3789073"/>
                  <a:pt x="11537114" y="3864465"/>
                </a:cubicBezTo>
                <a:cubicBezTo>
                  <a:pt x="11537618" y="3939858"/>
                  <a:pt x="11535598" y="4034053"/>
                  <a:pt x="11548476" y="4099881"/>
                </a:cubicBezTo>
                <a:lnTo>
                  <a:pt x="11552432" y="4165133"/>
                </a:lnTo>
                <a:lnTo>
                  <a:pt x="11552732" y="4173457"/>
                </a:lnTo>
                <a:cubicBezTo>
                  <a:pt x="11546540" y="4200651"/>
                  <a:pt x="11557802" y="4228513"/>
                  <a:pt x="11553200" y="4250383"/>
                </a:cubicBezTo>
                <a:cubicBezTo>
                  <a:pt x="11552922" y="4256452"/>
                  <a:pt x="11553192" y="4261667"/>
                  <a:pt x="11553798" y="4266324"/>
                </a:cubicBezTo>
                <a:lnTo>
                  <a:pt x="11556298" y="4278290"/>
                </a:lnTo>
                <a:lnTo>
                  <a:pt x="11558608" y="4279552"/>
                </a:lnTo>
                <a:lnTo>
                  <a:pt x="11559256" y="4288041"/>
                </a:lnTo>
                <a:lnTo>
                  <a:pt x="11559842" y="4289935"/>
                </a:lnTo>
                <a:cubicBezTo>
                  <a:pt x="11559766" y="4297619"/>
                  <a:pt x="11558376" y="4321255"/>
                  <a:pt x="11558794" y="4334153"/>
                </a:cubicBezTo>
                <a:cubicBezTo>
                  <a:pt x="11561310" y="4357137"/>
                  <a:pt x="11552162" y="4349289"/>
                  <a:pt x="11562346" y="4367326"/>
                </a:cubicBezTo>
                <a:cubicBezTo>
                  <a:pt x="11559750" y="4411719"/>
                  <a:pt x="11572402" y="4426587"/>
                  <a:pt x="11564954" y="4468612"/>
                </a:cubicBezTo>
                <a:cubicBezTo>
                  <a:pt x="11563988" y="4505670"/>
                  <a:pt x="11581512" y="4533280"/>
                  <a:pt x="11580786" y="4546196"/>
                </a:cubicBezTo>
                <a:cubicBezTo>
                  <a:pt x="11581754" y="4580683"/>
                  <a:pt x="11563866" y="4624484"/>
                  <a:pt x="11563432" y="4665534"/>
                </a:cubicBezTo>
                <a:cubicBezTo>
                  <a:pt x="11565794" y="4700759"/>
                  <a:pt x="11560190" y="4735452"/>
                  <a:pt x="11568406" y="4764690"/>
                </a:cubicBezTo>
                <a:cubicBezTo>
                  <a:pt x="11567130" y="4767647"/>
                  <a:pt x="11566180" y="4770968"/>
                  <a:pt x="11565462" y="4774527"/>
                </a:cubicBezTo>
                <a:lnTo>
                  <a:pt x="11564000" y="4785178"/>
                </a:lnTo>
                <a:lnTo>
                  <a:pt x="11564328" y="4798347"/>
                </a:lnTo>
                <a:lnTo>
                  <a:pt x="11563206" y="4801234"/>
                </a:lnTo>
                <a:lnTo>
                  <a:pt x="11561136" y="4826142"/>
                </a:lnTo>
                <a:lnTo>
                  <a:pt x="11561700" y="4829040"/>
                </a:lnTo>
                <a:lnTo>
                  <a:pt x="11560522" y="4853748"/>
                </a:lnTo>
                <a:lnTo>
                  <a:pt x="11560924" y="4853991"/>
                </a:lnTo>
                <a:cubicBezTo>
                  <a:pt x="11561796" y="4855098"/>
                  <a:pt x="11562390" y="4856978"/>
                  <a:pt x="11562416" y="4860528"/>
                </a:cubicBezTo>
                <a:cubicBezTo>
                  <a:pt x="11568496" y="4853650"/>
                  <a:pt x="11564776" y="4862172"/>
                  <a:pt x="11564316" y="4873245"/>
                </a:cubicBezTo>
                <a:lnTo>
                  <a:pt x="11572682" y="4927107"/>
                </a:lnTo>
                <a:lnTo>
                  <a:pt x="11572672" y="4932248"/>
                </a:lnTo>
                <a:cubicBezTo>
                  <a:pt x="11572704" y="4932275"/>
                  <a:pt x="11572734" y="4932305"/>
                  <a:pt x="11572766" y="4932333"/>
                </a:cubicBezTo>
                <a:cubicBezTo>
                  <a:pt x="11572964" y="4933414"/>
                  <a:pt x="11573036" y="4935090"/>
                  <a:pt x="11572942" y="4937721"/>
                </a:cubicBezTo>
                <a:lnTo>
                  <a:pt x="11577402" y="4975055"/>
                </a:lnTo>
                <a:cubicBezTo>
                  <a:pt x="11574168" y="4991322"/>
                  <a:pt x="11579054" y="4994280"/>
                  <a:pt x="11580860" y="5016279"/>
                </a:cubicBezTo>
                <a:cubicBezTo>
                  <a:pt x="11577794" y="5025639"/>
                  <a:pt x="11578930" y="5033009"/>
                  <a:pt x="11581396" y="5040153"/>
                </a:cubicBezTo>
                <a:cubicBezTo>
                  <a:pt x="11580034" y="5061698"/>
                  <a:pt x="11583522" y="5081146"/>
                  <a:pt x="11584442" y="5105259"/>
                </a:cubicBezTo>
                <a:cubicBezTo>
                  <a:pt x="11580512" y="5131545"/>
                  <a:pt x="11587750" y="5144617"/>
                  <a:pt x="11588702" y="5170388"/>
                </a:cubicBezTo>
                <a:cubicBezTo>
                  <a:pt x="11581846" y="5193034"/>
                  <a:pt x="11594798" y="5188571"/>
                  <a:pt x="11597568" y="5201681"/>
                </a:cubicBezTo>
                <a:lnTo>
                  <a:pt x="11596842" y="5215195"/>
                </a:lnTo>
                <a:lnTo>
                  <a:pt x="11596192" y="5218814"/>
                </a:lnTo>
                <a:cubicBezTo>
                  <a:pt x="11595848" y="5221331"/>
                  <a:pt x="11595754" y="5223032"/>
                  <a:pt x="11595836" y="5224243"/>
                </a:cubicBezTo>
                <a:lnTo>
                  <a:pt x="11595408" y="5229443"/>
                </a:lnTo>
                <a:cubicBezTo>
                  <a:pt x="11594346" y="5237912"/>
                  <a:pt x="11593122" y="5246108"/>
                  <a:pt x="11591796" y="5253878"/>
                </a:cubicBezTo>
                <a:cubicBezTo>
                  <a:pt x="11596328" y="5261714"/>
                  <a:pt x="11588472" y="5289750"/>
                  <a:pt x="11598078" y="5288650"/>
                </a:cubicBezTo>
                <a:cubicBezTo>
                  <a:pt x="11596572" y="5299191"/>
                  <a:pt x="11592238" y="5304794"/>
                  <a:pt x="11598640" y="5302571"/>
                </a:cubicBezTo>
                <a:cubicBezTo>
                  <a:pt x="11598320" y="5306080"/>
                  <a:pt x="11598696" y="5308372"/>
                  <a:pt x="11599412" y="5310113"/>
                </a:cubicBezTo>
                <a:lnTo>
                  <a:pt x="11599768" y="5310652"/>
                </a:lnTo>
                <a:lnTo>
                  <a:pt x="11593310" y="5352392"/>
                </a:lnTo>
                <a:lnTo>
                  <a:pt x="11592144" y="5360280"/>
                </a:lnTo>
                <a:lnTo>
                  <a:pt x="11589598" y="5374040"/>
                </a:lnTo>
                <a:lnTo>
                  <a:pt x="11589840" y="5375477"/>
                </a:lnTo>
                <a:lnTo>
                  <a:pt x="11587428" y="5384856"/>
                </a:lnTo>
                <a:cubicBezTo>
                  <a:pt x="11586404" y="5387820"/>
                  <a:pt x="11585186" y="5390375"/>
                  <a:pt x="11583696" y="5392331"/>
                </a:cubicBezTo>
                <a:cubicBezTo>
                  <a:pt x="11588614" y="5427214"/>
                  <a:pt x="11579964" y="5457140"/>
                  <a:pt x="11578774" y="5493537"/>
                </a:cubicBezTo>
                <a:cubicBezTo>
                  <a:pt x="11574386" y="5533576"/>
                  <a:pt x="11562428" y="5590359"/>
                  <a:pt x="11557362" y="5632561"/>
                </a:cubicBezTo>
                <a:lnTo>
                  <a:pt x="11548380" y="5746753"/>
                </a:lnTo>
                <a:cubicBezTo>
                  <a:pt x="11556238" y="5772089"/>
                  <a:pt x="11550878" y="5798350"/>
                  <a:pt x="11551024" y="5822826"/>
                </a:cubicBezTo>
                <a:cubicBezTo>
                  <a:pt x="11542796" y="5814291"/>
                  <a:pt x="11553924" y="5853157"/>
                  <a:pt x="11544052" y="5852276"/>
                </a:cubicBezTo>
                <a:cubicBezTo>
                  <a:pt x="11544390" y="5856758"/>
                  <a:pt x="11545032" y="5861128"/>
                  <a:pt x="11545748" y="5865520"/>
                </a:cubicBezTo>
                <a:lnTo>
                  <a:pt x="11546116" y="5867822"/>
                </a:lnTo>
                <a:lnTo>
                  <a:pt x="11545906" y="5876651"/>
                </a:lnTo>
                <a:lnTo>
                  <a:pt x="11547962" y="5879618"/>
                </a:lnTo>
                <a:lnTo>
                  <a:pt x="11549160" y="5893249"/>
                </a:lnTo>
                <a:cubicBezTo>
                  <a:pt x="11549282" y="5898280"/>
                  <a:pt x="11549030" y="5903609"/>
                  <a:pt x="11548180" y="5909369"/>
                </a:cubicBezTo>
                <a:cubicBezTo>
                  <a:pt x="11541720" y="5927436"/>
                  <a:pt x="11549640" y="5963239"/>
                  <a:pt x="11541162" y="5985355"/>
                </a:cubicBezTo>
                <a:cubicBezTo>
                  <a:pt x="11538794" y="5993983"/>
                  <a:pt x="11531140" y="6003419"/>
                  <a:pt x="11533408" y="6010880"/>
                </a:cubicBezTo>
                <a:cubicBezTo>
                  <a:pt x="11533384" y="6032967"/>
                  <a:pt x="11540672" y="6093692"/>
                  <a:pt x="11541022" y="6117880"/>
                </a:cubicBezTo>
                <a:cubicBezTo>
                  <a:pt x="11536010" y="6127417"/>
                  <a:pt x="11542236" y="6147591"/>
                  <a:pt x="11540416" y="6176296"/>
                </a:cubicBezTo>
                <a:cubicBezTo>
                  <a:pt x="11533696" y="6193575"/>
                  <a:pt x="11520672" y="6223706"/>
                  <a:pt x="11515330" y="6241549"/>
                </a:cubicBezTo>
                <a:cubicBezTo>
                  <a:pt x="11509988" y="6259393"/>
                  <a:pt x="11506830" y="6256209"/>
                  <a:pt x="11508360" y="6283356"/>
                </a:cubicBezTo>
                <a:cubicBezTo>
                  <a:pt x="11496758" y="6317094"/>
                  <a:pt x="11506504" y="6340085"/>
                  <a:pt x="11502164" y="6370897"/>
                </a:cubicBezTo>
                <a:cubicBezTo>
                  <a:pt x="11498220" y="6406078"/>
                  <a:pt x="11505228" y="6378276"/>
                  <a:pt x="11493420" y="6419907"/>
                </a:cubicBezTo>
                <a:cubicBezTo>
                  <a:pt x="11496498" y="6425815"/>
                  <a:pt x="11498672" y="6444204"/>
                  <a:pt x="11496258" y="6453162"/>
                </a:cubicBezTo>
                <a:cubicBezTo>
                  <a:pt x="11496982" y="6471523"/>
                  <a:pt x="11512650" y="6498528"/>
                  <a:pt x="11512334" y="6514298"/>
                </a:cubicBezTo>
                <a:cubicBezTo>
                  <a:pt x="11512200" y="6527176"/>
                  <a:pt x="11507906" y="6505466"/>
                  <a:pt x="11506458" y="6519308"/>
                </a:cubicBezTo>
                <a:cubicBezTo>
                  <a:pt x="11505546" y="6536357"/>
                  <a:pt x="11496970" y="6533583"/>
                  <a:pt x="11506912" y="6550074"/>
                </a:cubicBezTo>
                <a:cubicBezTo>
                  <a:pt x="11502902" y="6566946"/>
                  <a:pt x="11507560" y="6571936"/>
                  <a:pt x="11508214" y="6596919"/>
                </a:cubicBezTo>
                <a:cubicBezTo>
                  <a:pt x="11504722" y="6606203"/>
                  <a:pt x="11505462" y="6614758"/>
                  <a:pt x="11507524" y="6623534"/>
                </a:cubicBezTo>
                <a:cubicBezTo>
                  <a:pt x="11505086" y="6646907"/>
                  <a:pt x="11507528" y="6669655"/>
                  <a:pt x="11507206" y="6696669"/>
                </a:cubicBezTo>
                <a:cubicBezTo>
                  <a:pt x="11501998" y="6724388"/>
                  <a:pt x="11508454" y="6741397"/>
                  <a:pt x="11508078" y="6770256"/>
                </a:cubicBezTo>
                <a:cubicBezTo>
                  <a:pt x="11509260" y="6790406"/>
                  <a:pt x="11512798" y="6819910"/>
                  <a:pt x="11515012" y="6840678"/>
                </a:cubicBezTo>
                <a:lnTo>
                  <a:pt x="11515906" y="6850048"/>
                </a:lnTo>
                <a:lnTo>
                  <a:pt x="0" y="6850048"/>
                </a:lnTo>
                <a:lnTo>
                  <a:pt x="0" y="6150255"/>
                </a:lnTo>
                <a:lnTo>
                  <a:pt x="17548" y="6079421"/>
                </a:lnTo>
                <a:cubicBezTo>
                  <a:pt x="24104" y="6016456"/>
                  <a:pt x="27371" y="6035306"/>
                  <a:pt x="27043" y="5985942"/>
                </a:cubicBezTo>
                <a:cubicBezTo>
                  <a:pt x="26678" y="5981021"/>
                  <a:pt x="35914" y="5971603"/>
                  <a:pt x="33624" y="5952542"/>
                </a:cubicBezTo>
                <a:cubicBezTo>
                  <a:pt x="37578" y="5922372"/>
                  <a:pt x="48696" y="5939028"/>
                  <a:pt x="52357" y="5900385"/>
                </a:cubicBezTo>
                <a:cubicBezTo>
                  <a:pt x="55799" y="5903958"/>
                  <a:pt x="54094" y="5866099"/>
                  <a:pt x="66315" y="5862451"/>
                </a:cubicBezTo>
                <a:cubicBezTo>
                  <a:pt x="70207" y="5846033"/>
                  <a:pt x="73489" y="5820812"/>
                  <a:pt x="75710" y="5801878"/>
                </a:cubicBezTo>
                <a:cubicBezTo>
                  <a:pt x="81695" y="5773510"/>
                  <a:pt x="88149" y="5759388"/>
                  <a:pt x="92413" y="5755196"/>
                </a:cubicBezTo>
                <a:cubicBezTo>
                  <a:pt x="99183" y="5726796"/>
                  <a:pt x="100401" y="5729867"/>
                  <a:pt x="114766" y="5692575"/>
                </a:cubicBezTo>
                <a:cubicBezTo>
                  <a:pt x="109606" y="5670690"/>
                  <a:pt x="120766" y="5651885"/>
                  <a:pt x="130959" y="5642725"/>
                </a:cubicBezTo>
                <a:cubicBezTo>
                  <a:pt x="140615" y="5617952"/>
                  <a:pt x="163671" y="5564143"/>
                  <a:pt x="166724" y="5528753"/>
                </a:cubicBezTo>
                <a:cubicBezTo>
                  <a:pt x="165990" y="5474631"/>
                  <a:pt x="177327" y="5489775"/>
                  <a:pt x="185947" y="5465696"/>
                </a:cubicBezTo>
                <a:cubicBezTo>
                  <a:pt x="196662" y="5446952"/>
                  <a:pt x="187411" y="5449560"/>
                  <a:pt x="200956" y="5429999"/>
                </a:cubicBezTo>
                <a:lnTo>
                  <a:pt x="216668" y="5393769"/>
                </a:lnTo>
                <a:lnTo>
                  <a:pt x="241271" y="5350074"/>
                </a:lnTo>
                <a:lnTo>
                  <a:pt x="248034" y="5340072"/>
                </a:lnTo>
                <a:cubicBezTo>
                  <a:pt x="248058" y="5334942"/>
                  <a:pt x="248479" y="5331687"/>
                  <a:pt x="249221" y="5329608"/>
                </a:cubicBezTo>
                <a:cubicBezTo>
                  <a:pt x="249320" y="5329557"/>
                  <a:pt x="249420" y="5329504"/>
                  <a:pt x="249519" y="5329453"/>
                </a:cubicBezTo>
                <a:lnTo>
                  <a:pt x="252498" y="5314689"/>
                </a:lnTo>
                <a:cubicBezTo>
                  <a:pt x="252864" y="5297574"/>
                  <a:pt x="278981" y="5263235"/>
                  <a:pt x="278285" y="5246981"/>
                </a:cubicBezTo>
                <a:cubicBezTo>
                  <a:pt x="294835" y="5239806"/>
                  <a:pt x="267309" y="5243000"/>
                  <a:pt x="282334" y="5215649"/>
                </a:cubicBezTo>
                <a:cubicBezTo>
                  <a:pt x="284338" y="5203457"/>
                  <a:pt x="286369" y="5198331"/>
                  <a:pt x="287909" y="5188115"/>
                </a:cubicBezTo>
                <a:cubicBezTo>
                  <a:pt x="288332" y="5187974"/>
                  <a:pt x="291148" y="5154493"/>
                  <a:pt x="291570" y="5154352"/>
                </a:cubicBezTo>
                <a:lnTo>
                  <a:pt x="295687" y="5129949"/>
                </a:lnTo>
                <a:lnTo>
                  <a:pt x="297770" y="5124375"/>
                </a:lnTo>
                <a:lnTo>
                  <a:pt x="294552" y="5091886"/>
                </a:lnTo>
                <a:lnTo>
                  <a:pt x="294372" y="5075666"/>
                </a:lnTo>
                <a:lnTo>
                  <a:pt x="291261" y="5069914"/>
                </a:lnTo>
                <a:cubicBezTo>
                  <a:pt x="289602" y="5064348"/>
                  <a:pt x="289412" y="5057213"/>
                  <a:pt x="292549" y="5046565"/>
                </a:cubicBezTo>
                <a:lnTo>
                  <a:pt x="293850" y="5044324"/>
                </a:lnTo>
                <a:lnTo>
                  <a:pt x="288225" y="5011521"/>
                </a:lnTo>
                <a:cubicBezTo>
                  <a:pt x="286438" y="5004509"/>
                  <a:pt x="295879" y="4976501"/>
                  <a:pt x="292304" y="4970595"/>
                </a:cubicBezTo>
                <a:cubicBezTo>
                  <a:pt x="297173" y="4914689"/>
                  <a:pt x="280545" y="4880484"/>
                  <a:pt x="292037" y="4812226"/>
                </a:cubicBezTo>
                <a:cubicBezTo>
                  <a:pt x="296651" y="4766534"/>
                  <a:pt x="296553" y="4740857"/>
                  <a:pt x="300183" y="4711370"/>
                </a:cubicBezTo>
                <a:cubicBezTo>
                  <a:pt x="303813" y="4681883"/>
                  <a:pt x="310253" y="4654301"/>
                  <a:pt x="313819" y="4635304"/>
                </a:cubicBezTo>
                <a:cubicBezTo>
                  <a:pt x="317385" y="4616307"/>
                  <a:pt x="319059" y="4621434"/>
                  <a:pt x="321580" y="4597389"/>
                </a:cubicBezTo>
                <a:cubicBezTo>
                  <a:pt x="324100" y="4573344"/>
                  <a:pt x="322182" y="4514378"/>
                  <a:pt x="328942" y="4491032"/>
                </a:cubicBezTo>
                <a:cubicBezTo>
                  <a:pt x="328254" y="4465815"/>
                  <a:pt x="339350" y="4462516"/>
                  <a:pt x="338027" y="4448739"/>
                </a:cubicBezTo>
                <a:cubicBezTo>
                  <a:pt x="354594" y="4377504"/>
                  <a:pt x="351648" y="4318161"/>
                  <a:pt x="348965" y="4231470"/>
                </a:cubicBezTo>
                <a:cubicBezTo>
                  <a:pt x="353874" y="4174323"/>
                  <a:pt x="356666" y="4175355"/>
                  <a:pt x="359496" y="4150308"/>
                </a:cubicBezTo>
                <a:cubicBezTo>
                  <a:pt x="362339" y="4142663"/>
                  <a:pt x="352449" y="4138872"/>
                  <a:pt x="356364" y="4131985"/>
                </a:cubicBezTo>
                <a:lnTo>
                  <a:pt x="361593" y="4096619"/>
                </a:lnTo>
                <a:lnTo>
                  <a:pt x="371792" y="4070654"/>
                </a:lnTo>
                <a:lnTo>
                  <a:pt x="378262" y="4046249"/>
                </a:lnTo>
                <a:lnTo>
                  <a:pt x="381009" y="4016915"/>
                </a:lnTo>
                <a:cubicBezTo>
                  <a:pt x="383439" y="4007929"/>
                  <a:pt x="391279" y="4007340"/>
                  <a:pt x="391151" y="3995496"/>
                </a:cubicBezTo>
                <a:cubicBezTo>
                  <a:pt x="396353" y="3959536"/>
                  <a:pt x="400862" y="3894766"/>
                  <a:pt x="406592" y="3845871"/>
                </a:cubicBezTo>
                <a:cubicBezTo>
                  <a:pt x="403177" y="3821649"/>
                  <a:pt x="409717" y="3786911"/>
                  <a:pt x="419462" y="3776866"/>
                </a:cubicBezTo>
                <a:cubicBezTo>
                  <a:pt x="422173" y="3764871"/>
                  <a:pt x="422222" y="3735955"/>
                  <a:pt x="420303" y="3724288"/>
                </a:cubicBezTo>
                <a:cubicBezTo>
                  <a:pt x="420584" y="3713932"/>
                  <a:pt x="424293" y="3712054"/>
                  <a:pt x="425736" y="3698294"/>
                </a:cubicBezTo>
                <a:cubicBezTo>
                  <a:pt x="429134" y="3683275"/>
                  <a:pt x="445239" y="3650699"/>
                  <a:pt x="450275" y="3636556"/>
                </a:cubicBezTo>
                <a:cubicBezTo>
                  <a:pt x="455311" y="3622413"/>
                  <a:pt x="450096" y="3636797"/>
                  <a:pt x="455950" y="3613438"/>
                </a:cubicBezTo>
                <a:cubicBezTo>
                  <a:pt x="457946" y="3605104"/>
                  <a:pt x="465726" y="3606849"/>
                  <a:pt x="469436" y="3588931"/>
                </a:cubicBezTo>
                <a:cubicBezTo>
                  <a:pt x="473148" y="3571012"/>
                  <a:pt x="477437" y="3530877"/>
                  <a:pt x="478216" y="3505927"/>
                </a:cubicBezTo>
                <a:cubicBezTo>
                  <a:pt x="465624" y="3478053"/>
                  <a:pt x="482767" y="3487820"/>
                  <a:pt x="466921" y="3436850"/>
                </a:cubicBezTo>
                <a:cubicBezTo>
                  <a:pt x="468947" y="3435539"/>
                  <a:pt x="468075" y="3414710"/>
                  <a:pt x="469431" y="3393361"/>
                </a:cubicBezTo>
                <a:cubicBezTo>
                  <a:pt x="470787" y="3372012"/>
                  <a:pt x="482148" y="3326552"/>
                  <a:pt x="475054" y="3308755"/>
                </a:cubicBezTo>
                <a:lnTo>
                  <a:pt x="474310" y="3151747"/>
                </a:lnTo>
                <a:lnTo>
                  <a:pt x="486215" y="3061618"/>
                </a:lnTo>
                <a:cubicBezTo>
                  <a:pt x="488121" y="3030278"/>
                  <a:pt x="496811" y="3025014"/>
                  <a:pt x="493402" y="3004882"/>
                </a:cubicBezTo>
                <a:cubicBezTo>
                  <a:pt x="495599" y="2970945"/>
                  <a:pt x="511735" y="2992431"/>
                  <a:pt x="498742" y="2953275"/>
                </a:cubicBezTo>
                <a:cubicBezTo>
                  <a:pt x="512558" y="2963977"/>
                  <a:pt x="494995" y="2934875"/>
                  <a:pt x="506118" y="2914739"/>
                </a:cubicBezTo>
                <a:cubicBezTo>
                  <a:pt x="497917" y="2886497"/>
                  <a:pt x="508247" y="2857462"/>
                  <a:pt x="509450" y="2840319"/>
                </a:cubicBezTo>
                <a:cubicBezTo>
                  <a:pt x="510653" y="2823176"/>
                  <a:pt x="514436" y="2836441"/>
                  <a:pt x="513337" y="2811881"/>
                </a:cubicBezTo>
                <a:lnTo>
                  <a:pt x="518905" y="2777197"/>
                </a:lnTo>
                <a:cubicBezTo>
                  <a:pt x="514307" y="2779008"/>
                  <a:pt x="515662" y="2773990"/>
                  <a:pt x="516381" y="2760229"/>
                </a:cubicBezTo>
                <a:lnTo>
                  <a:pt x="512284" y="2723271"/>
                </a:lnTo>
                <a:lnTo>
                  <a:pt x="516417" y="2697909"/>
                </a:lnTo>
                <a:cubicBezTo>
                  <a:pt x="516277" y="2694509"/>
                  <a:pt x="511777" y="2670333"/>
                  <a:pt x="508245" y="2670818"/>
                </a:cubicBezTo>
                <a:cubicBezTo>
                  <a:pt x="523059" y="2644368"/>
                  <a:pt x="513753" y="2641721"/>
                  <a:pt x="509977" y="2614598"/>
                </a:cubicBezTo>
                <a:cubicBezTo>
                  <a:pt x="511368" y="2591343"/>
                  <a:pt x="511836" y="2611388"/>
                  <a:pt x="513586" y="2555192"/>
                </a:cubicBezTo>
                <a:cubicBezTo>
                  <a:pt x="529849" y="2533316"/>
                  <a:pt x="501799" y="2549042"/>
                  <a:pt x="524573" y="2506102"/>
                </a:cubicBezTo>
                <a:cubicBezTo>
                  <a:pt x="522798" y="2504000"/>
                  <a:pt x="524426" y="2477490"/>
                  <a:pt x="526211" y="2463615"/>
                </a:cubicBezTo>
                <a:cubicBezTo>
                  <a:pt x="527997" y="2449740"/>
                  <a:pt x="525821" y="2437204"/>
                  <a:pt x="535288" y="2422849"/>
                </a:cubicBezTo>
                <a:cubicBezTo>
                  <a:pt x="538200" y="2412361"/>
                  <a:pt x="533938" y="2431104"/>
                  <a:pt x="538894" y="2398306"/>
                </a:cubicBezTo>
                <a:cubicBezTo>
                  <a:pt x="543849" y="2365508"/>
                  <a:pt x="560628" y="2258604"/>
                  <a:pt x="565019" y="2226060"/>
                </a:cubicBezTo>
                <a:cubicBezTo>
                  <a:pt x="569411" y="2193516"/>
                  <a:pt x="571990" y="2216405"/>
                  <a:pt x="572425" y="2203044"/>
                </a:cubicBezTo>
                <a:cubicBezTo>
                  <a:pt x="572861" y="2189683"/>
                  <a:pt x="565754" y="2160914"/>
                  <a:pt x="567634" y="2145894"/>
                </a:cubicBezTo>
                <a:cubicBezTo>
                  <a:pt x="569552" y="2127038"/>
                  <a:pt x="576895" y="2124242"/>
                  <a:pt x="576524" y="2112924"/>
                </a:cubicBezTo>
                <a:cubicBezTo>
                  <a:pt x="566248" y="2102460"/>
                  <a:pt x="566361" y="2091349"/>
                  <a:pt x="572593" y="2073223"/>
                </a:cubicBezTo>
                <a:cubicBezTo>
                  <a:pt x="575393" y="2039410"/>
                  <a:pt x="564822" y="2039383"/>
                  <a:pt x="566346" y="2006730"/>
                </a:cubicBezTo>
                <a:cubicBezTo>
                  <a:pt x="565764" y="1992401"/>
                  <a:pt x="569077" y="1984735"/>
                  <a:pt x="565784" y="1960829"/>
                </a:cubicBezTo>
                <a:cubicBezTo>
                  <a:pt x="566486" y="1943808"/>
                  <a:pt x="568252" y="1909609"/>
                  <a:pt x="557910" y="1886564"/>
                </a:cubicBezTo>
                <a:cubicBezTo>
                  <a:pt x="556594" y="1861569"/>
                  <a:pt x="556127" y="1879721"/>
                  <a:pt x="558732" y="1852441"/>
                </a:cubicBezTo>
                <a:cubicBezTo>
                  <a:pt x="559253" y="1819115"/>
                  <a:pt x="552986" y="1805243"/>
                  <a:pt x="554477" y="1785985"/>
                </a:cubicBezTo>
                <a:cubicBezTo>
                  <a:pt x="550197" y="1773445"/>
                  <a:pt x="555297" y="1787647"/>
                  <a:pt x="549925" y="1739449"/>
                </a:cubicBezTo>
                <a:cubicBezTo>
                  <a:pt x="559439" y="1720347"/>
                  <a:pt x="546428" y="1704007"/>
                  <a:pt x="548478" y="1687662"/>
                </a:cubicBezTo>
                <a:cubicBezTo>
                  <a:pt x="547438" y="1661740"/>
                  <a:pt x="547552" y="1598028"/>
                  <a:pt x="546079" y="1574394"/>
                </a:cubicBezTo>
                <a:cubicBezTo>
                  <a:pt x="544606" y="1550760"/>
                  <a:pt x="542413" y="1575916"/>
                  <a:pt x="539645" y="1545855"/>
                </a:cubicBezTo>
                <a:cubicBezTo>
                  <a:pt x="551965" y="1490487"/>
                  <a:pt x="529792" y="1459589"/>
                  <a:pt x="527078" y="1403551"/>
                </a:cubicBezTo>
                <a:cubicBezTo>
                  <a:pt x="509907" y="1369534"/>
                  <a:pt x="527744" y="1345427"/>
                  <a:pt x="514603" y="1308232"/>
                </a:cubicBezTo>
                <a:cubicBezTo>
                  <a:pt x="510585" y="1283061"/>
                  <a:pt x="514424" y="1279405"/>
                  <a:pt x="512548" y="1265228"/>
                </a:cubicBezTo>
                <a:cubicBezTo>
                  <a:pt x="510672" y="1251051"/>
                  <a:pt x="506150" y="1235061"/>
                  <a:pt x="503347" y="1223169"/>
                </a:cubicBezTo>
                <a:cubicBezTo>
                  <a:pt x="507006" y="1216804"/>
                  <a:pt x="500559" y="1167333"/>
                  <a:pt x="495727" y="1168475"/>
                </a:cubicBezTo>
                <a:cubicBezTo>
                  <a:pt x="497383" y="1161125"/>
                  <a:pt x="503792" y="1140806"/>
                  <a:pt x="496141" y="1138512"/>
                </a:cubicBezTo>
                <a:cubicBezTo>
                  <a:pt x="496060" y="1100984"/>
                  <a:pt x="494987" y="1079901"/>
                  <a:pt x="505184" y="1047073"/>
                </a:cubicBezTo>
                <a:cubicBezTo>
                  <a:pt x="508983" y="1023742"/>
                  <a:pt x="506944" y="1040037"/>
                  <a:pt x="509355" y="1025516"/>
                </a:cubicBezTo>
                <a:cubicBezTo>
                  <a:pt x="511766" y="1010995"/>
                  <a:pt x="507447" y="986805"/>
                  <a:pt x="506873" y="963123"/>
                </a:cubicBezTo>
                <a:cubicBezTo>
                  <a:pt x="507006" y="939112"/>
                  <a:pt x="511112" y="911137"/>
                  <a:pt x="512548" y="893356"/>
                </a:cubicBezTo>
                <a:cubicBezTo>
                  <a:pt x="513984" y="875575"/>
                  <a:pt x="513640" y="871333"/>
                  <a:pt x="515492" y="856438"/>
                </a:cubicBezTo>
                <a:cubicBezTo>
                  <a:pt x="512022" y="831582"/>
                  <a:pt x="513851" y="810695"/>
                  <a:pt x="521269" y="792080"/>
                </a:cubicBezTo>
                <a:cubicBezTo>
                  <a:pt x="523173" y="777595"/>
                  <a:pt x="527507" y="785019"/>
                  <a:pt x="529314" y="774293"/>
                </a:cubicBezTo>
                <a:cubicBezTo>
                  <a:pt x="531122" y="763567"/>
                  <a:pt x="522950" y="756728"/>
                  <a:pt x="524928" y="727723"/>
                </a:cubicBezTo>
                <a:cubicBezTo>
                  <a:pt x="525327" y="717404"/>
                  <a:pt x="532992" y="717749"/>
                  <a:pt x="534104" y="695712"/>
                </a:cubicBezTo>
                <a:cubicBezTo>
                  <a:pt x="535215" y="673675"/>
                  <a:pt x="540000" y="585070"/>
                  <a:pt x="541179" y="552638"/>
                </a:cubicBezTo>
                <a:cubicBezTo>
                  <a:pt x="542357" y="520206"/>
                  <a:pt x="539121" y="533336"/>
                  <a:pt x="538784" y="517789"/>
                </a:cubicBezTo>
                <a:cubicBezTo>
                  <a:pt x="538447" y="502242"/>
                  <a:pt x="529995" y="483849"/>
                  <a:pt x="539155" y="459355"/>
                </a:cubicBezTo>
                <a:cubicBezTo>
                  <a:pt x="534282" y="441033"/>
                  <a:pt x="545465" y="440562"/>
                  <a:pt x="548350" y="420246"/>
                </a:cubicBezTo>
                <a:cubicBezTo>
                  <a:pt x="552432" y="409037"/>
                  <a:pt x="551248" y="395007"/>
                  <a:pt x="554063" y="385753"/>
                </a:cubicBezTo>
                <a:cubicBezTo>
                  <a:pt x="556878" y="376499"/>
                  <a:pt x="557385" y="369183"/>
                  <a:pt x="560450" y="362337"/>
                </a:cubicBezTo>
                <a:cubicBezTo>
                  <a:pt x="563515" y="355491"/>
                  <a:pt x="569657" y="353410"/>
                  <a:pt x="572451" y="344679"/>
                </a:cubicBezTo>
                <a:cubicBezTo>
                  <a:pt x="575246" y="335948"/>
                  <a:pt x="580164" y="322294"/>
                  <a:pt x="582006" y="312331"/>
                </a:cubicBezTo>
                <a:cubicBezTo>
                  <a:pt x="583847" y="302368"/>
                  <a:pt x="580997" y="303880"/>
                  <a:pt x="583503" y="284899"/>
                </a:cubicBezTo>
                <a:cubicBezTo>
                  <a:pt x="588855" y="253960"/>
                  <a:pt x="592732" y="226097"/>
                  <a:pt x="592254" y="191300"/>
                </a:cubicBezTo>
                <a:cubicBezTo>
                  <a:pt x="602017" y="184777"/>
                  <a:pt x="597586" y="174390"/>
                  <a:pt x="592419" y="160499"/>
                </a:cubicBezTo>
                <a:cubicBezTo>
                  <a:pt x="599540" y="134531"/>
                  <a:pt x="605057" y="90673"/>
                  <a:pt x="620978" y="46251"/>
                </a:cubicBezTo>
                <a:cubicBezTo>
                  <a:pt x="630736" y="27343"/>
                  <a:pt x="632412" y="23169"/>
                  <a:pt x="635098" y="9619"/>
                </a:cubicBezTo>
                <a:close/>
              </a:path>
            </a:pathLst>
          </a:custGeom>
        </p:spPr>
      </p:pic>
    </p:spTree>
    <p:extLst>
      <p:ext uri="{BB962C8B-B14F-4D97-AF65-F5344CB8AC3E}">
        <p14:creationId xmlns:p14="http://schemas.microsoft.com/office/powerpoint/2010/main" val="3750561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524</Words>
  <Application>Microsoft Office PowerPoint</Application>
  <PresentationFormat>Widescreen</PresentationFormat>
  <Paragraphs>46</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Abadi Extra Light</vt:lpstr>
      <vt:lpstr>Amasis MT Pro</vt:lpstr>
      <vt:lpstr>Amasis MT Pro Light</vt:lpstr>
      <vt:lpstr>Arial</vt:lpstr>
      <vt:lpstr>Calibri</vt:lpstr>
      <vt:lpstr>Calibri Light</vt:lpstr>
      <vt:lpstr>Office Theme</vt:lpstr>
      <vt:lpstr>PowerPoint Presentation</vt:lpstr>
      <vt:lpstr>PowerPoint Presentation</vt:lpstr>
      <vt:lpstr>Communion  Participation  Mission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4</cp:revision>
  <dcterms:created xsi:type="dcterms:W3CDTF">2022-02-17T08:11:03Z</dcterms:created>
  <dcterms:modified xsi:type="dcterms:W3CDTF">2022-08-22T16:48:03Z</dcterms:modified>
</cp:coreProperties>
</file>