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4" r:id="rId8"/>
    <p:sldId id="288" r:id="rId9"/>
    <p:sldId id="263" r:id="rId10"/>
    <p:sldId id="265" r:id="rId11"/>
    <p:sldId id="266" r:id="rId12"/>
    <p:sldId id="267" r:id="rId13"/>
    <p:sldId id="289" r:id="rId14"/>
    <p:sldId id="268" r:id="rId15"/>
    <p:sldId id="269" r:id="rId16"/>
    <p:sldId id="287" r:id="rId17"/>
    <p:sldId id="271" r:id="rId18"/>
    <p:sldId id="272" r:id="rId19"/>
    <p:sldId id="273" r:id="rId20"/>
    <p:sldId id="274" r:id="rId21"/>
    <p:sldId id="275" r:id="rId22"/>
    <p:sldId id="276" r:id="rId23"/>
    <p:sldId id="277" r:id="rId24"/>
    <p:sldId id="278" r:id="rId25"/>
    <p:sldId id="290" r:id="rId26"/>
    <p:sldId id="279" r:id="rId27"/>
    <p:sldId id="280" r:id="rId28"/>
    <p:sldId id="281" r:id="rId29"/>
    <p:sldId id="291" r:id="rId30"/>
    <p:sldId id="286" r:id="rId31"/>
    <p:sldId id="284" r:id="rId32"/>
    <p:sldId id="285" r:id="rId33"/>
    <p:sldId id="28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4" y="1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F9106-9F40-D82D-B079-E9D9E653004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64CA2FB-FE86-35FB-4721-1D56B8961A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0189444-FC3C-A9E0-FCEC-BA26DEE8957D}"/>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07643CF2-C540-4962-861B-2B141A9B01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ED22F4-C026-A9BF-F11C-45495528603F}"/>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2837479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0663C-C16E-0E6B-E8B4-3D2F167C7F3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A620467-8B83-FB56-9295-B9F4D4096BA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B8DA55-F285-2C5F-EDE8-FE1A5CAEAA71}"/>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86207526-780A-B4B7-57BA-3E6A3B37D1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F6ED31-BE66-79A8-9E7C-544539C3B5CC}"/>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70578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ED7F277-2CD4-290F-9060-BA11738FA5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F35D7F1-C5F6-077F-6817-849FADD141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A1CDF3-1B5D-038A-88F4-D6A4F2EB7313}"/>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55792CD8-3486-F49B-410E-019E48BC476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F750E8-ED42-EF16-5CD8-38AD3DF39D6F}"/>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94392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7703D-E581-3385-A99B-213F41E7513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6AA7C8-6D01-3EE4-6048-4FCC7AB3DA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D5519B-0030-C711-D986-53F00D25E0E9}"/>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CEF3A80E-4BCB-503A-8A4D-3F9CB0EB61B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F48074-67E1-3785-111E-A0F099D78ABC}"/>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47515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233F3-ADAB-9582-5ED5-9E209CB92DF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2BD0EB-D4EF-4829-A783-667283D62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9D2C5E-2125-80A8-11F8-9F37C3DD9CC6}"/>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F183D7AF-9FC3-2D17-599C-287A1098FD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5381EE-6187-2875-65A0-96857B31CB4A}"/>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278935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6AB23-2D2B-BCA1-A33B-36CEEE1FA6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F754059-BA8F-DB7D-4EB2-855AFBF5CA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8963A31-530A-D09E-EDC1-FE3C7BE11CF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0554573-77CC-6FC4-10F2-0A66E70E4A7A}"/>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6" name="Footer Placeholder 5">
            <a:extLst>
              <a:ext uri="{FF2B5EF4-FFF2-40B4-BE49-F238E27FC236}">
                <a16:creationId xmlns:a16="http://schemas.microsoft.com/office/drawing/2014/main" id="{07A07244-1C15-B0A6-5E44-0EA7961D0B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95BA93E-7906-381D-4FD5-79C4F1B24E10}"/>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11339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02E3F3-6BCE-5984-E1D5-B038B069055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03E194F-F4AF-29B3-AB70-94DB4D856D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DFAC5C-BE7B-F855-912C-5CE0F29BCC7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F9353F-7919-26A2-5C8B-C7411C311C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3260B5D-4C1D-49F7-9D69-5CB9EA1641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21155AD-C2E2-7155-9A4F-8701DED1AF51}"/>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8" name="Footer Placeholder 7">
            <a:extLst>
              <a:ext uri="{FF2B5EF4-FFF2-40B4-BE49-F238E27FC236}">
                <a16:creationId xmlns:a16="http://schemas.microsoft.com/office/drawing/2014/main" id="{AD238857-080D-0969-2492-135EE8D674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D3D13EE-E464-F71D-FF61-06E2E05DAD43}"/>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4255093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567F2-FF2A-1E26-F984-115FF873B509}"/>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D77A96F-6A7F-EE4D-1725-B74AAE12A821}"/>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4" name="Footer Placeholder 3">
            <a:extLst>
              <a:ext uri="{FF2B5EF4-FFF2-40B4-BE49-F238E27FC236}">
                <a16:creationId xmlns:a16="http://schemas.microsoft.com/office/drawing/2014/main" id="{B6CBDE90-3765-D672-0572-FFB0635E733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E9E82AD-D75F-F6A3-10D5-B95F394822AA}"/>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460881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0BB076-A410-6433-3C39-C96D99ACB3FB}"/>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3" name="Footer Placeholder 2">
            <a:extLst>
              <a:ext uri="{FF2B5EF4-FFF2-40B4-BE49-F238E27FC236}">
                <a16:creationId xmlns:a16="http://schemas.microsoft.com/office/drawing/2014/main" id="{617DD4D9-5C4E-BAEC-2E50-AE86ED587C9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7406BED-D0B6-E11F-39B3-14919DA10176}"/>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497205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E505-122F-472D-1767-79B472BDA6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3022DA8-0FF5-99D9-C2F4-0CC378218A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9D4739A-F6A7-CDFC-B0A0-5F1B0F929F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49DA2-E7CC-9DCD-CF28-031C1F9AC933}"/>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6" name="Footer Placeholder 5">
            <a:extLst>
              <a:ext uri="{FF2B5EF4-FFF2-40B4-BE49-F238E27FC236}">
                <a16:creationId xmlns:a16="http://schemas.microsoft.com/office/drawing/2014/main" id="{2E16450C-B325-D0B8-0E69-5CF0F856C80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ECC48C-5B92-A7D2-E667-88771326CD07}"/>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1209802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4D3E2-65E2-8295-A2C6-42A9006DF4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B50B2D59-BC66-B010-B0F2-80A976C364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55BA2C7-7F22-52E1-8235-EE37C2FFD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B51BCB-A118-960F-ECB3-C721196C2575}"/>
              </a:ext>
            </a:extLst>
          </p:cNvPr>
          <p:cNvSpPr>
            <a:spLocks noGrp="1"/>
          </p:cNvSpPr>
          <p:nvPr>
            <p:ph type="dt" sz="half" idx="10"/>
          </p:nvPr>
        </p:nvSpPr>
        <p:spPr/>
        <p:txBody>
          <a:bodyPr/>
          <a:lstStyle/>
          <a:p>
            <a:fld id="{652B301B-E2FA-49F6-8658-455282134E9B}" type="datetimeFigureOut">
              <a:rPr lang="en-GB" smtClean="0"/>
              <a:t>16/08/2022</a:t>
            </a:fld>
            <a:endParaRPr lang="en-GB"/>
          </a:p>
        </p:txBody>
      </p:sp>
      <p:sp>
        <p:nvSpPr>
          <p:cNvPr id="6" name="Footer Placeholder 5">
            <a:extLst>
              <a:ext uri="{FF2B5EF4-FFF2-40B4-BE49-F238E27FC236}">
                <a16:creationId xmlns:a16="http://schemas.microsoft.com/office/drawing/2014/main" id="{8DD76FC9-12E0-FEA1-2C1C-5D271CA2474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92349D9-9F51-6B94-A8B7-F6FD0F56DAB2}"/>
              </a:ext>
            </a:extLst>
          </p:cNvPr>
          <p:cNvSpPr>
            <a:spLocks noGrp="1"/>
          </p:cNvSpPr>
          <p:nvPr>
            <p:ph type="sldNum" sz="quarter" idx="12"/>
          </p:nvPr>
        </p:nvSpPr>
        <p:spPr/>
        <p:txBody>
          <a:bodyPr/>
          <a:lstStyle/>
          <a:p>
            <a:fld id="{19033724-8F74-4D5A-B1B4-DBA1C548A91C}" type="slidenum">
              <a:rPr lang="en-GB" smtClean="0"/>
              <a:t>‹#›</a:t>
            </a:fld>
            <a:endParaRPr lang="en-GB"/>
          </a:p>
        </p:txBody>
      </p:sp>
    </p:spTree>
    <p:extLst>
      <p:ext uri="{BB962C8B-B14F-4D97-AF65-F5344CB8AC3E}">
        <p14:creationId xmlns:p14="http://schemas.microsoft.com/office/powerpoint/2010/main" val="3508166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1F633B-6CBC-9499-C36E-2F48768190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7068DB2-4557-D677-2CA2-B493463A11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0A5830-411F-79DC-4CA4-0348F18049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2B301B-E2FA-49F6-8658-455282134E9B}" type="datetimeFigureOut">
              <a:rPr lang="en-GB" smtClean="0"/>
              <a:t>16/08/2022</a:t>
            </a:fld>
            <a:endParaRPr lang="en-GB"/>
          </a:p>
        </p:txBody>
      </p:sp>
      <p:sp>
        <p:nvSpPr>
          <p:cNvPr id="5" name="Footer Placeholder 4">
            <a:extLst>
              <a:ext uri="{FF2B5EF4-FFF2-40B4-BE49-F238E27FC236}">
                <a16:creationId xmlns:a16="http://schemas.microsoft.com/office/drawing/2014/main" id="{48F29263-BFE4-7EF1-2A22-9BCD7C4E04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B7ECB8-56EA-7CD2-3638-4081BE678D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9033724-8F74-4D5A-B1B4-DBA1C548A91C}" type="slidenum">
              <a:rPr lang="en-GB" smtClean="0"/>
              <a:t>‹#›</a:t>
            </a:fld>
            <a:endParaRPr lang="en-GB"/>
          </a:p>
        </p:txBody>
      </p:sp>
    </p:spTree>
    <p:extLst>
      <p:ext uri="{BB962C8B-B14F-4D97-AF65-F5344CB8AC3E}">
        <p14:creationId xmlns:p14="http://schemas.microsoft.com/office/powerpoint/2010/main" val="3689111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2.xml"/><Relationship Id="rId1" Type="http://schemas.openxmlformats.org/officeDocument/2006/relationships/video" Target="https://www.youtube.com/embed/hSrw2fL1fOU?feature=oembed"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marysmeals.org.uk/" TargetMode="External"/><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hyperlink" Target="https://www.sciaf.org.uk/" TargetMode="External"/><Relationship Id="rId4" Type="http://schemas.openxmlformats.org/officeDocument/2006/relationships/hyperlink" Target="https://www.ssvpscotland.com/"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fif"/><Relationship Id="rId1" Type="http://schemas.openxmlformats.org/officeDocument/2006/relationships/slideLayout" Target="../slideLayouts/slideLayout2.xml"/><Relationship Id="rId5" Type="http://schemas.openxmlformats.org/officeDocument/2006/relationships/image" Target="../media/image9.jfif"/><Relationship Id="rId4" Type="http://schemas.openxmlformats.org/officeDocument/2006/relationships/image" Target="../media/image8.jpg"/></Relationships>
</file>

<file path=ppt/slides/_rels/slide3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0.jf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2.xml"/><Relationship Id="rId1" Type="http://schemas.openxmlformats.org/officeDocument/2006/relationships/video" Target="https://www.youtube.com/embed/PxeDlZNBgXU?feature=oembed"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2F5EDA9E-B2B7-8C24-C648-1DCD0C9DC077}"/>
              </a:ext>
            </a:extLst>
          </p:cNvPr>
          <p:cNvPicPr>
            <a:picLocks noChangeAspect="1"/>
          </p:cNvPicPr>
          <p:nvPr/>
        </p:nvPicPr>
        <p:blipFill rotWithShape="1">
          <a:blip r:embed="rId2">
            <a:alphaModFix amt="50000"/>
            <a:extLst>
              <a:ext uri="{28A0092B-C50C-407E-A947-70E740481C1C}">
                <a14:useLocalDpi xmlns:a14="http://schemas.microsoft.com/office/drawing/2010/main" val="0"/>
              </a:ext>
            </a:extLst>
          </a:blip>
          <a:srcRect t="28786" b="11373"/>
          <a:stretch/>
        </p:blipFill>
        <p:spPr>
          <a:xfrm>
            <a:off x="20" y="1"/>
            <a:ext cx="12191980" cy="6857999"/>
          </a:xfrm>
          <a:prstGeom prst="rect">
            <a:avLst/>
          </a:prstGeom>
        </p:spPr>
      </p:pic>
      <p:sp>
        <p:nvSpPr>
          <p:cNvPr id="2" name="Title 1">
            <a:extLst>
              <a:ext uri="{FF2B5EF4-FFF2-40B4-BE49-F238E27FC236}">
                <a16:creationId xmlns:a16="http://schemas.microsoft.com/office/drawing/2014/main" id="{193228F3-81FA-D911-3823-73B0D1ADA891}"/>
              </a:ext>
            </a:extLst>
          </p:cNvPr>
          <p:cNvSpPr>
            <a:spLocks noGrp="1"/>
          </p:cNvSpPr>
          <p:nvPr>
            <p:ph type="ctrTitle"/>
          </p:nvPr>
        </p:nvSpPr>
        <p:spPr>
          <a:xfrm>
            <a:off x="1524000" y="1122362"/>
            <a:ext cx="9144000" cy="2900518"/>
          </a:xfrm>
        </p:spPr>
        <p:txBody>
          <a:bodyPr>
            <a:normAutofit/>
          </a:bodyPr>
          <a:lstStyle/>
          <a:p>
            <a:r>
              <a:rPr lang="en-US" dirty="0">
                <a:solidFill>
                  <a:srgbClr val="FFFFFF"/>
                </a:solidFill>
              </a:rPr>
              <a:t>Catholic Education Week 2022</a:t>
            </a:r>
            <a:endParaRPr lang="en-GB" dirty="0">
              <a:solidFill>
                <a:srgbClr val="FFFFFF"/>
              </a:solidFill>
            </a:endParaRPr>
          </a:p>
        </p:txBody>
      </p:sp>
      <p:sp>
        <p:nvSpPr>
          <p:cNvPr id="3" name="Subtitle 2">
            <a:extLst>
              <a:ext uri="{FF2B5EF4-FFF2-40B4-BE49-F238E27FC236}">
                <a16:creationId xmlns:a16="http://schemas.microsoft.com/office/drawing/2014/main" id="{55059A7E-65D5-CF0C-C069-71DE954DE62F}"/>
              </a:ext>
            </a:extLst>
          </p:cNvPr>
          <p:cNvSpPr>
            <a:spLocks noGrp="1"/>
          </p:cNvSpPr>
          <p:nvPr>
            <p:ph type="subTitle" idx="1"/>
          </p:nvPr>
        </p:nvSpPr>
        <p:spPr>
          <a:xfrm>
            <a:off x="1524000" y="4159404"/>
            <a:ext cx="9144000" cy="1956916"/>
          </a:xfrm>
        </p:spPr>
        <p:txBody>
          <a:bodyPr>
            <a:normAutofit/>
          </a:bodyPr>
          <a:lstStyle/>
          <a:p>
            <a:r>
              <a:rPr lang="en-US" sz="3600" dirty="0">
                <a:solidFill>
                  <a:srgbClr val="FFFFFF"/>
                </a:solidFill>
              </a:rPr>
              <a:t>Communion </a:t>
            </a:r>
          </a:p>
          <a:p>
            <a:r>
              <a:rPr lang="en-US" sz="3600" dirty="0">
                <a:solidFill>
                  <a:srgbClr val="FFFFFF"/>
                </a:solidFill>
              </a:rPr>
              <a:t>Participation </a:t>
            </a:r>
          </a:p>
          <a:p>
            <a:r>
              <a:rPr lang="en-US" sz="3600" dirty="0">
                <a:solidFill>
                  <a:srgbClr val="FFFFFF"/>
                </a:solidFill>
              </a:rPr>
              <a:t>Mission</a:t>
            </a:r>
            <a:endParaRPr lang="en-GB" sz="3600" dirty="0">
              <a:solidFill>
                <a:srgbClr val="FFFFFF"/>
              </a:solidFill>
            </a:endParaRPr>
          </a:p>
        </p:txBody>
      </p:sp>
    </p:spTree>
    <p:extLst>
      <p:ext uri="{BB962C8B-B14F-4D97-AF65-F5344CB8AC3E}">
        <p14:creationId xmlns:p14="http://schemas.microsoft.com/office/powerpoint/2010/main" val="426291183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A4A08-00AE-B26D-3406-73957878A14B}"/>
              </a:ext>
            </a:extLst>
          </p:cNvPr>
          <p:cNvSpPr>
            <a:spLocks noGrp="1"/>
          </p:cNvSpPr>
          <p:nvPr>
            <p:ph type="title"/>
          </p:nvPr>
        </p:nvSpPr>
        <p:spPr/>
        <p:txBody>
          <a:bodyPr/>
          <a:lstStyle/>
          <a:p>
            <a:pPr algn="ctr"/>
            <a:r>
              <a:rPr lang="en-US" b="1" dirty="0">
                <a:solidFill>
                  <a:schemeClr val="accent2">
                    <a:lumMod val="50000"/>
                  </a:schemeClr>
                </a:solidFill>
              </a:rPr>
              <a:t>Activity 1 – The Synod Logo</a:t>
            </a:r>
            <a:endParaRPr lang="en-GB" b="1" dirty="0">
              <a:solidFill>
                <a:schemeClr val="accent2">
                  <a:lumMod val="50000"/>
                </a:schemeClr>
              </a:solidFill>
            </a:endParaRPr>
          </a:p>
        </p:txBody>
      </p:sp>
      <p:sp>
        <p:nvSpPr>
          <p:cNvPr id="3" name="Content Placeholder 2">
            <a:extLst>
              <a:ext uri="{FF2B5EF4-FFF2-40B4-BE49-F238E27FC236}">
                <a16:creationId xmlns:a16="http://schemas.microsoft.com/office/drawing/2014/main" id="{E9C4E56D-4F20-16D8-1B94-B9113F1E1814}"/>
              </a:ext>
            </a:extLst>
          </p:cNvPr>
          <p:cNvSpPr>
            <a:spLocks noGrp="1"/>
          </p:cNvSpPr>
          <p:nvPr>
            <p:ph idx="1"/>
          </p:nvPr>
        </p:nvSpPr>
        <p:spPr>
          <a:xfrm>
            <a:off x="838200" y="1844675"/>
            <a:ext cx="10515600" cy="4351338"/>
          </a:xfrm>
        </p:spPr>
        <p:txBody>
          <a:bodyPr/>
          <a:lstStyle/>
          <a:p>
            <a:r>
              <a:rPr lang="en-US" dirty="0"/>
              <a:t>Look carefully at the Synod logo.</a:t>
            </a:r>
          </a:p>
          <a:p>
            <a:r>
              <a:rPr lang="en-US" dirty="0"/>
              <a:t>Write down all the things that you can see depicted in the logo</a:t>
            </a:r>
          </a:p>
          <a:p>
            <a:r>
              <a:rPr lang="en-US" dirty="0"/>
              <a:t>Share your list with your shoulder partner</a:t>
            </a:r>
          </a:p>
          <a:p>
            <a:r>
              <a:rPr lang="en-US" dirty="0"/>
              <a:t>Choose 5 images from your list – why do you think they have been included in the logo?</a:t>
            </a:r>
          </a:p>
          <a:p>
            <a:r>
              <a:rPr lang="en-US" dirty="0"/>
              <a:t>Share your thoughts with your shoulder partner</a:t>
            </a:r>
          </a:p>
          <a:p>
            <a:r>
              <a:rPr lang="en-US" dirty="0"/>
              <a:t>Have a class discussion about the logo – in what ways does this logo explain the Synodal journey that the Church is on right now?</a:t>
            </a:r>
          </a:p>
          <a:p>
            <a:endParaRPr lang="en-GB" dirty="0"/>
          </a:p>
        </p:txBody>
      </p:sp>
    </p:spTree>
    <p:extLst>
      <p:ext uri="{BB962C8B-B14F-4D97-AF65-F5344CB8AC3E}">
        <p14:creationId xmlns:p14="http://schemas.microsoft.com/office/powerpoint/2010/main" val="7262088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ED08A1D-4632-47AB-8832-C17BA00869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1" name="Group 10">
            <a:extLst>
              <a:ext uri="{FF2B5EF4-FFF2-40B4-BE49-F238E27FC236}">
                <a16:creationId xmlns:a16="http://schemas.microsoft.com/office/drawing/2014/main" id="{0075437B-93A1-4A73-812B-C5030CC2FFC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885825" cy="6858000"/>
            <a:chOff x="0" y="0"/>
            <a:chExt cx="885825" cy="6858000"/>
          </a:xfrm>
        </p:grpSpPr>
        <p:sp>
          <p:nvSpPr>
            <p:cNvPr id="12" name="Freeform 6">
              <a:extLst>
                <a:ext uri="{FF2B5EF4-FFF2-40B4-BE49-F238E27FC236}">
                  <a16:creationId xmlns:a16="http://schemas.microsoft.com/office/drawing/2014/main" id="{BB8505BE-2298-4E13-A7FB-2D05006D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rgbClr val="FFFFFF"/>
            </a:solidFill>
            <a:ln w="0">
              <a:noFill/>
              <a:prstDash val="solid"/>
              <a:round/>
              <a:headEnd/>
              <a:tailEnd/>
            </a:ln>
          </p:spPr>
        </p:sp>
        <p:sp>
          <p:nvSpPr>
            <p:cNvPr id="13" name="Freeform 6">
              <a:extLst>
                <a:ext uri="{FF2B5EF4-FFF2-40B4-BE49-F238E27FC236}">
                  <a16:creationId xmlns:a16="http://schemas.microsoft.com/office/drawing/2014/main" id="{6751C2C2-B295-4CDA-9112-A35D684DC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accent1">
                <a:lumMod val="50000"/>
                <a:alpha val="25000"/>
              </a:schemeClr>
            </a:solidFill>
            <a:ln w="0">
              <a:noFill/>
              <a:prstDash val="solid"/>
              <a:round/>
              <a:headEnd/>
              <a:tailEnd/>
            </a:ln>
          </p:spPr>
        </p:sp>
      </p:grpSp>
      <p:sp>
        <p:nvSpPr>
          <p:cNvPr id="2" name="TextBox 1">
            <a:extLst>
              <a:ext uri="{FF2B5EF4-FFF2-40B4-BE49-F238E27FC236}">
                <a16:creationId xmlns:a16="http://schemas.microsoft.com/office/drawing/2014/main" id="{6265665D-5C42-6F39-03EF-9EEAEE22E237}"/>
              </a:ext>
            </a:extLst>
          </p:cNvPr>
          <p:cNvSpPr txBox="1"/>
          <p:nvPr/>
        </p:nvSpPr>
        <p:spPr>
          <a:xfrm>
            <a:off x="1251678" y="1432560"/>
            <a:ext cx="4610642" cy="4698240"/>
          </a:xfrm>
          <a:prstGeom prst="rect">
            <a:avLst/>
          </a:prstGeom>
        </p:spPr>
        <p:txBody>
          <a:bodyPr vert="horz" lIns="91440" tIns="45720" rIns="91440" bIns="45720" rtlCol="0">
            <a:normAutofit/>
          </a:bodyPr>
          <a:lstStyle/>
          <a:p>
            <a:pPr>
              <a:lnSpc>
                <a:spcPct val="90000"/>
              </a:lnSpc>
              <a:spcAft>
                <a:spcPts val="600"/>
              </a:spcAft>
            </a:pPr>
            <a:r>
              <a:rPr lang="en-US" sz="2800" dirty="0">
                <a:solidFill>
                  <a:schemeClr val="tx1">
                    <a:alpha val="60000"/>
                  </a:schemeClr>
                </a:solidFill>
              </a:rPr>
              <a:t>Ask yourself:</a:t>
            </a:r>
          </a:p>
          <a:p>
            <a:pPr indent="-228600">
              <a:lnSpc>
                <a:spcPct val="90000"/>
              </a:lnSpc>
              <a:spcAft>
                <a:spcPts val="600"/>
              </a:spcAft>
              <a:buFont typeface="Arial" panose="020B0604020202020204" pitchFamily="34" charset="0"/>
              <a:buChar char="•"/>
            </a:pPr>
            <a:endParaRPr lang="en-US" sz="2800" dirty="0">
              <a:solidFill>
                <a:schemeClr val="tx1">
                  <a:alpha val="60000"/>
                </a:schemeClr>
              </a:solidFill>
            </a:endParaRPr>
          </a:p>
          <a:p>
            <a:pPr marL="285750" indent="-228600">
              <a:lnSpc>
                <a:spcPct val="90000"/>
              </a:lnSpc>
              <a:spcAft>
                <a:spcPts val="600"/>
              </a:spcAft>
              <a:buFont typeface="Arial" panose="020B0604020202020204" pitchFamily="34" charset="0"/>
              <a:buChar char="•"/>
            </a:pPr>
            <a:r>
              <a:rPr lang="en-US" sz="2800" dirty="0">
                <a:solidFill>
                  <a:schemeClr val="tx1">
                    <a:alpha val="60000"/>
                  </a:schemeClr>
                </a:solidFill>
              </a:rPr>
              <a:t>What do you think the tree represents?</a:t>
            </a:r>
          </a:p>
          <a:p>
            <a:pPr marL="285750" indent="-228600">
              <a:lnSpc>
                <a:spcPct val="90000"/>
              </a:lnSpc>
              <a:spcAft>
                <a:spcPts val="600"/>
              </a:spcAft>
              <a:buFont typeface="Arial" panose="020B0604020202020204" pitchFamily="34" charset="0"/>
              <a:buChar char="•"/>
            </a:pPr>
            <a:endParaRPr lang="en-US" sz="2800" dirty="0">
              <a:solidFill>
                <a:schemeClr val="tx1">
                  <a:alpha val="60000"/>
                </a:schemeClr>
              </a:solidFill>
            </a:endParaRPr>
          </a:p>
          <a:p>
            <a:pPr marL="285750" indent="-228600">
              <a:lnSpc>
                <a:spcPct val="90000"/>
              </a:lnSpc>
              <a:spcAft>
                <a:spcPts val="600"/>
              </a:spcAft>
              <a:buFont typeface="Arial" panose="020B0604020202020204" pitchFamily="34" charset="0"/>
              <a:buChar char="•"/>
            </a:pPr>
            <a:r>
              <a:rPr lang="en-US" sz="2800" dirty="0">
                <a:solidFill>
                  <a:schemeClr val="tx1">
                    <a:alpha val="60000"/>
                  </a:schemeClr>
                </a:solidFill>
              </a:rPr>
              <a:t>What is the tree reaching up to?</a:t>
            </a:r>
          </a:p>
          <a:p>
            <a:pPr marL="285750" indent="-228600">
              <a:lnSpc>
                <a:spcPct val="90000"/>
              </a:lnSpc>
              <a:spcAft>
                <a:spcPts val="600"/>
              </a:spcAft>
              <a:buFont typeface="Arial" panose="020B0604020202020204" pitchFamily="34" charset="0"/>
              <a:buChar char="•"/>
            </a:pPr>
            <a:endParaRPr lang="en-US" sz="2800" dirty="0">
              <a:solidFill>
                <a:schemeClr val="tx1">
                  <a:alpha val="60000"/>
                </a:schemeClr>
              </a:solidFill>
            </a:endParaRPr>
          </a:p>
          <a:p>
            <a:pPr marL="285750" indent="-228600">
              <a:lnSpc>
                <a:spcPct val="90000"/>
              </a:lnSpc>
              <a:spcAft>
                <a:spcPts val="600"/>
              </a:spcAft>
              <a:buFont typeface="Arial" panose="020B0604020202020204" pitchFamily="34" charset="0"/>
              <a:buChar char="•"/>
            </a:pPr>
            <a:r>
              <a:rPr lang="en-US" sz="2800" dirty="0">
                <a:solidFill>
                  <a:schemeClr val="tx1">
                    <a:alpha val="60000"/>
                  </a:schemeClr>
                </a:solidFill>
              </a:rPr>
              <a:t>Why are these 15 silhouettes depicted?</a:t>
            </a:r>
            <a:endParaRPr lang="en-US" sz="2000" dirty="0">
              <a:solidFill>
                <a:schemeClr val="tx1">
                  <a:alpha val="60000"/>
                </a:schemeClr>
              </a:solidFill>
            </a:endParaRPr>
          </a:p>
        </p:txBody>
      </p:sp>
      <p:pic>
        <p:nvPicPr>
          <p:cNvPr id="4" name="Picture 3" descr="A picture containing company name&#10;&#10;Description automatically generated">
            <a:extLst>
              <a:ext uri="{FF2B5EF4-FFF2-40B4-BE49-F238E27FC236}">
                <a16:creationId xmlns:a16="http://schemas.microsoft.com/office/drawing/2014/main" id="{0246336F-7BE6-74CA-7AE4-89C1D4198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75028" y="963140"/>
            <a:ext cx="5572564" cy="4931719"/>
          </a:xfrm>
          <a:prstGeom prst="rect">
            <a:avLst/>
          </a:prstGeom>
        </p:spPr>
      </p:pic>
    </p:spTree>
    <p:extLst>
      <p:ext uri="{BB962C8B-B14F-4D97-AF65-F5344CB8AC3E}">
        <p14:creationId xmlns:p14="http://schemas.microsoft.com/office/powerpoint/2010/main" val="3161960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1000"/>
                                        <p:tgtEl>
                                          <p:spTgt spid="2">
                                            <p:txEl>
                                              <p:pRg st="2" end="2"/>
                                            </p:txEl>
                                          </p:spTgt>
                                        </p:tgtEl>
                                      </p:cBhvr>
                                    </p:animEffect>
                                    <p:anim calcmode="lin" valueType="num">
                                      <p:cBhvr>
                                        <p:cTn id="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4" end="4"/>
                                            </p:txEl>
                                          </p:spTgt>
                                        </p:tgtEl>
                                        <p:attrNameLst>
                                          <p:attrName>style.visibility</p:attrName>
                                        </p:attrNameLst>
                                      </p:cBhvr>
                                      <p:to>
                                        <p:strVal val="visible"/>
                                      </p:to>
                                    </p:set>
                                    <p:animEffect transition="in" filter="fade">
                                      <p:cBhvr>
                                        <p:cTn id="14" dur="1000"/>
                                        <p:tgtEl>
                                          <p:spTgt spid="2">
                                            <p:txEl>
                                              <p:pRg st="4" end="4"/>
                                            </p:txEl>
                                          </p:spTgt>
                                        </p:tgtEl>
                                      </p:cBhvr>
                                    </p:animEffect>
                                    <p:anim calcmode="lin" valueType="num">
                                      <p:cBhvr>
                                        <p:cTn id="15"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animEffect transition="in" filter="fade">
                                      <p:cBhvr>
                                        <p:cTn id="21" dur="1000"/>
                                        <p:tgtEl>
                                          <p:spTgt spid="2">
                                            <p:txEl>
                                              <p:pRg st="6" end="6"/>
                                            </p:txEl>
                                          </p:spTgt>
                                        </p:tgtEl>
                                      </p:cBhvr>
                                    </p:animEffect>
                                    <p:anim calcmode="lin" valueType="num">
                                      <p:cBhvr>
                                        <p:cTn id="22"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company name&#10;&#10;Description automatically generated">
            <a:extLst>
              <a:ext uri="{FF2B5EF4-FFF2-40B4-BE49-F238E27FC236}">
                <a16:creationId xmlns:a16="http://schemas.microsoft.com/office/drawing/2014/main" id="{25E82612-96B4-6909-14E6-FB88D0CDF16C}"/>
              </a:ext>
            </a:extLst>
          </p:cNvPr>
          <p:cNvPicPr>
            <a:picLocks noChangeAspect="1"/>
          </p:cNvPicPr>
          <p:nvPr/>
        </p:nvPicPr>
        <p:blipFill rotWithShape="1">
          <a:blip r:embed="rId2">
            <a:extLst>
              <a:ext uri="{28A0092B-C50C-407E-A947-70E740481C1C}">
                <a14:useLocalDpi xmlns:a14="http://schemas.microsoft.com/office/drawing/2010/main" val="0"/>
              </a:ext>
            </a:extLst>
          </a:blip>
          <a:srcRect t="19861"/>
          <a:stretch/>
        </p:blipFill>
        <p:spPr>
          <a:xfrm>
            <a:off x="1" y="10"/>
            <a:ext cx="9669642" cy="68579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1">
            <a:extLst>
              <a:ext uri="{FF2B5EF4-FFF2-40B4-BE49-F238E27FC236}">
                <a16:creationId xmlns:a16="http://schemas.microsoft.com/office/drawing/2014/main" id="{E8979E65-2A04-74B7-20BC-B11DBDAAD7A1}"/>
              </a:ext>
            </a:extLst>
          </p:cNvPr>
          <p:cNvSpPr txBox="1"/>
          <p:nvPr/>
        </p:nvSpPr>
        <p:spPr>
          <a:xfrm>
            <a:off x="7531610" y="762000"/>
            <a:ext cx="3822189" cy="5414963"/>
          </a:xfrm>
          <a:prstGeom prst="rect">
            <a:avLst/>
          </a:prstGeom>
        </p:spPr>
        <p:txBody>
          <a:bodyPr vert="horz" lIns="91440" tIns="45720" rIns="91440" bIns="45720" rtlCol="0">
            <a:normAutofit/>
          </a:bodyPr>
          <a:lstStyle/>
          <a:p>
            <a:pPr>
              <a:lnSpc>
                <a:spcPct val="90000"/>
              </a:lnSpc>
              <a:spcAft>
                <a:spcPts val="600"/>
              </a:spcAft>
            </a:pPr>
            <a:r>
              <a:rPr lang="en-US" sz="2000" dirty="0"/>
              <a:t>The tree is reaching for the sky. It is a</a:t>
            </a:r>
            <a:r>
              <a:rPr lang="en-US" sz="2000" b="0" i="0" dirty="0">
                <a:effectLst/>
              </a:rPr>
              <a:t> sign of deep vitality and hope which expresses the cross of Christ. It carries the Eucharist, which shines like the sun. The horizontal branches, opened like hands or wings, suggest, at the same time, the Holy Spirit.</a:t>
            </a:r>
          </a:p>
          <a:p>
            <a:pPr indent="-228600">
              <a:lnSpc>
                <a:spcPct val="90000"/>
              </a:lnSpc>
              <a:spcAft>
                <a:spcPts val="600"/>
              </a:spcAft>
              <a:buFont typeface="Arial" panose="020B0604020202020204" pitchFamily="34" charset="0"/>
              <a:buChar char="•"/>
            </a:pPr>
            <a:endParaRPr lang="en-US" sz="2000" dirty="0"/>
          </a:p>
          <a:p>
            <a:pPr>
              <a:lnSpc>
                <a:spcPct val="90000"/>
              </a:lnSpc>
              <a:spcAft>
                <a:spcPts val="600"/>
              </a:spcAft>
            </a:pPr>
            <a:r>
              <a:rPr lang="en-US" sz="2000" b="0" i="0" dirty="0">
                <a:effectLst/>
              </a:rPr>
              <a:t>The People of God are not stationary: they are on the move, in direct reference to the word synod, which means "walking together". The people are united by the same common dynamic that this Tree of Life breathes into them, </a:t>
            </a:r>
            <a:r>
              <a:rPr lang="en-US" sz="2000" dirty="0"/>
              <a:t>and there</a:t>
            </a:r>
            <a:r>
              <a:rPr lang="en-US" sz="2000" b="0" i="0" dirty="0">
                <a:effectLst/>
              </a:rPr>
              <a:t> they begin their walk together.</a:t>
            </a:r>
          </a:p>
          <a:p>
            <a:pPr indent="-228600">
              <a:lnSpc>
                <a:spcPct val="90000"/>
              </a:lnSpc>
              <a:spcAft>
                <a:spcPts val="600"/>
              </a:spcAft>
              <a:buFont typeface="Arial" panose="020B0604020202020204" pitchFamily="34" charset="0"/>
              <a:buChar char="•"/>
            </a:pPr>
            <a:endParaRPr lang="en-US" sz="1600" dirty="0"/>
          </a:p>
        </p:txBody>
      </p:sp>
    </p:spTree>
    <p:extLst>
      <p:ext uri="{BB962C8B-B14F-4D97-AF65-F5344CB8AC3E}">
        <p14:creationId xmlns:p14="http://schemas.microsoft.com/office/powerpoint/2010/main" val="360547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11BE883-46B4-412C-B6C3-88A2FF74B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77D1452-F0B7-431E-9A24-D3F7103D85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20">
            <a:extLst>
              <a:ext uri="{FF2B5EF4-FFF2-40B4-BE49-F238E27FC236}">
                <a16:creationId xmlns:a16="http://schemas.microsoft.com/office/drawing/2014/main" id="{A660F4F9-5DF5-4F15-BE6A-CD8648BB11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211" y="559407"/>
            <a:ext cx="6594522"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icture containing company name&#10;&#10;Description automatically generated">
            <a:extLst>
              <a:ext uri="{FF2B5EF4-FFF2-40B4-BE49-F238E27FC236}">
                <a16:creationId xmlns:a16="http://schemas.microsoft.com/office/drawing/2014/main" id="{AF768E71-47AF-FEE7-C647-360DB6934672}"/>
              </a:ext>
            </a:extLst>
          </p:cNvPr>
          <p:cNvPicPr>
            <a:picLocks noChangeAspect="1"/>
          </p:cNvPicPr>
          <p:nvPr/>
        </p:nvPicPr>
        <p:blipFill rotWithShape="1">
          <a:blip r:embed="rId2">
            <a:extLst>
              <a:ext uri="{28A0092B-C50C-407E-A947-70E740481C1C}">
                <a14:useLocalDpi xmlns:a14="http://schemas.microsoft.com/office/drawing/2010/main" val="0"/>
              </a:ext>
            </a:extLst>
          </a:blip>
          <a:srcRect t="2346" r="-1" b="-1"/>
          <a:stretch/>
        </p:blipFill>
        <p:spPr>
          <a:xfrm>
            <a:off x="644652" y="722376"/>
            <a:ext cx="6263640" cy="5413248"/>
          </a:xfrm>
          <a:prstGeom prst="rect">
            <a:avLst/>
          </a:prstGeom>
          <a:effectLst/>
        </p:spPr>
      </p:pic>
      <p:sp>
        <p:nvSpPr>
          <p:cNvPr id="2" name="TextBox 1">
            <a:extLst>
              <a:ext uri="{FF2B5EF4-FFF2-40B4-BE49-F238E27FC236}">
                <a16:creationId xmlns:a16="http://schemas.microsoft.com/office/drawing/2014/main" id="{AA874628-EDD5-7021-8193-7F38F80559C3}"/>
              </a:ext>
            </a:extLst>
          </p:cNvPr>
          <p:cNvSpPr txBox="1"/>
          <p:nvPr/>
        </p:nvSpPr>
        <p:spPr>
          <a:xfrm>
            <a:off x="8045753" y="559406"/>
            <a:ext cx="3667036" cy="6003953"/>
          </a:xfrm>
          <a:prstGeom prst="rect">
            <a:avLst/>
          </a:prstGeom>
        </p:spPr>
        <p:txBody>
          <a:bodyPr vert="horz" lIns="91440" tIns="45720" rIns="91440" bIns="45720" rtlCol="0">
            <a:normAutofit lnSpcReduction="10000"/>
          </a:bodyPr>
          <a:lstStyle/>
          <a:p>
            <a:pPr>
              <a:lnSpc>
                <a:spcPct val="90000"/>
              </a:lnSpc>
              <a:spcAft>
                <a:spcPts val="600"/>
              </a:spcAft>
            </a:pPr>
            <a:r>
              <a:rPr lang="en-US" b="0" i="0" dirty="0">
                <a:effectLst/>
              </a:rPr>
              <a:t>The 15 silhouettes sum up </a:t>
            </a:r>
            <a:r>
              <a:rPr lang="en-US" dirty="0"/>
              <a:t>all </a:t>
            </a:r>
            <a:r>
              <a:rPr lang="en-US" b="0" i="0" dirty="0">
                <a:effectLst/>
              </a:rPr>
              <a:t>humanity in all its diversity of life situations of generations and origins. This aspect is reinforced by the multiplicity of bright colours which are themselves signs of joy. There is no hierarchy between these people who are all on the same footing: young, old, men, women, teenagers, children, lay people, religious, parents, couples, singles, the disabled; the bishop and the nun are not in front of them, but among them. The group are all journeying together.                                             </a:t>
            </a:r>
            <a:r>
              <a:rPr lang="en-US" b="0" i="1" dirty="0">
                <a:effectLst/>
              </a:rPr>
              <a:t>Did you identify these different people in the </a:t>
            </a:r>
            <a:r>
              <a:rPr lang="en-US" i="1" dirty="0"/>
              <a:t>image</a:t>
            </a:r>
            <a:r>
              <a:rPr lang="en-US" b="0" i="1" dirty="0">
                <a:effectLst/>
              </a:rPr>
              <a:t>?</a:t>
            </a:r>
          </a:p>
          <a:p>
            <a:pPr indent="-228600">
              <a:lnSpc>
                <a:spcPct val="90000"/>
              </a:lnSpc>
              <a:spcAft>
                <a:spcPts val="600"/>
              </a:spcAft>
              <a:buFont typeface="Arial" panose="020B0604020202020204" pitchFamily="34" charset="0"/>
              <a:buChar char="•"/>
            </a:pPr>
            <a:endParaRPr lang="en-US" i="1" dirty="0"/>
          </a:p>
          <a:p>
            <a:pPr>
              <a:lnSpc>
                <a:spcPct val="90000"/>
              </a:lnSpc>
              <a:spcAft>
                <a:spcPts val="600"/>
              </a:spcAft>
            </a:pPr>
            <a:r>
              <a:rPr lang="en-US" b="0" i="0" dirty="0">
                <a:effectLst/>
              </a:rPr>
              <a:t>The horizontal baseline</a:t>
            </a:r>
            <a:r>
              <a:rPr lang="en-US" dirty="0"/>
              <a:t> </a:t>
            </a:r>
            <a:r>
              <a:rPr lang="en-US" b="0" i="0" dirty="0">
                <a:effectLst/>
              </a:rPr>
              <a:t>runs from left to right in the same direction the group is marching, underlining and strengthening it.  It ends with the title "Synod 2021 - 2023", which is the high point that synthesises the whole.</a:t>
            </a:r>
            <a:endParaRPr lang="en-US" i="1" dirty="0"/>
          </a:p>
          <a:p>
            <a:pPr indent="-228600">
              <a:lnSpc>
                <a:spcPct val="90000"/>
              </a:lnSpc>
              <a:buFont typeface="Arial" panose="020B0604020202020204" pitchFamily="34" charset="0"/>
              <a:buChar char="•"/>
            </a:pPr>
            <a:endParaRPr lang="en-US" sz="1300" dirty="0"/>
          </a:p>
        </p:txBody>
      </p:sp>
    </p:spTree>
    <p:extLst>
      <p:ext uri="{BB962C8B-B14F-4D97-AF65-F5344CB8AC3E}">
        <p14:creationId xmlns:p14="http://schemas.microsoft.com/office/powerpoint/2010/main" val="9179361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sky, outdoor, road, building&#10;&#10;Description automatically generated">
            <a:extLst>
              <a:ext uri="{FF2B5EF4-FFF2-40B4-BE49-F238E27FC236}">
                <a16:creationId xmlns:a16="http://schemas.microsoft.com/office/drawing/2014/main" id="{198FBCB1-0E58-969C-2626-0ABCE2D32FCC}"/>
              </a:ext>
            </a:extLst>
          </p:cNvPr>
          <p:cNvPicPr>
            <a:picLocks noChangeAspect="1"/>
          </p:cNvPicPr>
          <p:nvPr/>
        </p:nvPicPr>
        <p:blipFill rotWithShape="1">
          <a:blip r:embed="rId2">
            <a:extLst>
              <a:ext uri="{28A0092B-C50C-407E-A947-70E740481C1C}">
                <a14:useLocalDpi xmlns:a14="http://schemas.microsoft.com/office/drawing/2010/main" val="0"/>
              </a:ext>
            </a:extLst>
          </a:blip>
          <a:srcRect l="4855" r="1027" b="-1"/>
          <a:stretch/>
        </p:blipFill>
        <p:spPr>
          <a:xfrm>
            <a:off x="1" y="10"/>
            <a:ext cx="9669642" cy="6857990"/>
          </a:xfrm>
          <a:prstGeom prst="rect">
            <a:avLst/>
          </a:prstGeom>
        </p:spPr>
      </p:pic>
      <p:sp>
        <p:nvSpPr>
          <p:cNvPr id="19"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AB49B75-56C5-6FCE-95B5-D552E4AD6AB6}"/>
              </a:ext>
            </a:extLst>
          </p:cNvPr>
          <p:cNvSpPr txBox="1"/>
          <p:nvPr/>
        </p:nvSpPr>
        <p:spPr>
          <a:xfrm>
            <a:off x="7531609" y="1097280"/>
            <a:ext cx="4022215" cy="5079683"/>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2400" dirty="0"/>
              <a:t>Having read the description of the logo in what ways does it help express the purpose of the Synod?</a:t>
            </a:r>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r>
              <a:rPr lang="en-US" sz="2400" dirty="0"/>
              <a:t>Which element of the logo has the most meaning for you? Why? </a:t>
            </a:r>
          </a:p>
          <a:p>
            <a:pPr indent="-228600">
              <a:lnSpc>
                <a:spcPct val="90000"/>
              </a:lnSpc>
              <a:spcAft>
                <a:spcPts val="600"/>
              </a:spcAft>
              <a:buFont typeface="Arial" panose="020B0604020202020204" pitchFamily="34" charset="0"/>
              <a:buChar char="•"/>
            </a:pPr>
            <a:endParaRPr lang="en-US" sz="2400" dirty="0"/>
          </a:p>
          <a:p>
            <a:pPr indent="-228600">
              <a:lnSpc>
                <a:spcPct val="90000"/>
              </a:lnSpc>
              <a:spcAft>
                <a:spcPts val="600"/>
              </a:spcAft>
              <a:buFont typeface="Arial" panose="020B0604020202020204" pitchFamily="34" charset="0"/>
              <a:buChar char="•"/>
            </a:pPr>
            <a:r>
              <a:rPr lang="en-US" sz="2400" dirty="0"/>
              <a:t>What are your hopes for the discussions at the Synod? Why?</a:t>
            </a:r>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endParaRPr lang="en-US" sz="2000" dirty="0"/>
          </a:p>
          <a:p>
            <a:pPr indent="-228600">
              <a:lnSpc>
                <a:spcPct val="90000"/>
              </a:lnSpc>
              <a:spcAft>
                <a:spcPts val="600"/>
              </a:spcAft>
              <a:buFont typeface="Arial" panose="020B0604020202020204" pitchFamily="34" charset="0"/>
              <a:buChar char="•"/>
            </a:pPr>
            <a:endParaRPr lang="en-US" sz="2000" dirty="0"/>
          </a:p>
        </p:txBody>
      </p:sp>
    </p:spTree>
    <p:extLst>
      <p:ext uri="{BB962C8B-B14F-4D97-AF65-F5344CB8AC3E}">
        <p14:creationId xmlns:p14="http://schemas.microsoft.com/office/powerpoint/2010/main" val="2547120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F47CB7-972F-479F-A36D-9E72D26EC8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D153B68-5844-490D-8E67-F616D6D72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1766176" cy="2061837"/>
          </a:xfrm>
          <a:custGeom>
            <a:avLst/>
            <a:gdLst>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13657 w 10768629"/>
              <a:gd name="connsiteY144" fmla="*/ 1730706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18446 w 10768629"/>
              <a:gd name="connsiteY143" fmla="*/ 1726895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45936 w 10768629"/>
              <a:gd name="connsiteY142" fmla="*/ 1713743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9437 w 10768629"/>
              <a:gd name="connsiteY140" fmla="*/ 1636968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40853 w 10768629"/>
              <a:gd name="connsiteY141" fmla="*/ 1657958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38835 w 10768629"/>
              <a:gd name="connsiteY164" fmla="*/ 1920210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32568 w 10768629"/>
              <a:gd name="connsiteY178" fmla="*/ 1793149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186881 w 10768629"/>
              <a:gd name="connsiteY179" fmla="*/ 1768613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1967996 w 10768629"/>
              <a:gd name="connsiteY173" fmla="*/ 1953187 h 1978172"/>
              <a:gd name="connsiteX174" fmla="*/ 1855805 w 10768629"/>
              <a:gd name="connsiteY174" fmla="*/ 1926082 h 1978172"/>
              <a:gd name="connsiteX175" fmla="*/ 1790957 w 10768629"/>
              <a:gd name="connsiteY175" fmla="*/ 1919460 h 1978172"/>
              <a:gd name="connsiteX176" fmla="*/ 1613978 w 10768629"/>
              <a:gd name="connsiteY176" fmla="*/ 1891581 h 1978172"/>
              <a:gd name="connsiteX177" fmla="*/ 1436831 w 10768629"/>
              <a:gd name="connsiteY177" fmla="*/ 1856201 h 1978172"/>
              <a:gd name="connsiteX178" fmla="*/ 1357365 w 10768629"/>
              <a:gd name="connsiteY178" fmla="*/ 1832140 h 1978172"/>
              <a:gd name="connsiteX179" fmla="*/ 1232341 w 10768629"/>
              <a:gd name="connsiteY179" fmla="*/ 1785942 h 1978172"/>
              <a:gd name="connsiteX180" fmla="*/ 1162595 w 10768629"/>
              <a:gd name="connsiteY180" fmla="*/ 1758337 h 1978172"/>
              <a:gd name="connsiteX181" fmla="*/ 1128523 w 10768629"/>
              <a:gd name="connsiteY181" fmla="*/ 1763621 h 1978172"/>
              <a:gd name="connsiteX182" fmla="*/ 991903 w 10768629"/>
              <a:gd name="connsiteY182" fmla="*/ 1786741 h 1978172"/>
              <a:gd name="connsiteX183" fmla="*/ 883960 w 10768629"/>
              <a:gd name="connsiteY183" fmla="*/ 1822386 h 1978172"/>
              <a:gd name="connsiteX184" fmla="*/ 766531 w 10768629"/>
              <a:gd name="connsiteY184" fmla="*/ 1805053 h 1978172"/>
              <a:gd name="connsiteX185" fmla="*/ 669779 w 10768629"/>
              <a:gd name="connsiteY185" fmla="*/ 1800537 h 1978172"/>
              <a:gd name="connsiteX186" fmla="*/ 523898 w 10768629"/>
              <a:gd name="connsiteY186" fmla="*/ 1811085 h 1978172"/>
              <a:gd name="connsiteX187" fmla="*/ 360251 w 10768629"/>
              <a:gd name="connsiteY187" fmla="*/ 1830735 h 1978172"/>
              <a:gd name="connsiteX188" fmla="*/ 255207 w 10768629"/>
              <a:gd name="connsiteY188" fmla="*/ 1818275 h 1978172"/>
              <a:gd name="connsiteX189" fmla="*/ 101803 w 10768629"/>
              <a:gd name="connsiteY189" fmla="*/ 1870647 h 1978172"/>
              <a:gd name="connsiteX190" fmla="*/ 25397 w 10768629"/>
              <a:gd name="connsiteY190" fmla="*/ 1888443 h 1978172"/>
              <a:gd name="connsiteX191" fmla="*/ 2370 w 10768629"/>
              <a:gd name="connsiteY191" fmla="*/ 1878311 h 1978172"/>
              <a:gd name="connsiteX192" fmla="*/ 0 w 10768629"/>
              <a:gd name="connsiteY192" fmla="*/ 1878785 h 1978172"/>
              <a:gd name="connsiteX193" fmla="*/ 0 w 10768629"/>
              <a:gd name="connsiteY193"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115176 w 10768629"/>
              <a:gd name="connsiteY163" fmla="*/ 1943459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57504 w 10768629"/>
              <a:gd name="connsiteY162" fmla="*/ 1957276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90336 w 10768629"/>
              <a:gd name="connsiteY159" fmla="*/ 1925039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76289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407128 w 10768629"/>
              <a:gd name="connsiteY46" fmla="*/ 961344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69725 w 10768629"/>
              <a:gd name="connsiteY49" fmla="*/ 989186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9462 w 10768629"/>
              <a:gd name="connsiteY48" fmla="*/ 987106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79948 w 10768629"/>
              <a:gd name="connsiteY35" fmla="*/ 576062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316893 w 10768629"/>
              <a:gd name="connsiteY28" fmla="*/ 491390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69666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43525 w 10768629"/>
              <a:gd name="connsiteY78" fmla="*/ 1179064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85942 w 10768629"/>
              <a:gd name="connsiteY79" fmla="*/ 1233723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07190 w 10768629"/>
              <a:gd name="connsiteY82" fmla="*/ 1314737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5361 w 10768629"/>
              <a:gd name="connsiteY152" fmla="*/ 1894711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20200 w 10768629"/>
              <a:gd name="connsiteY151" fmla="*/ 1873173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22386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8523 w 10768629"/>
              <a:gd name="connsiteY182" fmla="*/ 1763621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58337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 name="connsiteX0" fmla="*/ 0 w 10768629"/>
              <a:gd name="connsiteY0" fmla="*/ 0 h 1978172"/>
              <a:gd name="connsiteX1" fmla="*/ 10768629 w 10768629"/>
              <a:gd name="connsiteY1" fmla="*/ 0 h 1978172"/>
              <a:gd name="connsiteX2" fmla="*/ 10733254 w 10768629"/>
              <a:gd name="connsiteY2" fmla="*/ 31439 h 1978172"/>
              <a:gd name="connsiteX3" fmla="*/ 10727085 w 10768629"/>
              <a:gd name="connsiteY3" fmla="*/ 37910 h 1978172"/>
              <a:gd name="connsiteX4" fmla="*/ 10675953 w 10768629"/>
              <a:gd name="connsiteY4" fmla="*/ 68623 h 1978172"/>
              <a:gd name="connsiteX5" fmla="*/ 10637091 w 10768629"/>
              <a:gd name="connsiteY5" fmla="*/ 90361 h 1978172"/>
              <a:gd name="connsiteX6" fmla="*/ 10610971 w 10768629"/>
              <a:gd name="connsiteY6" fmla="*/ 110764 h 1978172"/>
              <a:gd name="connsiteX7" fmla="*/ 10532872 w 10768629"/>
              <a:gd name="connsiteY7" fmla="*/ 138028 h 1978172"/>
              <a:gd name="connsiteX8" fmla="*/ 10398558 w 10768629"/>
              <a:gd name="connsiteY8" fmla="*/ 172911 h 1978172"/>
              <a:gd name="connsiteX9" fmla="*/ 10371128 w 10768629"/>
              <a:gd name="connsiteY9" fmla="*/ 182609 h 1978172"/>
              <a:gd name="connsiteX10" fmla="*/ 10352178 w 10768629"/>
              <a:gd name="connsiteY10" fmla="*/ 199976 h 1978172"/>
              <a:gd name="connsiteX11" fmla="*/ 10351815 w 10768629"/>
              <a:gd name="connsiteY11" fmla="*/ 211879 h 1978172"/>
              <a:gd name="connsiteX12" fmla="*/ 10337471 w 10768629"/>
              <a:gd name="connsiteY12" fmla="*/ 218661 h 1978172"/>
              <a:gd name="connsiteX13" fmla="*/ 10334625 w 10768629"/>
              <a:gd name="connsiteY13" fmla="*/ 222351 h 1978172"/>
              <a:gd name="connsiteX14" fmla="*/ 10256365 w 10768629"/>
              <a:gd name="connsiteY14" fmla="*/ 235917 h 1978172"/>
              <a:gd name="connsiteX15" fmla="*/ 10201127 w 10768629"/>
              <a:gd name="connsiteY15" fmla="*/ 267448 h 1978172"/>
              <a:gd name="connsiteX16" fmla="*/ 9961218 w 10768629"/>
              <a:gd name="connsiteY16" fmla="*/ 326720 h 1978172"/>
              <a:gd name="connsiteX17" fmla="*/ 9859715 w 10768629"/>
              <a:gd name="connsiteY17" fmla="*/ 355698 h 1978172"/>
              <a:gd name="connsiteX18" fmla="*/ 9679867 w 10768629"/>
              <a:gd name="connsiteY18" fmla="*/ 399081 h 1978172"/>
              <a:gd name="connsiteX19" fmla="*/ 9490654 w 10768629"/>
              <a:gd name="connsiteY19" fmla="*/ 455225 h 1978172"/>
              <a:gd name="connsiteX20" fmla="*/ 9470837 w 10768629"/>
              <a:gd name="connsiteY20" fmla="*/ 452539 h 1978172"/>
              <a:gd name="connsiteX21" fmla="*/ 9469082 w 10768629"/>
              <a:gd name="connsiteY21" fmla="*/ 454891 h 1978172"/>
              <a:gd name="connsiteX22" fmla="*/ 9448038 w 10768629"/>
              <a:gd name="connsiteY22" fmla="*/ 459733 h 1978172"/>
              <a:gd name="connsiteX23" fmla="*/ 9396821 w 10768629"/>
              <a:gd name="connsiteY23" fmla="*/ 455795 h 1978172"/>
              <a:gd name="connsiteX24" fmla="*/ 9392197 w 10768629"/>
              <a:gd name="connsiteY24" fmla="*/ 459796 h 1978172"/>
              <a:gd name="connsiteX25" fmla="*/ 9347994 w 10768629"/>
              <a:gd name="connsiteY25" fmla="*/ 464462 h 1978172"/>
              <a:gd name="connsiteX26" fmla="*/ 9347889 w 10768629"/>
              <a:gd name="connsiteY26" fmla="*/ 466539 h 1978172"/>
              <a:gd name="connsiteX27" fmla="*/ 9337639 w 10768629"/>
              <a:gd name="connsiteY27" fmla="*/ 476654 h 1978172"/>
              <a:gd name="connsiteX28" fmla="*/ 9287964 w 10768629"/>
              <a:gd name="connsiteY28" fmla="*/ 513052 h 1978172"/>
              <a:gd name="connsiteX29" fmla="*/ 9229283 w 10768629"/>
              <a:gd name="connsiteY29" fmla="*/ 555377 h 1978172"/>
              <a:gd name="connsiteX30" fmla="*/ 9220274 w 10768629"/>
              <a:gd name="connsiteY30" fmla="*/ 557502 h 1978172"/>
              <a:gd name="connsiteX31" fmla="*/ 9220202 w 10768629"/>
              <a:gd name="connsiteY31" fmla="*/ 558001 h 1978172"/>
              <a:gd name="connsiteX32" fmla="*/ 9210908 w 10768629"/>
              <a:gd name="connsiteY32" fmla="*/ 561147 h 1978172"/>
              <a:gd name="connsiteX33" fmla="*/ 9186374 w 10768629"/>
              <a:gd name="connsiteY33" fmla="*/ 565502 h 1978172"/>
              <a:gd name="connsiteX34" fmla="*/ 9181058 w 10768629"/>
              <a:gd name="connsiteY34" fmla="*/ 569943 h 1978172"/>
              <a:gd name="connsiteX35" fmla="*/ 9167549 w 10768629"/>
              <a:gd name="connsiteY35" fmla="*/ 584727 h 1978172"/>
              <a:gd name="connsiteX36" fmla="*/ 9149110 w 10768629"/>
              <a:gd name="connsiteY36" fmla="*/ 598906 h 1978172"/>
              <a:gd name="connsiteX37" fmla="*/ 9078556 w 10768629"/>
              <a:gd name="connsiteY37" fmla="*/ 644039 h 1978172"/>
              <a:gd name="connsiteX38" fmla="*/ 8996399 w 10768629"/>
              <a:gd name="connsiteY38" fmla="*/ 690055 h 1978172"/>
              <a:gd name="connsiteX39" fmla="*/ 8803791 w 10768629"/>
              <a:gd name="connsiteY39" fmla="*/ 813860 h 1978172"/>
              <a:gd name="connsiteX40" fmla="*/ 8636202 w 10768629"/>
              <a:gd name="connsiteY40" fmla="*/ 848463 h 1978172"/>
              <a:gd name="connsiteX41" fmla="*/ 8555372 w 10768629"/>
              <a:gd name="connsiteY41" fmla="*/ 883171 h 1978172"/>
              <a:gd name="connsiteX42" fmla="*/ 8507229 w 10768629"/>
              <a:gd name="connsiteY42" fmla="*/ 901665 h 1978172"/>
              <a:gd name="connsiteX43" fmla="*/ 8428473 w 10768629"/>
              <a:gd name="connsiteY43" fmla="*/ 927985 h 1978172"/>
              <a:gd name="connsiteX44" fmla="*/ 8427914 w 10768629"/>
              <a:gd name="connsiteY44" fmla="*/ 933480 h 1978172"/>
              <a:gd name="connsiteX45" fmla="*/ 8420327 w 10768629"/>
              <a:gd name="connsiteY45" fmla="*/ 941984 h 1978172"/>
              <a:gd name="connsiteX46" fmla="*/ 8394729 w 10768629"/>
              <a:gd name="connsiteY46" fmla="*/ 948347 h 1978172"/>
              <a:gd name="connsiteX47" fmla="*/ 8380548 w 10768629"/>
              <a:gd name="connsiteY47" fmla="*/ 987916 h 1978172"/>
              <a:gd name="connsiteX48" fmla="*/ 8375330 w 10768629"/>
              <a:gd name="connsiteY48" fmla="*/ 965444 h 1978172"/>
              <a:gd name="connsiteX49" fmla="*/ 8340796 w 10768629"/>
              <a:gd name="connsiteY49" fmla="*/ 980522 h 1978172"/>
              <a:gd name="connsiteX50" fmla="*/ 8304438 w 10768629"/>
              <a:gd name="connsiteY50" fmla="*/ 996739 h 1978172"/>
              <a:gd name="connsiteX51" fmla="*/ 8280929 w 10768629"/>
              <a:gd name="connsiteY51" fmla="*/ 1023089 h 1978172"/>
              <a:gd name="connsiteX52" fmla="*/ 8275760 w 10768629"/>
              <a:gd name="connsiteY52" fmla="*/ 1027772 h 1978172"/>
              <a:gd name="connsiteX53" fmla="*/ 8275478 w 10768629"/>
              <a:gd name="connsiteY53" fmla="*/ 1027605 h 1978172"/>
              <a:gd name="connsiteX54" fmla="*/ 8249003 w 10768629"/>
              <a:gd name="connsiteY54" fmla="*/ 1032033 h 1978172"/>
              <a:gd name="connsiteX55" fmla="*/ 8203836 w 10768629"/>
              <a:gd name="connsiteY55" fmla="*/ 1037347 h 1978172"/>
              <a:gd name="connsiteX56" fmla="*/ 8122936 w 10768629"/>
              <a:gd name="connsiteY56" fmla="*/ 1063113 h 1978172"/>
              <a:gd name="connsiteX57" fmla="*/ 8043658 w 10768629"/>
              <a:gd name="connsiteY57" fmla="*/ 1092746 h 1978172"/>
              <a:gd name="connsiteX58" fmla="*/ 8015351 w 10768629"/>
              <a:gd name="connsiteY58" fmla="*/ 1105478 h 1978172"/>
              <a:gd name="connsiteX59" fmla="*/ 7963145 w 10768629"/>
              <a:gd name="connsiteY59" fmla="*/ 1119346 h 1978172"/>
              <a:gd name="connsiteX60" fmla="*/ 7938145 w 10768629"/>
              <a:gd name="connsiteY60" fmla="*/ 1120225 h 1978172"/>
              <a:gd name="connsiteX61" fmla="*/ 7937238 w 10768629"/>
              <a:gd name="connsiteY61" fmla="*/ 1121204 h 1978172"/>
              <a:gd name="connsiteX62" fmla="*/ 7934398 w 10768629"/>
              <a:gd name="connsiteY62" fmla="*/ 1118240 h 1978172"/>
              <a:gd name="connsiteX63" fmla="*/ 7918248 w 10768629"/>
              <a:gd name="connsiteY63" fmla="*/ 1124371 h 1978172"/>
              <a:gd name="connsiteX64" fmla="*/ 7914119 w 10768629"/>
              <a:gd name="connsiteY64" fmla="*/ 1127653 h 1978172"/>
              <a:gd name="connsiteX65" fmla="*/ 7907658 w 10768629"/>
              <a:gd name="connsiteY65" fmla="*/ 1130350 h 1978172"/>
              <a:gd name="connsiteX66" fmla="*/ 7907434 w 10768629"/>
              <a:gd name="connsiteY66" fmla="*/ 1130103 h 1978172"/>
              <a:gd name="connsiteX67" fmla="*/ 7901508 w 10768629"/>
              <a:gd name="connsiteY67" fmla="*/ 1133245 h 1978172"/>
              <a:gd name="connsiteX68" fmla="*/ 7873287 w 10768629"/>
              <a:gd name="connsiteY68" fmla="*/ 1152609 h 1978172"/>
              <a:gd name="connsiteX69" fmla="*/ 7834833 w 10768629"/>
              <a:gd name="connsiteY69" fmla="*/ 1153868 h 1978172"/>
              <a:gd name="connsiteX70" fmla="*/ 7828661 w 10768629"/>
              <a:gd name="connsiteY70" fmla="*/ 1139994 h 1978172"/>
              <a:gd name="connsiteX71" fmla="*/ 7823966 w 10768629"/>
              <a:gd name="connsiteY71" fmla="*/ 1143178 h 1978172"/>
              <a:gd name="connsiteX72" fmla="*/ 7815078 w 10768629"/>
              <a:gd name="connsiteY72" fmla="*/ 1151776 h 1978172"/>
              <a:gd name="connsiteX73" fmla="*/ 7812026 w 10768629"/>
              <a:gd name="connsiteY73" fmla="*/ 1151522 h 1978172"/>
              <a:gd name="connsiteX74" fmla="*/ 7782249 w 10768629"/>
              <a:gd name="connsiteY74" fmla="*/ 1160970 h 1978172"/>
              <a:gd name="connsiteX75" fmla="*/ 7773476 w 10768629"/>
              <a:gd name="connsiteY75" fmla="*/ 1157414 h 1978172"/>
              <a:gd name="connsiteX76" fmla="*/ 7769600 w 10768629"/>
              <a:gd name="connsiteY76" fmla="*/ 1157365 h 1978172"/>
              <a:gd name="connsiteX77" fmla="*/ 7752631 w 10768629"/>
              <a:gd name="connsiteY77" fmla="*/ 1172815 h 1978172"/>
              <a:gd name="connsiteX78" fmla="*/ 7739392 w 10768629"/>
              <a:gd name="connsiteY78" fmla="*/ 1192062 h 1978172"/>
              <a:gd name="connsiteX79" fmla="*/ 7677677 w 10768629"/>
              <a:gd name="connsiteY79" fmla="*/ 1216394 h 1978172"/>
              <a:gd name="connsiteX80" fmla="*/ 7586920 w 10768629"/>
              <a:gd name="connsiteY80" fmla="*/ 1261888 h 1978172"/>
              <a:gd name="connsiteX81" fmla="*/ 7486100 w 10768629"/>
              <a:gd name="connsiteY81" fmla="*/ 1292563 h 1978172"/>
              <a:gd name="connsiteX82" fmla="*/ 7411323 w 10768629"/>
              <a:gd name="connsiteY82" fmla="*/ 1340732 h 1978172"/>
              <a:gd name="connsiteX83" fmla="*/ 7240698 w 10768629"/>
              <a:gd name="connsiteY83" fmla="*/ 1438832 h 1978172"/>
              <a:gd name="connsiteX84" fmla="*/ 7197675 w 10768629"/>
              <a:gd name="connsiteY84" fmla="*/ 1447530 h 1978172"/>
              <a:gd name="connsiteX85" fmla="*/ 7164788 w 10768629"/>
              <a:gd name="connsiteY85" fmla="*/ 1480293 h 1978172"/>
              <a:gd name="connsiteX86" fmla="*/ 7147929 w 10768629"/>
              <a:gd name="connsiteY86" fmla="*/ 1477641 h 1978172"/>
              <a:gd name="connsiteX87" fmla="*/ 7144965 w 10768629"/>
              <a:gd name="connsiteY87" fmla="*/ 1476908 h 1978172"/>
              <a:gd name="connsiteX88" fmla="*/ 7134299 w 10768629"/>
              <a:gd name="connsiteY88" fmla="*/ 1479969 h 1978172"/>
              <a:gd name="connsiteX89" fmla="*/ 7129809 w 10768629"/>
              <a:gd name="connsiteY89" fmla="*/ 1473339 h 1978172"/>
              <a:gd name="connsiteX90" fmla="*/ 7112688 w 10768629"/>
              <a:gd name="connsiteY90" fmla="*/ 1472575 h 1978172"/>
              <a:gd name="connsiteX91" fmla="*/ 7093470 w 10768629"/>
              <a:gd name="connsiteY91" fmla="*/ 1480300 h 1978172"/>
              <a:gd name="connsiteX92" fmla="*/ 7025034 w 10768629"/>
              <a:gd name="connsiteY92" fmla="*/ 1506934 h 1978172"/>
              <a:gd name="connsiteX93" fmla="*/ 7014783 w 10768629"/>
              <a:gd name="connsiteY93" fmla="*/ 1515868 h 1978172"/>
              <a:gd name="connsiteX94" fmla="*/ 6979706 w 10768629"/>
              <a:gd name="connsiteY94" fmla="*/ 1523511 h 1978172"/>
              <a:gd name="connsiteX95" fmla="*/ 6977890 w 10768629"/>
              <a:gd name="connsiteY95" fmla="*/ 1525793 h 1978172"/>
              <a:gd name="connsiteX96" fmla="*/ 6944339 w 10768629"/>
              <a:gd name="connsiteY96" fmla="*/ 1536237 h 1978172"/>
              <a:gd name="connsiteX97" fmla="*/ 6886996 w 10768629"/>
              <a:gd name="connsiteY97" fmla="*/ 1563569 h 1978172"/>
              <a:gd name="connsiteX98" fmla="*/ 6874510 w 10768629"/>
              <a:gd name="connsiteY98" fmla="*/ 1558469 h 1978172"/>
              <a:gd name="connsiteX99" fmla="*/ 6871943 w 10768629"/>
              <a:gd name="connsiteY99" fmla="*/ 1554651 h 1978172"/>
              <a:gd name="connsiteX100" fmla="*/ 6856174 w 10768629"/>
              <a:gd name="connsiteY100" fmla="*/ 1562024 h 1978172"/>
              <a:gd name="connsiteX101" fmla="*/ 6842321 w 10768629"/>
              <a:gd name="connsiteY101" fmla="*/ 1560554 h 1978172"/>
              <a:gd name="connsiteX102" fmla="*/ 6832713 w 10768629"/>
              <a:gd name="connsiteY102" fmla="*/ 1569357 h 1978172"/>
              <a:gd name="connsiteX103" fmla="*/ 6816351 w 10768629"/>
              <a:gd name="connsiteY103" fmla="*/ 1571495 h 1978172"/>
              <a:gd name="connsiteX104" fmla="*/ 6795800 w 10768629"/>
              <a:gd name="connsiteY104" fmla="*/ 1572010 h 1978172"/>
              <a:gd name="connsiteX105" fmla="*/ 6777546 w 10768629"/>
              <a:gd name="connsiteY105" fmla="*/ 1568661 h 1978172"/>
              <a:gd name="connsiteX106" fmla="*/ 6751528 w 10768629"/>
              <a:gd name="connsiteY106" fmla="*/ 1574143 h 1978172"/>
              <a:gd name="connsiteX107" fmla="*/ 6691966 w 10768629"/>
              <a:gd name="connsiteY107" fmla="*/ 1582255 h 1978172"/>
              <a:gd name="connsiteX108" fmla="*/ 6646941 w 10768629"/>
              <a:gd name="connsiteY108" fmla="*/ 1588471 h 1978172"/>
              <a:gd name="connsiteX109" fmla="*/ 6568576 w 10768629"/>
              <a:gd name="connsiteY109" fmla="*/ 1606488 h 1978172"/>
              <a:gd name="connsiteX110" fmla="*/ 6554358 w 10768629"/>
              <a:gd name="connsiteY110" fmla="*/ 1621701 h 1978172"/>
              <a:gd name="connsiteX111" fmla="*/ 6516968 w 10768629"/>
              <a:gd name="connsiteY111" fmla="*/ 1617195 h 1978172"/>
              <a:gd name="connsiteX112" fmla="*/ 6506479 w 10768629"/>
              <a:gd name="connsiteY112" fmla="*/ 1602227 h 1978172"/>
              <a:gd name="connsiteX113" fmla="*/ 6458436 w 10768629"/>
              <a:gd name="connsiteY113" fmla="*/ 1607332 h 1978172"/>
              <a:gd name="connsiteX114" fmla="*/ 6414786 w 10768629"/>
              <a:gd name="connsiteY114" fmla="*/ 1628815 h 1978172"/>
              <a:gd name="connsiteX115" fmla="*/ 6357085 w 10768629"/>
              <a:gd name="connsiteY115" fmla="*/ 1640846 h 1978172"/>
              <a:gd name="connsiteX116" fmla="*/ 6322636 w 10768629"/>
              <a:gd name="connsiteY116" fmla="*/ 1648213 h 1978172"/>
              <a:gd name="connsiteX117" fmla="*/ 6226172 w 10768629"/>
              <a:gd name="connsiteY117" fmla="*/ 1654676 h 1978172"/>
              <a:gd name="connsiteX118" fmla="*/ 6221217 w 10768629"/>
              <a:gd name="connsiteY118" fmla="*/ 1654506 h 1978172"/>
              <a:gd name="connsiteX119" fmla="*/ 6204956 w 10768629"/>
              <a:gd name="connsiteY119" fmla="*/ 1664280 h 1978172"/>
              <a:gd name="connsiteX120" fmla="*/ 6204270 w 10768629"/>
              <a:gd name="connsiteY120" fmla="*/ 1666782 h 1978172"/>
              <a:gd name="connsiteX121" fmla="*/ 6143810 w 10768629"/>
              <a:gd name="connsiteY121" fmla="*/ 1661963 h 1978172"/>
              <a:gd name="connsiteX122" fmla="*/ 6136560 w 10768629"/>
              <a:gd name="connsiteY122" fmla="*/ 1665728 h 1978172"/>
              <a:gd name="connsiteX123" fmla="*/ 6096155 w 10768629"/>
              <a:gd name="connsiteY123" fmla="*/ 1656951 h 1978172"/>
              <a:gd name="connsiteX124" fmla="*/ 6075812 w 10768629"/>
              <a:gd name="connsiteY124" fmla="*/ 1655422 h 1978172"/>
              <a:gd name="connsiteX125" fmla="*/ 6039495 w 10768629"/>
              <a:gd name="connsiteY125" fmla="*/ 1649680 h 1978172"/>
              <a:gd name="connsiteX126" fmla="*/ 6036523 w 10768629"/>
              <a:gd name="connsiteY126" fmla="*/ 1652121 h 1978172"/>
              <a:gd name="connsiteX127" fmla="*/ 6029328 w 10768629"/>
              <a:gd name="connsiteY127" fmla="*/ 1649904 h 1978172"/>
              <a:gd name="connsiteX128" fmla="*/ 6024075 w 10768629"/>
              <a:gd name="connsiteY128" fmla="*/ 1652779 h 1978172"/>
              <a:gd name="connsiteX129" fmla="*/ 6018085 w 10768629"/>
              <a:gd name="connsiteY129" fmla="*/ 1652030 h 1978172"/>
              <a:gd name="connsiteX130" fmla="*/ 5955513 w 10768629"/>
              <a:gd name="connsiteY130" fmla="*/ 1663584 h 1978172"/>
              <a:gd name="connsiteX131" fmla="*/ 5941996 w 10768629"/>
              <a:gd name="connsiteY131" fmla="*/ 1661326 h 1978172"/>
              <a:gd name="connsiteX132" fmla="*/ 5931789 w 10768629"/>
              <a:gd name="connsiteY132" fmla="*/ 1669915 h 1978172"/>
              <a:gd name="connsiteX133" fmla="*/ 5888686 w 10768629"/>
              <a:gd name="connsiteY133" fmla="*/ 1672175 h 1978172"/>
              <a:gd name="connsiteX134" fmla="*/ 5873794 w 10768629"/>
              <a:gd name="connsiteY134" fmla="*/ 1665454 h 1978172"/>
              <a:gd name="connsiteX135" fmla="*/ 5860022 w 10768629"/>
              <a:gd name="connsiteY135" fmla="*/ 1660635 h 1978172"/>
              <a:gd name="connsiteX136" fmla="*/ 5858237 w 10768629"/>
              <a:gd name="connsiteY136" fmla="*/ 1660649 h 1978172"/>
              <a:gd name="connsiteX137" fmla="*/ 5840319 w 10768629"/>
              <a:gd name="connsiteY137" fmla="*/ 1660798 h 1978172"/>
              <a:gd name="connsiteX138" fmla="*/ 5806984 w 10768629"/>
              <a:gd name="connsiteY138" fmla="*/ 1661075 h 1978172"/>
              <a:gd name="connsiteX139" fmla="*/ 5742351 w 10768629"/>
              <a:gd name="connsiteY139" fmla="*/ 1667489 h 1978172"/>
              <a:gd name="connsiteX140" fmla="*/ 5521171 w 10768629"/>
              <a:gd name="connsiteY140" fmla="*/ 1671626 h 1978172"/>
              <a:gd name="connsiteX141" fmla="*/ 5457384 w 10768629"/>
              <a:gd name="connsiteY141" fmla="*/ 1683952 h 1978172"/>
              <a:gd name="connsiteX142" fmla="*/ 4950070 w 10768629"/>
              <a:gd name="connsiteY142" fmla="*/ 1748401 h 1978172"/>
              <a:gd name="connsiteX143" fmla="*/ 4872172 w 10768629"/>
              <a:gd name="connsiteY143" fmla="*/ 1757222 h 1978172"/>
              <a:gd name="connsiteX144" fmla="*/ 4809524 w 10768629"/>
              <a:gd name="connsiteY144" fmla="*/ 1761033 h 1978172"/>
              <a:gd name="connsiteX145" fmla="*/ 4759058 w 10768629"/>
              <a:gd name="connsiteY145" fmla="*/ 1766533 h 1978172"/>
              <a:gd name="connsiteX146" fmla="*/ 4719749 w 10768629"/>
              <a:gd name="connsiteY146" fmla="*/ 1771811 h 1978172"/>
              <a:gd name="connsiteX147" fmla="*/ 4568686 w 10768629"/>
              <a:gd name="connsiteY147" fmla="*/ 1786141 h 1978172"/>
              <a:gd name="connsiteX148" fmla="*/ 4418751 w 10768629"/>
              <a:gd name="connsiteY148" fmla="*/ 1796932 h 1978172"/>
              <a:gd name="connsiteX149" fmla="*/ 4378377 w 10768629"/>
              <a:gd name="connsiteY149" fmla="*/ 1815528 h 1978172"/>
              <a:gd name="connsiteX150" fmla="*/ 4320575 w 10768629"/>
              <a:gd name="connsiteY150" fmla="*/ 1832722 h 1978172"/>
              <a:gd name="connsiteX151" fmla="*/ 4211935 w 10768629"/>
              <a:gd name="connsiteY151" fmla="*/ 1860177 h 1978172"/>
              <a:gd name="connsiteX152" fmla="*/ 4101228 w 10768629"/>
              <a:gd name="connsiteY152" fmla="*/ 1868717 h 1978172"/>
              <a:gd name="connsiteX153" fmla="*/ 3973223 w 10768629"/>
              <a:gd name="connsiteY153" fmla="*/ 1881015 h 1978172"/>
              <a:gd name="connsiteX154" fmla="*/ 3900992 w 10768629"/>
              <a:gd name="connsiteY154" fmla="*/ 1880603 h 1978172"/>
              <a:gd name="connsiteX155" fmla="*/ 3662119 w 10768629"/>
              <a:gd name="connsiteY155" fmla="*/ 1889285 h 1978172"/>
              <a:gd name="connsiteX156" fmla="*/ 3496919 w 10768629"/>
              <a:gd name="connsiteY156" fmla="*/ 1873180 h 1978172"/>
              <a:gd name="connsiteX157" fmla="*/ 3449433 w 10768629"/>
              <a:gd name="connsiteY157" fmla="*/ 1889681 h 1978172"/>
              <a:gd name="connsiteX158" fmla="*/ 3369766 w 10768629"/>
              <a:gd name="connsiteY158" fmla="*/ 1916653 h 1978172"/>
              <a:gd name="connsiteX159" fmla="*/ 3269672 w 10768629"/>
              <a:gd name="connsiteY159" fmla="*/ 1938036 h 1978172"/>
              <a:gd name="connsiteX160" fmla="*/ 3224897 w 10768629"/>
              <a:gd name="connsiteY160" fmla="*/ 1943733 h 1978172"/>
              <a:gd name="connsiteX161" fmla="*/ 3161463 w 10768629"/>
              <a:gd name="connsiteY161" fmla="*/ 1946591 h 1978172"/>
              <a:gd name="connsiteX162" fmla="*/ 3112044 w 10768629"/>
              <a:gd name="connsiteY162" fmla="*/ 1935614 h 1978172"/>
              <a:gd name="connsiteX163" fmla="*/ 3069716 w 10768629"/>
              <a:gd name="connsiteY163" fmla="*/ 1930463 h 1978172"/>
              <a:gd name="connsiteX164" fmla="*/ 3005773 w 10768629"/>
              <a:gd name="connsiteY164" fmla="*/ 1915878 h 1978172"/>
              <a:gd name="connsiteX165" fmla="*/ 2897201 w 10768629"/>
              <a:gd name="connsiteY165" fmla="*/ 1926772 h 1978172"/>
              <a:gd name="connsiteX166" fmla="*/ 2783891 w 10768629"/>
              <a:gd name="connsiteY166" fmla="*/ 1931749 h 1978172"/>
              <a:gd name="connsiteX167" fmla="*/ 2712447 w 10768629"/>
              <a:gd name="connsiteY167" fmla="*/ 1933044 h 1978172"/>
              <a:gd name="connsiteX168" fmla="*/ 2560151 w 10768629"/>
              <a:gd name="connsiteY168" fmla="*/ 1963609 h 1978172"/>
              <a:gd name="connsiteX169" fmla="*/ 2367221 w 10768629"/>
              <a:gd name="connsiteY169" fmla="*/ 1971884 h 1978172"/>
              <a:gd name="connsiteX170" fmla="*/ 2272130 w 10768629"/>
              <a:gd name="connsiteY170" fmla="*/ 1961162 h 1978172"/>
              <a:gd name="connsiteX171" fmla="*/ 2189404 w 10768629"/>
              <a:gd name="connsiteY171" fmla="*/ 1978172 h 1978172"/>
              <a:gd name="connsiteX172" fmla="*/ 2077704 w 10768629"/>
              <a:gd name="connsiteY172" fmla="*/ 1965002 h 1978172"/>
              <a:gd name="connsiteX173" fmla="*/ 2033299 w 10768629"/>
              <a:gd name="connsiteY173" fmla="*/ 1969042 h 1978172"/>
              <a:gd name="connsiteX174" fmla="*/ 1967996 w 10768629"/>
              <a:gd name="connsiteY174" fmla="*/ 1953187 h 1978172"/>
              <a:gd name="connsiteX175" fmla="*/ 1855805 w 10768629"/>
              <a:gd name="connsiteY175" fmla="*/ 1926082 h 1978172"/>
              <a:gd name="connsiteX176" fmla="*/ 1790957 w 10768629"/>
              <a:gd name="connsiteY176" fmla="*/ 1919460 h 1978172"/>
              <a:gd name="connsiteX177" fmla="*/ 1613978 w 10768629"/>
              <a:gd name="connsiteY177" fmla="*/ 1891581 h 1978172"/>
              <a:gd name="connsiteX178" fmla="*/ 1436831 w 10768629"/>
              <a:gd name="connsiteY178" fmla="*/ 1856201 h 1978172"/>
              <a:gd name="connsiteX179" fmla="*/ 1357365 w 10768629"/>
              <a:gd name="connsiteY179" fmla="*/ 1832140 h 1978172"/>
              <a:gd name="connsiteX180" fmla="*/ 1232341 w 10768629"/>
              <a:gd name="connsiteY180" fmla="*/ 1785942 h 1978172"/>
              <a:gd name="connsiteX181" fmla="*/ 1162595 w 10768629"/>
              <a:gd name="connsiteY181" fmla="*/ 1784330 h 1978172"/>
              <a:gd name="connsiteX182" fmla="*/ 1120257 w 10768629"/>
              <a:gd name="connsiteY182" fmla="*/ 1789615 h 1978172"/>
              <a:gd name="connsiteX183" fmla="*/ 991903 w 10768629"/>
              <a:gd name="connsiteY183" fmla="*/ 1786741 h 1978172"/>
              <a:gd name="connsiteX184" fmla="*/ 883960 w 10768629"/>
              <a:gd name="connsiteY184" fmla="*/ 1809389 h 1978172"/>
              <a:gd name="connsiteX185" fmla="*/ 766531 w 10768629"/>
              <a:gd name="connsiteY185" fmla="*/ 1805053 h 1978172"/>
              <a:gd name="connsiteX186" fmla="*/ 669779 w 10768629"/>
              <a:gd name="connsiteY186" fmla="*/ 1800537 h 1978172"/>
              <a:gd name="connsiteX187" fmla="*/ 523898 w 10768629"/>
              <a:gd name="connsiteY187" fmla="*/ 1811085 h 1978172"/>
              <a:gd name="connsiteX188" fmla="*/ 360251 w 10768629"/>
              <a:gd name="connsiteY188" fmla="*/ 1830735 h 1978172"/>
              <a:gd name="connsiteX189" fmla="*/ 255207 w 10768629"/>
              <a:gd name="connsiteY189" fmla="*/ 1818275 h 1978172"/>
              <a:gd name="connsiteX190" fmla="*/ 101803 w 10768629"/>
              <a:gd name="connsiteY190" fmla="*/ 1870647 h 1978172"/>
              <a:gd name="connsiteX191" fmla="*/ 25397 w 10768629"/>
              <a:gd name="connsiteY191" fmla="*/ 1888443 h 1978172"/>
              <a:gd name="connsiteX192" fmla="*/ 2370 w 10768629"/>
              <a:gd name="connsiteY192" fmla="*/ 1878311 h 1978172"/>
              <a:gd name="connsiteX193" fmla="*/ 0 w 10768629"/>
              <a:gd name="connsiteY193" fmla="*/ 1878785 h 1978172"/>
              <a:gd name="connsiteX194" fmla="*/ 0 w 10768629"/>
              <a:gd name="connsiteY194" fmla="*/ 0 h 1978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Lst>
            <a:rect l="l" t="t" r="r" b="b"/>
            <a:pathLst>
              <a:path w="10768629" h="1978172">
                <a:moveTo>
                  <a:pt x="0" y="0"/>
                </a:moveTo>
                <a:lnTo>
                  <a:pt x="10768629" y="0"/>
                </a:lnTo>
                <a:lnTo>
                  <a:pt x="10733254" y="31439"/>
                </a:lnTo>
                <a:lnTo>
                  <a:pt x="10727085" y="37910"/>
                </a:lnTo>
                <a:cubicBezTo>
                  <a:pt x="10712973" y="56080"/>
                  <a:pt x="10699457" y="78430"/>
                  <a:pt x="10675953" y="68623"/>
                </a:cubicBezTo>
                <a:cubicBezTo>
                  <a:pt x="10685972" y="89202"/>
                  <a:pt x="10641629" y="69781"/>
                  <a:pt x="10637091" y="90361"/>
                </a:cubicBezTo>
                <a:cubicBezTo>
                  <a:pt x="10635214" y="107005"/>
                  <a:pt x="10621323" y="104993"/>
                  <a:pt x="10610971" y="110764"/>
                </a:cubicBezTo>
                <a:cubicBezTo>
                  <a:pt x="10603980" y="127568"/>
                  <a:pt x="10551417" y="141180"/>
                  <a:pt x="10532872" y="138028"/>
                </a:cubicBezTo>
                <a:cubicBezTo>
                  <a:pt x="10480300" y="119072"/>
                  <a:pt x="10440532" y="186296"/>
                  <a:pt x="10398558" y="172911"/>
                </a:cubicBezTo>
                <a:cubicBezTo>
                  <a:pt x="10387708" y="174114"/>
                  <a:pt x="10378792" y="177646"/>
                  <a:pt x="10371128" y="182609"/>
                </a:cubicBezTo>
                <a:lnTo>
                  <a:pt x="10352178" y="199976"/>
                </a:lnTo>
                <a:lnTo>
                  <a:pt x="10351815" y="211879"/>
                </a:lnTo>
                <a:lnTo>
                  <a:pt x="10337471" y="218661"/>
                </a:lnTo>
                <a:lnTo>
                  <a:pt x="10334625" y="222351"/>
                </a:lnTo>
                <a:cubicBezTo>
                  <a:pt x="10321108" y="225227"/>
                  <a:pt x="10278615" y="228401"/>
                  <a:pt x="10256365" y="235917"/>
                </a:cubicBezTo>
                <a:cubicBezTo>
                  <a:pt x="10218136" y="258033"/>
                  <a:pt x="10224552" y="209685"/>
                  <a:pt x="10201127" y="267448"/>
                </a:cubicBezTo>
                <a:cubicBezTo>
                  <a:pt x="10121320" y="273476"/>
                  <a:pt x="10040763" y="345580"/>
                  <a:pt x="9961218" y="326720"/>
                </a:cubicBezTo>
                <a:cubicBezTo>
                  <a:pt x="9980173" y="341621"/>
                  <a:pt x="9883038" y="318484"/>
                  <a:pt x="9859715" y="355698"/>
                </a:cubicBezTo>
                <a:cubicBezTo>
                  <a:pt x="9812822" y="367758"/>
                  <a:pt x="9752089" y="383830"/>
                  <a:pt x="9679867" y="399081"/>
                </a:cubicBezTo>
                <a:cubicBezTo>
                  <a:pt x="9618357" y="415668"/>
                  <a:pt x="9525492" y="446315"/>
                  <a:pt x="9490654" y="455225"/>
                </a:cubicBezTo>
                <a:lnTo>
                  <a:pt x="9470837" y="452539"/>
                </a:lnTo>
                <a:lnTo>
                  <a:pt x="9469082" y="454891"/>
                </a:lnTo>
                <a:cubicBezTo>
                  <a:pt x="9460057" y="461184"/>
                  <a:pt x="9453495" y="461729"/>
                  <a:pt x="9448038" y="459733"/>
                </a:cubicBezTo>
                <a:lnTo>
                  <a:pt x="9396821" y="455795"/>
                </a:lnTo>
                <a:lnTo>
                  <a:pt x="9392197" y="459796"/>
                </a:lnTo>
                <a:lnTo>
                  <a:pt x="9347994" y="464462"/>
                </a:lnTo>
                <a:cubicBezTo>
                  <a:pt x="9347959" y="465155"/>
                  <a:pt x="9347925" y="465846"/>
                  <a:pt x="9347889" y="466539"/>
                </a:cubicBezTo>
                <a:cubicBezTo>
                  <a:pt x="9346648" y="471307"/>
                  <a:pt x="9343831" y="475025"/>
                  <a:pt x="9337639" y="476654"/>
                </a:cubicBezTo>
                <a:cubicBezTo>
                  <a:pt x="9354547" y="503661"/>
                  <a:pt x="9307720" y="510631"/>
                  <a:pt x="9287964" y="513052"/>
                </a:cubicBezTo>
                <a:cubicBezTo>
                  <a:pt x="9269905" y="526173"/>
                  <a:pt x="9245386" y="544358"/>
                  <a:pt x="9229283" y="555377"/>
                </a:cubicBezTo>
                <a:lnTo>
                  <a:pt x="9220274" y="557502"/>
                </a:lnTo>
                <a:cubicBezTo>
                  <a:pt x="9220250" y="557668"/>
                  <a:pt x="9220226" y="557835"/>
                  <a:pt x="9220202" y="558001"/>
                </a:cubicBezTo>
                <a:cubicBezTo>
                  <a:pt x="9218468" y="559434"/>
                  <a:pt x="9215591" y="560497"/>
                  <a:pt x="9210908" y="561147"/>
                </a:cubicBezTo>
                <a:lnTo>
                  <a:pt x="9186374" y="565502"/>
                </a:lnTo>
                <a:lnTo>
                  <a:pt x="9181058" y="569943"/>
                </a:lnTo>
                <a:lnTo>
                  <a:pt x="9167549" y="584727"/>
                </a:lnTo>
                <a:lnTo>
                  <a:pt x="9149110" y="598906"/>
                </a:lnTo>
                <a:cubicBezTo>
                  <a:pt x="9133575" y="594395"/>
                  <a:pt x="9087390" y="636567"/>
                  <a:pt x="9078556" y="644039"/>
                </a:cubicBezTo>
                <a:lnTo>
                  <a:pt x="8996399" y="690055"/>
                </a:lnTo>
                <a:cubicBezTo>
                  <a:pt x="8913147" y="777045"/>
                  <a:pt x="8867993" y="772591"/>
                  <a:pt x="8803791" y="813860"/>
                </a:cubicBezTo>
                <a:cubicBezTo>
                  <a:pt x="8745270" y="819906"/>
                  <a:pt x="8690049" y="823612"/>
                  <a:pt x="8636202" y="848463"/>
                </a:cubicBezTo>
                <a:cubicBezTo>
                  <a:pt x="8594799" y="860014"/>
                  <a:pt x="8568613" y="864779"/>
                  <a:pt x="8555372" y="883171"/>
                </a:cubicBezTo>
                <a:lnTo>
                  <a:pt x="8507229" y="901665"/>
                </a:lnTo>
                <a:lnTo>
                  <a:pt x="8428473" y="927985"/>
                </a:lnTo>
                <a:cubicBezTo>
                  <a:pt x="8428287" y="929817"/>
                  <a:pt x="8428100" y="931648"/>
                  <a:pt x="8427914" y="933480"/>
                </a:cubicBezTo>
                <a:lnTo>
                  <a:pt x="8420327" y="941984"/>
                </a:lnTo>
                <a:lnTo>
                  <a:pt x="8394729" y="948347"/>
                </a:lnTo>
                <a:lnTo>
                  <a:pt x="8380548" y="987916"/>
                </a:lnTo>
                <a:lnTo>
                  <a:pt x="8375330" y="965444"/>
                </a:lnTo>
                <a:cubicBezTo>
                  <a:pt x="8372375" y="964202"/>
                  <a:pt x="8344433" y="977378"/>
                  <a:pt x="8340796" y="980522"/>
                </a:cubicBezTo>
                <a:cubicBezTo>
                  <a:pt x="8328292" y="982128"/>
                  <a:pt x="8319237" y="991089"/>
                  <a:pt x="8304438" y="996739"/>
                </a:cubicBezTo>
                <a:cubicBezTo>
                  <a:pt x="8297193" y="1005683"/>
                  <a:pt x="8289328" y="1014568"/>
                  <a:pt x="8280929" y="1023089"/>
                </a:cubicBezTo>
                <a:lnTo>
                  <a:pt x="8275760" y="1027772"/>
                </a:lnTo>
                <a:lnTo>
                  <a:pt x="8275478" y="1027605"/>
                </a:lnTo>
                <a:cubicBezTo>
                  <a:pt x="8273970" y="1028076"/>
                  <a:pt x="8251461" y="1029408"/>
                  <a:pt x="8249003" y="1032033"/>
                </a:cubicBezTo>
                <a:lnTo>
                  <a:pt x="8203836" y="1037347"/>
                </a:lnTo>
                <a:cubicBezTo>
                  <a:pt x="8172789" y="1049890"/>
                  <a:pt x="8148166" y="1034625"/>
                  <a:pt x="8122936" y="1063113"/>
                </a:cubicBezTo>
                <a:cubicBezTo>
                  <a:pt x="8093850" y="1074757"/>
                  <a:pt x="8066781" y="1075350"/>
                  <a:pt x="8043658" y="1092746"/>
                </a:cubicBezTo>
                <a:cubicBezTo>
                  <a:pt x="8032157" y="1089174"/>
                  <a:pt x="8022145" y="1089998"/>
                  <a:pt x="8015351" y="1105478"/>
                </a:cubicBezTo>
                <a:cubicBezTo>
                  <a:pt x="7987544" y="1113006"/>
                  <a:pt x="7977708" y="1099152"/>
                  <a:pt x="7963145" y="1119346"/>
                </a:cubicBezTo>
                <a:cubicBezTo>
                  <a:pt x="7942622" y="1098880"/>
                  <a:pt x="7943760" y="1109516"/>
                  <a:pt x="7938145" y="1120225"/>
                </a:cubicBezTo>
                <a:lnTo>
                  <a:pt x="7937238" y="1121204"/>
                </a:lnTo>
                <a:lnTo>
                  <a:pt x="7934398" y="1118240"/>
                </a:lnTo>
                <a:lnTo>
                  <a:pt x="7918248" y="1124371"/>
                </a:lnTo>
                <a:lnTo>
                  <a:pt x="7914119" y="1127653"/>
                </a:lnTo>
                <a:cubicBezTo>
                  <a:pt x="7911201" y="1129547"/>
                  <a:pt x="7909169" y="1130331"/>
                  <a:pt x="7907658" y="1130350"/>
                </a:cubicBezTo>
                <a:lnTo>
                  <a:pt x="7907434" y="1130103"/>
                </a:lnTo>
                <a:lnTo>
                  <a:pt x="7901508" y="1133245"/>
                </a:lnTo>
                <a:cubicBezTo>
                  <a:pt x="7891644" y="1139271"/>
                  <a:pt x="7882185" y="1145815"/>
                  <a:pt x="7873287" y="1152609"/>
                </a:cubicBezTo>
                <a:cubicBezTo>
                  <a:pt x="7864672" y="1141906"/>
                  <a:pt x="7845199" y="1159242"/>
                  <a:pt x="7834833" y="1153868"/>
                </a:cubicBezTo>
                <a:lnTo>
                  <a:pt x="7828661" y="1139994"/>
                </a:lnTo>
                <a:lnTo>
                  <a:pt x="7823966" y="1143178"/>
                </a:lnTo>
                <a:lnTo>
                  <a:pt x="7815078" y="1151776"/>
                </a:lnTo>
                <a:cubicBezTo>
                  <a:pt x="7813692" y="1152943"/>
                  <a:pt x="7812687" y="1153116"/>
                  <a:pt x="7812026" y="1151522"/>
                </a:cubicBezTo>
                <a:cubicBezTo>
                  <a:pt x="7806555" y="1153054"/>
                  <a:pt x="7788673" y="1159989"/>
                  <a:pt x="7782249" y="1160970"/>
                </a:cubicBezTo>
                <a:lnTo>
                  <a:pt x="7773476" y="1157414"/>
                </a:lnTo>
                <a:lnTo>
                  <a:pt x="7769600" y="1157365"/>
                </a:lnTo>
                <a:lnTo>
                  <a:pt x="7752631" y="1172815"/>
                </a:lnTo>
                <a:lnTo>
                  <a:pt x="7739392" y="1192062"/>
                </a:lnTo>
                <a:lnTo>
                  <a:pt x="7677677" y="1216394"/>
                </a:lnTo>
                <a:lnTo>
                  <a:pt x="7586920" y="1261888"/>
                </a:lnTo>
                <a:cubicBezTo>
                  <a:pt x="7556723" y="1298911"/>
                  <a:pt x="7489187" y="1284518"/>
                  <a:pt x="7486100" y="1292563"/>
                </a:cubicBezTo>
                <a:cubicBezTo>
                  <a:pt x="7454875" y="1308356"/>
                  <a:pt x="7453335" y="1326361"/>
                  <a:pt x="7411323" y="1340732"/>
                </a:cubicBezTo>
                <a:cubicBezTo>
                  <a:pt x="7372519" y="1390006"/>
                  <a:pt x="7288617" y="1403664"/>
                  <a:pt x="7240698" y="1438832"/>
                </a:cubicBezTo>
                <a:cubicBezTo>
                  <a:pt x="7206467" y="1417136"/>
                  <a:pt x="7227555" y="1441678"/>
                  <a:pt x="7197675" y="1447530"/>
                </a:cubicBezTo>
                <a:cubicBezTo>
                  <a:pt x="7211601" y="1474927"/>
                  <a:pt x="7159483" y="1444981"/>
                  <a:pt x="7164788" y="1480293"/>
                </a:cubicBezTo>
                <a:cubicBezTo>
                  <a:pt x="7159184" y="1480240"/>
                  <a:pt x="7153584" y="1479075"/>
                  <a:pt x="7147929" y="1477641"/>
                </a:cubicBezTo>
                <a:lnTo>
                  <a:pt x="7144965" y="1476908"/>
                </a:lnTo>
                <a:lnTo>
                  <a:pt x="7134299" y="1479969"/>
                </a:lnTo>
                <a:lnTo>
                  <a:pt x="7129809" y="1473339"/>
                </a:lnTo>
                <a:lnTo>
                  <a:pt x="7112688" y="1472575"/>
                </a:lnTo>
                <a:cubicBezTo>
                  <a:pt x="7106506" y="1473449"/>
                  <a:pt x="7100123" y="1475741"/>
                  <a:pt x="7093470" y="1480300"/>
                </a:cubicBezTo>
                <a:cubicBezTo>
                  <a:pt x="7079039" y="1501274"/>
                  <a:pt x="7048991" y="1495718"/>
                  <a:pt x="7025034" y="1506934"/>
                </a:cubicBezTo>
                <a:lnTo>
                  <a:pt x="7014783" y="1515868"/>
                </a:lnTo>
                <a:lnTo>
                  <a:pt x="6979706" y="1523511"/>
                </a:lnTo>
                <a:lnTo>
                  <a:pt x="6977890" y="1525793"/>
                </a:lnTo>
                <a:cubicBezTo>
                  <a:pt x="6971996" y="1527914"/>
                  <a:pt x="6959488" y="1529941"/>
                  <a:pt x="6944339" y="1536237"/>
                </a:cubicBezTo>
                <a:lnTo>
                  <a:pt x="6886996" y="1563569"/>
                </a:lnTo>
                <a:lnTo>
                  <a:pt x="6874510" y="1558469"/>
                </a:lnTo>
                <a:lnTo>
                  <a:pt x="6871943" y="1554651"/>
                </a:lnTo>
                <a:lnTo>
                  <a:pt x="6856174" y="1562024"/>
                </a:lnTo>
                <a:lnTo>
                  <a:pt x="6842321" y="1560554"/>
                </a:lnTo>
                <a:lnTo>
                  <a:pt x="6832713" y="1569357"/>
                </a:lnTo>
                <a:lnTo>
                  <a:pt x="6816351" y="1571495"/>
                </a:lnTo>
                <a:cubicBezTo>
                  <a:pt x="6810216" y="1571510"/>
                  <a:pt x="6803310" y="1571324"/>
                  <a:pt x="6795800" y="1572010"/>
                </a:cubicBezTo>
                <a:lnTo>
                  <a:pt x="6777546" y="1568661"/>
                </a:lnTo>
                <a:lnTo>
                  <a:pt x="6751528" y="1574143"/>
                </a:lnTo>
                <a:cubicBezTo>
                  <a:pt x="6731455" y="1578562"/>
                  <a:pt x="6712054" y="1582098"/>
                  <a:pt x="6691966" y="1582255"/>
                </a:cubicBezTo>
                <a:cubicBezTo>
                  <a:pt x="6677921" y="1590738"/>
                  <a:pt x="6663787" y="1595441"/>
                  <a:pt x="6646941" y="1588471"/>
                </a:cubicBezTo>
                <a:cubicBezTo>
                  <a:pt x="6605135" y="1597971"/>
                  <a:pt x="6598373" y="1612583"/>
                  <a:pt x="6568576" y="1606488"/>
                </a:cubicBezTo>
                <a:cubicBezTo>
                  <a:pt x="6562510" y="1614734"/>
                  <a:pt x="6558067" y="1619360"/>
                  <a:pt x="6554358" y="1621701"/>
                </a:cubicBezTo>
                <a:cubicBezTo>
                  <a:pt x="6543227" y="1628727"/>
                  <a:pt x="6538724" y="1615196"/>
                  <a:pt x="6516968" y="1617195"/>
                </a:cubicBezTo>
                <a:cubicBezTo>
                  <a:pt x="6493173" y="1617368"/>
                  <a:pt x="6528193" y="1598652"/>
                  <a:pt x="6506479" y="1602227"/>
                </a:cubicBezTo>
                <a:cubicBezTo>
                  <a:pt x="6486674" y="1613929"/>
                  <a:pt x="6478484" y="1593997"/>
                  <a:pt x="6458436" y="1607332"/>
                </a:cubicBezTo>
                <a:cubicBezTo>
                  <a:pt x="6471168" y="1620800"/>
                  <a:pt x="6410323" y="1615478"/>
                  <a:pt x="6414786" y="1628815"/>
                </a:cubicBezTo>
                <a:cubicBezTo>
                  <a:pt x="6385942" y="1615041"/>
                  <a:pt x="6386569" y="1640238"/>
                  <a:pt x="6357085" y="1640846"/>
                </a:cubicBezTo>
                <a:cubicBezTo>
                  <a:pt x="6341163" y="1636809"/>
                  <a:pt x="6331497" y="1637754"/>
                  <a:pt x="6322636" y="1648213"/>
                </a:cubicBezTo>
                <a:cubicBezTo>
                  <a:pt x="6248448" y="1627802"/>
                  <a:pt x="6286748" y="1654976"/>
                  <a:pt x="6226172" y="1654676"/>
                </a:cubicBezTo>
                <a:lnTo>
                  <a:pt x="6221217" y="1654506"/>
                </a:lnTo>
                <a:lnTo>
                  <a:pt x="6204956" y="1664280"/>
                </a:lnTo>
                <a:cubicBezTo>
                  <a:pt x="6204728" y="1665114"/>
                  <a:pt x="6204498" y="1665947"/>
                  <a:pt x="6204270" y="1666782"/>
                </a:cubicBezTo>
                <a:lnTo>
                  <a:pt x="6143810" y="1661963"/>
                </a:lnTo>
                <a:lnTo>
                  <a:pt x="6136560" y="1665728"/>
                </a:lnTo>
                <a:lnTo>
                  <a:pt x="6096155" y="1656951"/>
                </a:lnTo>
                <a:lnTo>
                  <a:pt x="6075812" y="1655422"/>
                </a:lnTo>
                <a:lnTo>
                  <a:pt x="6039495" y="1649680"/>
                </a:lnTo>
                <a:lnTo>
                  <a:pt x="6036523" y="1652121"/>
                </a:lnTo>
                <a:lnTo>
                  <a:pt x="6029328" y="1649904"/>
                </a:lnTo>
                <a:lnTo>
                  <a:pt x="6024075" y="1652779"/>
                </a:lnTo>
                <a:lnTo>
                  <a:pt x="6018085" y="1652030"/>
                </a:lnTo>
                <a:cubicBezTo>
                  <a:pt x="6006658" y="1653831"/>
                  <a:pt x="5968194" y="1662035"/>
                  <a:pt x="5955513" y="1663584"/>
                </a:cubicBezTo>
                <a:lnTo>
                  <a:pt x="5941996" y="1661326"/>
                </a:lnTo>
                <a:lnTo>
                  <a:pt x="5931789" y="1669915"/>
                </a:lnTo>
                <a:lnTo>
                  <a:pt x="5888686" y="1672175"/>
                </a:lnTo>
                <a:lnTo>
                  <a:pt x="5873794" y="1665454"/>
                </a:lnTo>
                <a:lnTo>
                  <a:pt x="5860022" y="1660635"/>
                </a:lnTo>
                <a:lnTo>
                  <a:pt x="5858237" y="1660649"/>
                </a:lnTo>
                <a:lnTo>
                  <a:pt x="5840319" y="1660798"/>
                </a:lnTo>
                <a:lnTo>
                  <a:pt x="5806984" y="1661075"/>
                </a:lnTo>
                <a:cubicBezTo>
                  <a:pt x="5785708" y="1661533"/>
                  <a:pt x="5764126" y="1662974"/>
                  <a:pt x="5742351" y="1667489"/>
                </a:cubicBezTo>
                <a:cubicBezTo>
                  <a:pt x="5659069" y="1645168"/>
                  <a:pt x="5615134" y="1706361"/>
                  <a:pt x="5521171" y="1671626"/>
                </a:cubicBezTo>
                <a:cubicBezTo>
                  <a:pt x="5491803" y="1671296"/>
                  <a:pt x="5498089" y="1662666"/>
                  <a:pt x="5457384" y="1683952"/>
                </a:cubicBezTo>
                <a:cubicBezTo>
                  <a:pt x="5356959" y="1699287"/>
                  <a:pt x="5078905" y="1774579"/>
                  <a:pt x="4950070" y="1748401"/>
                </a:cubicBezTo>
                <a:cubicBezTo>
                  <a:pt x="4918276" y="1752255"/>
                  <a:pt x="4891043" y="1756936"/>
                  <a:pt x="4872172" y="1757222"/>
                </a:cubicBezTo>
                <a:lnTo>
                  <a:pt x="4809524" y="1761033"/>
                </a:lnTo>
                <a:cubicBezTo>
                  <a:pt x="4791324" y="1772975"/>
                  <a:pt x="4777258" y="1754591"/>
                  <a:pt x="4759058" y="1766533"/>
                </a:cubicBezTo>
                <a:cubicBezTo>
                  <a:pt x="4747481" y="1770744"/>
                  <a:pt x="4734604" y="1772921"/>
                  <a:pt x="4719749" y="1771811"/>
                </a:cubicBezTo>
                <a:cubicBezTo>
                  <a:pt x="4671168" y="1780243"/>
                  <a:pt x="4634134" y="1775931"/>
                  <a:pt x="4568686" y="1786141"/>
                </a:cubicBezTo>
                <a:cubicBezTo>
                  <a:pt x="4544667" y="1777910"/>
                  <a:pt x="4432547" y="1778168"/>
                  <a:pt x="4418751" y="1796932"/>
                </a:cubicBezTo>
                <a:cubicBezTo>
                  <a:pt x="4403360" y="1801488"/>
                  <a:pt x="4385278" y="1795746"/>
                  <a:pt x="4378377" y="1815528"/>
                </a:cubicBezTo>
                <a:cubicBezTo>
                  <a:pt x="4366870" y="1839461"/>
                  <a:pt x="4337372" y="1814003"/>
                  <a:pt x="4320575" y="1832722"/>
                </a:cubicBezTo>
                <a:cubicBezTo>
                  <a:pt x="4277898" y="1857053"/>
                  <a:pt x="4243945" y="1846759"/>
                  <a:pt x="4211935" y="1860177"/>
                </a:cubicBezTo>
                <a:cubicBezTo>
                  <a:pt x="4181519" y="1859584"/>
                  <a:pt x="4171342" y="1859762"/>
                  <a:pt x="4101228" y="1868717"/>
                </a:cubicBezTo>
                <a:cubicBezTo>
                  <a:pt x="4080159" y="1876188"/>
                  <a:pt x="4039427" y="1877381"/>
                  <a:pt x="3973223" y="1881015"/>
                </a:cubicBezTo>
                <a:cubicBezTo>
                  <a:pt x="3971330" y="1884974"/>
                  <a:pt x="3952843" y="1879225"/>
                  <a:pt x="3900992" y="1880603"/>
                </a:cubicBezTo>
                <a:cubicBezTo>
                  <a:pt x="3849141" y="1881981"/>
                  <a:pt x="3740060" y="1895686"/>
                  <a:pt x="3662119" y="1889285"/>
                </a:cubicBezTo>
                <a:cubicBezTo>
                  <a:pt x="3565155" y="1881322"/>
                  <a:pt x="3613412" y="1915150"/>
                  <a:pt x="3496919" y="1873180"/>
                </a:cubicBezTo>
                <a:cubicBezTo>
                  <a:pt x="3488062" y="1895719"/>
                  <a:pt x="3474293" y="1876288"/>
                  <a:pt x="3449433" y="1889681"/>
                </a:cubicBezTo>
                <a:cubicBezTo>
                  <a:pt x="3406553" y="1891629"/>
                  <a:pt x="3413217" y="1897797"/>
                  <a:pt x="3369766" y="1916653"/>
                </a:cubicBezTo>
                <a:cubicBezTo>
                  <a:pt x="3338805" y="1929531"/>
                  <a:pt x="3289487" y="1928617"/>
                  <a:pt x="3269672" y="1938036"/>
                </a:cubicBezTo>
                <a:lnTo>
                  <a:pt x="3224897" y="1943733"/>
                </a:lnTo>
                <a:cubicBezTo>
                  <a:pt x="3188693" y="1949271"/>
                  <a:pt x="3178540" y="1909145"/>
                  <a:pt x="3161463" y="1946591"/>
                </a:cubicBezTo>
                <a:lnTo>
                  <a:pt x="3112044" y="1935614"/>
                </a:lnTo>
                <a:lnTo>
                  <a:pt x="3069716" y="1930463"/>
                </a:lnTo>
                <a:cubicBezTo>
                  <a:pt x="3049937" y="1924285"/>
                  <a:pt x="3047816" y="1925644"/>
                  <a:pt x="3005773" y="1915878"/>
                </a:cubicBezTo>
                <a:cubicBezTo>
                  <a:pt x="2978838" y="1921092"/>
                  <a:pt x="2967972" y="1927319"/>
                  <a:pt x="2897201" y="1926772"/>
                </a:cubicBezTo>
                <a:lnTo>
                  <a:pt x="2783891" y="1931749"/>
                </a:lnTo>
                <a:cubicBezTo>
                  <a:pt x="2753098" y="1932794"/>
                  <a:pt x="2731621" y="1915151"/>
                  <a:pt x="2712447" y="1933044"/>
                </a:cubicBezTo>
                <a:cubicBezTo>
                  <a:pt x="2621923" y="1990472"/>
                  <a:pt x="2637976" y="1949546"/>
                  <a:pt x="2560151" y="1963609"/>
                </a:cubicBezTo>
                <a:cubicBezTo>
                  <a:pt x="2472084" y="1973456"/>
                  <a:pt x="2423631" y="1962133"/>
                  <a:pt x="2367221" y="1971884"/>
                </a:cubicBezTo>
                <a:cubicBezTo>
                  <a:pt x="2355331" y="1950582"/>
                  <a:pt x="2295649" y="1950006"/>
                  <a:pt x="2272130" y="1961162"/>
                </a:cubicBezTo>
                <a:cubicBezTo>
                  <a:pt x="2229336" y="1964326"/>
                  <a:pt x="2232627" y="1943953"/>
                  <a:pt x="2189404" y="1978172"/>
                </a:cubicBezTo>
                <a:cubicBezTo>
                  <a:pt x="2153824" y="1968017"/>
                  <a:pt x="2114605" y="1969166"/>
                  <a:pt x="2077704" y="1965002"/>
                </a:cubicBezTo>
                <a:cubicBezTo>
                  <a:pt x="2053064" y="1962036"/>
                  <a:pt x="2051584" y="1971011"/>
                  <a:pt x="2033299" y="1969042"/>
                </a:cubicBezTo>
                <a:cubicBezTo>
                  <a:pt x="2015014" y="1967073"/>
                  <a:pt x="1998956" y="1958903"/>
                  <a:pt x="1967996" y="1953187"/>
                </a:cubicBezTo>
                <a:cubicBezTo>
                  <a:pt x="1924117" y="1970917"/>
                  <a:pt x="1915668" y="1940297"/>
                  <a:pt x="1855805" y="1926082"/>
                </a:cubicBezTo>
                <a:cubicBezTo>
                  <a:pt x="1830663" y="1943732"/>
                  <a:pt x="1810564" y="1935694"/>
                  <a:pt x="1790957" y="1919460"/>
                </a:cubicBezTo>
                <a:cubicBezTo>
                  <a:pt x="1732588" y="1924884"/>
                  <a:pt x="1679506" y="1900619"/>
                  <a:pt x="1613978" y="1891581"/>
                </a:cubicBezTo>
                <a:cubicBezTo>
                  <a:pt x="1542961" y="1912227"/>
                  <a:pt x="1506863" y="1865666"/>
                  <a:pt x="1436831" y="1856201"/>
                </a:cubicBezTo>
                <a:cubicBezTo>
                  <a:pt x="1409149" y="1862955"/>
                  <a:pt x="1416370" y="1829853"/>
                  <a:pt x="1357365" y="1832140"/>
                </a:cubicBezTo>
                <a:cubicBezTo>
                  <a:pt x="1285880" y="1811785"/>
                  <a:pt x="1273193" y="1786872"/>
                  <a:pt x="1232341" y="1785942"/>
                </a:cubicBezTo>
                <a:cubicBezTo>
                  <a:pt x="1223903" y="1792798"/>
                  <a:pt x="1160576" y="1793911"/>
                  <a:pt x="1162595" y="1784330"/>
                </a:cubicBezTo>
                <a:cubicBezTo>
                  <a:pt x="1153167" y="1787110"/>
                  <a:pt x="1122206" y="1805077"/>
                  <a:pt x="1120257" y="1789615"/>
                </a:cubicBezTo>
                <a:cubicBezTo>
                  <a:pt x="1073149" y="1786750"/>
                  <a:pt x="1034361" y="1768718"/>
                  <a:pt x="991903" y="1786741"/>
                </a:cubicBezTo>
                <a:cubicBezTo>
                  <a:pt x="966383" y="1781126"/>
                  <a:pt x="949501" y="1800915"/>
                  <a:pt x="883960" y="1809389"/>
                </a:cubicBezTo>
                <a:cubicBezTo>
                  <a:pt x="836064" y="1808194"/>
                  <a:pt x="826980" y="1826610"/>
                  <a:pt x="766531" y="1805053"/>
                </a:cubicBezTo>
                <a:cubicBezTo>
                  <a:pt x="732778" y="1801141"/>
                  <a:pt x="694055" y="1787044"/>
                  <a:pt x="669779" y="1800537"/>
                </a:cubicBezTo>
                <a:cubicBezTo>
                  <a:pt x="645252" y="1794709"/>
                  <a:pt x="563495" y="1813232"/>
                  <a:pt x="523898" y="1811085"/>
                </a:cubicBezTo>
                <a:cubicBezTo>
                  <a:pt x="457555" y="1798530"/>
                  <a:pt x="395227" y="1824052"/>
                  <a:pt x="360251" y="1830735"/>
                </a:cubicBezTo>
                <a:cubicBezTo>
                  <a:pt x="313564" y="1825583"/>
                  <a:pt x="298281" y="1811622"/>
                  <a:pt x="255207" y="1818275"/>
                </a:cubicBezTo>
                <a:cubicBezTo>
                  <a:pt x="206572" y="1839769"/>
                  <a:pt x="160277" y="1836800"/>
                  <a:pt x="101803" y="1870647"/>
                </a:cubicBezTo>
                <a:cubicBezTo>
                  <a:pt x="85849" y="1910002"/>
                  <a:pt x="27997" y="1845258"/>
                  <a:pt x="25397" y="1888443"/>
                </a:cubicBezTo>
                <a:cubicBezTo>
                  <a:pt x="19096" y="1881154"/>
                  <a:pt x="11260" y="1878398"/>
                  <a:pt x="2370" y="1878311"/>
                </a:cubicBezTo>
                <a:lnTo>
                  <a:pt x="0" y="1878785"/>
                </a:lnTo>
                <a:lnTo>
                  <a:pt x="0"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4AAB026-E450-79C3-E4FD-2ED752328FF6}"/>
              </a:ext>
            </a:extLst>
          </p:cNvPr>
          <p:cNvSpPr>
            <a:spLocks noGrp="1"/>
          </p:cNvSpPr>
          <p:nvPr>
            <p:ph type="title"/>
          </p:nvPr>
        </p:nvSpPr>
        <p:spPr>
          <a:xfrm>
            <a:off x="1137034" y="609597"/>
            <a:ext cx="9392421" cy="1330841"/>
          </a:xfrm>
        </p:spPr>
        <p:txBody>
          <a:bodyPr>
            <a:normAutofit/>
          </a:bodyPr>
          <a:lstStyle/>
          <a:p>
            <a:r>
              <a:rPr lang="en-US" b="1" dirty="0"/>
              <a:t>Part 2: Scripture and our Synodal Journey </a:t>
            </a:r>
            <a:endParaRPr lang="en-GB" b="1" dirty="0"/>
          </a:p>
        </p:txBody>
      </p:sp>
      <p:sp>
        <p:nvSpPr>
          <p:cNvPr id="3" name="Content Placeholder 2">
            <a:extLst>
              <a:ext uri="{FF2B5EF4-FFF2-40B4-BE49-F238E27FC236}">
                <a16:creationId xmlns:a16="http://schemas.microsoft.com/office/drawing/2014/main" id="{6EB2C691-DDE0-BF8D-E26D-8A236A864888}"/>
              </a:ext>
            </a:extLst>
          </p:cNvPr>
          <p:cNvSpPr>
            <a:spLocks noGrp="1"/>
          </p:cNvSpPr>
          <p:nvPr>
            <p:ph idx="1"/>
          </p:nvPr>
        </p:nvSpPr>
        <p:spPr>
          <a:xfrm>
            <a:off x="1000125" y="2198362"/>
            <a:ext cx="5349875" cy="4364998"/>
          </a:xfrm>
        </p:spPr>
        <p:txBody>
          <a:bodyPr>
            <a:normAutofit/>
          </a:bodyPr>
          <a:lstStyle/>
          <a:p>
            <a:pPr marL="0" indent="0" algn="ctr">
              <a:buNone/>
            </a:pPr>
            <a:r>
              <a:rPr lang="en-US" dirty="0"/>
              <a:t>How can reading the Bible help us on our Synodal journey? </a:t>
            </a:r>
          </a:p>
          <a:p>
            <a:pPr marL="0" indent="0" algn="ctr">
              <a:buNone/>
            </a:pPr>
            <a:endParaRPr lang="en-US" dirty="0"/>
          </a:p>
          <a:p>
            <a:pPr marL="0" indent="0" algn="ctr">
              <a:buNone/>
            </a:pPr>
            <a:r>
              <a:rPr lang="en-US" dirty="0"/>
              <a:t>As the People of God journey together, the Word of God in scripture is our food for the journey. As we read it and pray it, we encounter Christ in our midst and see ourselves, our Church, and our world through the eyes of faith. </a:t>
            </a:r>
          </a:p>
          <a:p>
            <a:pPr marL="0" indent="0">
              <a:buNone/>
            </a:pPr>
            <a:endParaRPr lang="en-US" sz="1700" dirty="0"/>
          </a:p>
          <a:p>
            <a:endParaRPr lang="en-GB" sz="1700" dirty="0"/>
          </a:p>
        </p:txBody>
      </p:sp>
      <p:pic>
        <p:nvPicPr>
          <p:cNvPr id="5" name="Picture 4" descr="Text, letter&#10;&#10;Description automatically generated">
            <a:extLst>
              <a:ext uri="{FF2B5EF4-FFF2-40B4-BE49-F238E27FC236}">
                <a16:creationId xmlns:a16="http://schemas.microsoft.com/office/drawing/2014/main" id="{378A2891-887F-D80A-573C-7B965DB9C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9367" y="2717606"/>
            <a:ext cx="4788505" cy="2690531"/>
          </a:xfrm>
          <a:prstGeom prst="rect">
            <a:avLst/>
          </a:prstGeom>
        </p:spPr>
      </p:pic>
      <p:sp>
        <p:nvSpPr>
          <p:cNvPr id="14" name="Freeform: Shape 13">
            <a:extLst>
              <a:ext uri="{FF2B5EF4-FFF2-40B4-BE49-F238E27FC236}">
                <a16:creationId xmlns:a16="http://schemas.microsoft.com/office/drawing/2014/main" id="{9A0D773F-7A7D-4DBB-9DEA-86BB8B8F4B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381624" y="6209414"/>
            <a:ext cx="6810375" cy="648586"/>
          </a:xfrm>
          <a:custGeom>
            <a:avLst/>
            <a:gdLst>
              <a:gd name="connsiteX0" fmla="*/ 0 w 10753706"/>
              <a:gd name="connsiteY0" fmla="*/ 0 h 1027260"/>
              <a:gd name="connsiteX1" fmla="*/ 10753706 w 10753706"/>
              <a:gd name="connsiteY1" fmla="*/ 0 h 1027260"/>
              <a:gd name="connsiteX2" fmla="*/ 10748809 w 10753706"/>
              <a:gd name="connsiteY2" fmla="*/ 2522 h 1027260"/>
              <a:gd name="connsiteX3" fmla="*/ 10725330 w 10753706"/>
              <a:gd name="connsiteY3" fmla="*/ 11977 h 1027260"/>
              <a:gd name="connsiteX4" fmla="*/ 10615423 w 10753706"/>
              <a:gd name="connsiteY4" fmla="*/ 52967 h 1027260"/>
              <a:gd name="connsiteX5" fmla="*/ 10533936 w 10753706"/>
              <a:gd name="connsiteY5" fmla="*/ 53095 h 1027260"/>
              <a:gd name="connsiteX6" fmla="*/ 10466876 w 10753706"/>
              <a:gd name="connsiteY6" fmla="*/ 45180 h 1027260"/>
              <a:gd name="connsiteX7" fmla="*/ 10355090 w 10753706"/>
              <a:gd name="connsiteY7" fmla="*/ 89741 h 1027260"/>
              <a:gd name="connsiteX8" fmla="*/ 10087145 w 10753706"/>
              <a:gd name="connsiteY8" fmla="*/ 66115 h 1027260"/>
              <a:gd name="connsiteX9" fmla="*/ 10015902 w 10753706"/>
              <a:gd name="connsiteY9" fmla="*/ 76178 h 1027260"/>
              <a:gd name="connsiteX10" fmla="*/ 9806005 w 10753706"/>
              <a:gd name="connsiteY10" fmla="*/ 102435 h 1027260"/>
              <a:gd name="connsiteX11" fmla="*/ 9602583 w 10753706"/>
              <a:gd name="connsiteY11" fmla="*/ 179170 h 1027260"/>
              <a:gd name="connsiteX12" fmla="*/ 9469719 w 10753706"/>
              <a:gd name="connsiteY12" fmla="*/ 174721 h 1027260"/>
              <a:gd name="connsiteX13" fmla="*/ 9408692 w 10753706"/>
              <a:gd name="connsiteY13" fmla="*/ 189513 h 1027260"/>
              <a:gd name="connsiteX14" fmla="*/ 9364151 w 10753706"/>
              <a:gd name="connsiteY14" fmla="*/ 194072 h 1027260"/>
              <a:gd name="connsiteX15" fmla="*/ 9337751 w 10753706"/>
              <a:gd name="connsiteY15" fmla="*/ 197579 h 1027260"/>
              <a:gd name="connsiteX16" fmla="*/ 9297166 w 10753706"/>
              <a:gd name="connsiteY16" fmla="*/ 216558 h 1027260"/>
              <a:gd name="connsiteX17" fmla="*/ 9123859 w 10753706"/>
              <a:gd name="connsiteY17" fmla="*/ 237356 h 1027260"/>
              <a:gd name="connsiteX18" fmla="*/ 8950741 w 10753706"/>
              <a:gd name="connsiteY18" fmla="*/ 238020 h 1027260"/>
              <a:gd name="connsiteX19" fmla="*/ 8718236 w 10753706"/>
              <a:gd name="connsiteY19" fmla="*/ 303148 h 1027260"/>
              <a:gd name="connsiteX20" fmla="*/ 8694011 w 10753706"/>
              <a:gd name="connsiteY20" fmla="*/ 308812 h 1027260"/>
              <a:gd name="connsiteX21" fmla="*/ 8611976 w 10753706"/>
              <a:gd name="connsiteY21" fmla="*/ 324819 h 1027260"/>
              <a:gd name="connsiteX22" fmla="*/ 8562074 w 10753706"/>
              <a:gd name="connsiteY22" fmla="*/ 337971 h 1027260"/>
              <a:gd name="connsiteX23" fmla="*/ 8501724 w 10753706"/>
              <a:gd name="connsiteY23" fmla="*/ 360865 h 1027260"/>
              <a:gd name="connsiteX24" fmla="*/ 8504489 w 10753706"/>
              <a:gd name="connsiteY24" fmla="*/ 364790 h 1027260"/>
              <a:gd name="connsiteX25" fmla="*/ 8492774 w 10753706"/>
              <a:gd name="connsiteY25" fmla="*/ 366181 h 1027260"/>
              <a:gd name="connsiteX26" fmla="*/ 8466405 w 10753706"/>
              <a:gd name="connsiteY26" fmla="*/ 368724 h 1027260"/>
              <a:gd name="connsiteX27" fmla="*/ 8427069 w 10753706"/>
              <a:gd name="connsiteY27" fmla="*/ 387211 h 1027260"/>
              <a:gd name="connsiteX28" fmla="*/ 8387766 w 10753706"/>
              <a:gd name="connsiteY28" fmla="*/ 377161 h 1027260"/>
              <a:gd name="connsiteX29" fmla="*/ 8315874 w 10753706"/>
              <a:gd name="connsiteY29" fmla="*/ 395527 h 1027260"/>
              <a:gd name="connsiteX30" fmla="*/ 8274474 w 10753706"/>
              <a:gd name="connsiteY30" fmla="*/ 405112 h 1027260"/>
              <a:gd name="connsiteX31" fmla="*/ 8234664 w 10753706"/>
              <a:gd name="connsiteY31" fmla="*/ 410219 h 1027260"/>
              <a:gd name="connsiteX32" fmla="*/ 8211268 w 10753706"/>
              <a:gd name="connsiteY32" fmla="*/ 416791 h 1027260"/>
              <a:gd name="connsiteX33" fmla="*/ 8188615 w 10753706"/>
              <a:gd name="connsiteY33" fmla="*/ 421755 h 1027260"/>
              <a:gd name="connsiteX34" fmla="*/ 8179981 w 10753706"/>
              <a:gd name="connsiteY34" fmla="*/ 420402 h 1027260"/>
              <a:gd name="connsiteX35" fmla="*/ 8179307 w 10753706"/>
              <a:gd name="connsiteY35" fmla="*/ 422516 h 1027260"/>
              <a:gd name="connsiteX36" fmla="*/ 8147929 w 10753706"/>
              <a:gd name="connsiteY36" fmla="*/ 450302 h 1027260"/>
              <a:gd name="connsiteX37" fmla="*/ 8089136 w 10753706"/>
              <a:gd name="connsiteY37" fmla="*/ 465283 h 1027260"/>
              <a:gd name="connsiteX38" fmla="*/ 8049973 w 10753706"/>
              <a:gd name="connsiteY38" fmla="*/ 454121 h 1027260"/>
              <a:gd name="connsiteX39" fmla="*/ 7965913 w 10753706"/>
              <a:gd name="connsiteY39" fmla="*/ 464415 h 1027260"/>
              <a:gd name="connsiteX40" fmla="*/ 7945093 w 10753706"/>
              <a:gd name="connsiteY40" fmla="*/ 464798 h 1027260"/>
              <a:gd name="connsiteX41" fmla="*/ 7935335 w 10753706"/>
              <a:gd name="connsiteY41" fmla="*/ 462442 h 1027260"/>
              <a:gd name="connsiteX42" fmla="*/ 7904779 w 10753706"/>
              <a:gd name="connsiteY42" fmla="*/ 471429 h 1027260"/>
              <a:gd name="connsiteX43" fmla="*/ 7855604 w 10753706"/>
              <a:gd name="connsiteY43" fmla="*/ 480199 h 1027260"/>
              <a:gd name="connsiteX44" fmla="*/ 7832630 w 10753706"/>
              <a:gd name="connsiteY44" fmla="*/ 485371 h 1027260"/>
              <a:gd name="connsiteX45" fmla="*/ 7812438 w 10753706"/>
              <a:gd name="connsiteY45" fmla="*/ 485391 h 1027260"/>
              <a:gd name="connsiteX46" fmla="*/ 7701399 w 10753706"/>
              <a:gd name="connsiteY46" fmla="*/ 495197 h 1027260"/>
              <a:gd name="connsiteX47" fmla="*/ 7674778 w 10753706"/>
              <a:gd name="connsiteY47" fmla="*/ 494723 h 1027260"/>
              <a:gd name="connsiteX48" fmla="*/ 7660445 w 10753706"/>
              <a:gd name="connsiteY48" fmla="*/ 490194 h 1027260"/>
              <a:gd name="connsiteX49" fmla="*/ 7651781 w 10753706"/>
              <a:gd name="connsiteY49" fmla="*/ 493084 h 1027260"/>
              <a:gd name="connsiteX50" fmla="*/ 7584807 w 10753706"/>
              <a:gd name="connsiteY50" fmla="*/ 499490 h 1027260"/>
              <a:gd name="connsiteX51" fmla="*/ 7541324 w 10753706"/>
              <a:gd name="connsiteY51" fmla="*/ 504184 h 1027260"/>
              <a:gd name="connsiteX52" fmla="*/ 7541756 w 10753706"/>
              <a:gd name="connsiteY52" fmla="*/ 512184 h 1027260"/>
              <a:gd name="connsiteX53" fmla="*/ 7503906 w 10753706"/>
              <a:gd name="connsiteY53" fmla="*/ 518551 h 1027260"/>
              <a:gd name="connsiteX54" fmla="*/ 7460411 w 10753706"/>
              <a:gd name="connsiteY54" fmla="*/ 517415 h 1027260"/>
              <a:gd name="connsiteX55" fmla="*/ 7460116 w 10753706"/>
              <a:gd name="connsiteY55" fmla="*/ 517548 h 1027260"/>
              <a:gd name="connsiteX56" fmla="*/ 7297810 w 10753706"/>
              <a:gd name="connsiteY56" fmla="*/ 563947 h 1027260"/>
              <a:gd name="connsiteX57" fmla="*/ 6946388 w 10753706"/>
              <a:gd name="connsiteY57" fmla="*/ 665244 h 1027260"/>
              <a:gd name="connsiteX58" fmla="*/ 6741704 w 10753706"/>
              <a:gd name="connsiteY58" fmla="*/ 679365 h 1027260"/>
              <a:gd name="connsiteX59" fmla="*/ 6624680 w 10753706"/>
              <a:gd name="connsiteY59" fmla="*/ 677674 h 1027260"/>
              <a:gd name="connsiteX60" fmla="*/ 6605700 w 10753706"/>
              <a:gd name="connsiteY60" fmla="*/ 683566 h 1027260"/>
              <a:gd name="connsiteX61" fmla="*/ 6576922 w 10753706"/>
              <a:gd name="connsiteY61" fmla="*/ 683030 h 1027260"/>
              <a:gd name="connsiteX62" fmla="*/ 6405123 w 10753706"/>
              <a:gd name="connsiteY62" fmla="*/ 721946 h 1027260"/>
              <a:gd name="connsiteX63" fmla="*/ 6368938 w 10753706"/>
              <a:gd name="connsiteY63" fmla="*/ 717341 h 1027260"/>
              <a:gd name="connsiteX64" fmla="*/ 6295102 w 10753706"/>
              <a:gd name="connsiteY64" fmla="*/ 729508 h 1027260"/>
              <a:gd name="connsiteX65" fmla="*/ 6202084 w 10753706"/>
              <a:gd name="connsiteY65" fmla="*/ 767091 h 1027260"/>
              <a:gd name="connsiteX66" fmla="*/ 6067157 w 10753706"/>
              <a:gd name="connsiteY66" fmla="*/ 790339 h 1027260"/>
              <a:gd name="connsiteX67" fmla="*/ 6061443 w 10753706"/>
              <a:gd name="connsiteY67" fmla="*/ 796151 h 1027260"/>
              <a:gd name="connsiteX68" fmla="*/ 6051406 w 10753706"/>
              <a:gd name="connsiteY68" fmla="*/ 800684 h 1027260"/>
              <a:gd name="connsiteX69" fmla="*/ 6049097 w 10753706"/>
              <a:gd name="connsiteY69" fmla="*/ 800636 h 1027260"/>
              <a:gd name="connsiteX70" fmla="*/ 6034222 w 10753706"/>
              <a:gd name="connsiteY70" fmla="*/ 804110 h 1027260"/>
              <a:gd name="connsiteX71" fmla="*/ 6033121 w 10753706"/>
              <a:gd name="connsiteY71" fmla="*/ 806078 h 1027260"/>
              <a:gd name="connsiteX72" fmla="*/ 6023593 w 10753706"/>
              <a:gd name="connsiteY72" fmla="*/ 808842 h 1027260"/>
              <a:gd name="connsiteX73" fmla="*/ 6006639 w 10753706"/>
              <a:gd name="connsiteY73" fmla="*/ 815304 h 1027260"/>
              <a:gd name="connsiteX74" fmla="*/ 6001762 w 10753706"/>
              <a:gd name="connsiteY74" fmla="*/ 815557 h 1027260"/>
              <a:gd name="connsiteX75" fmla="*/ 5973534 w 10753706"/>
              <a:gd name="connsiteY75" fmla="*/ 823815 h 1027260"/>
              <a:gd name="connsiteX76" fmla="*/ 5972336 w 10753706"/>
              <a:gd name="connsiteY76" fmla="*/ 823476 h 1027260"/>
              <a:gd name="connsiteX77" fmla="*/ 5960841 w 10753706"/>
              <a:gd name="connsiteY77" fmla="*/ 823819 h 1027260"/>
              <a:gd name="connsiteX78" fmla="*/ 5940719 w 10753706"/>
              <a:gd name="connsiteY78" fmla="*/ 825514 h 1027260"/>
              <a:gd name="connsiteX79" fmla="*/ 5884298 w 10753706"/>
              <a:gd name="connsiteY79" fmla="*/ 823806 h 1027260"/>
              <a:gd name="connsiteX80" fmla="*/ 5854779 w 10753706"/>
              <a:gd name="connsiteY80" fmla="*/ 832365 h 1027260"/>
              <a:gd name="connsiteX81" fmla="*/ 5848382 w 10753706"/>
              <a:gd name="connsiteY81" fmla="*/ 833844 h 1027260"/>
              <a:gd name="connsiteX82" fmla="*/ 5848066 w 10753706"/>
              <a:gd name="connsiteY82" fmla="*/ 833772 h 1027260"/>
              <a:gd name="connsiteX83" fmla="*/ 5840944 w 10753706"/>
              <a:gd name="connsiteY83" fmla="*/ 835132 h 1027260"/>
              <a:gd name="connsiteX84" fmla="*/ 5836719 w 10753706"/>
              <a:gd name="connsiteY84" fmla="*/ 836539 h 1027260"/>
              <a:gd name="connsiteX85" fmla="*/ 5824311 w 10753706"/>
              <a:gd name="connsiteY85" fmla="*/ 839408 h 1027260"/>
              <a:gd name="connsiteX86" fmla="*/ 5818788 w 10753706"/>
              <a:gd name="connsiteY86" fmla="*/ 839727 h 1027260"/>
              <a:gd name="connsiteX87" fmla="*/ 5763953 w 10753706"/>
              <a:gd name="connsiteY87" fmla="*/ 834282 h 1027260"/>
              <a:gd name="connsiteX88" fmla="*/ 5667748 w 10753706"/>
              <a:gd name="connsiteY88" fmla="*/ 840211 h 1027260"/>
              <a:gd name="connsiteX89" fmla="*/ 5573108 w 10753706"/>
              <a:gd name="connsiteY89" fmla="*/ 847611 h 1027260"/>
              <a:gd name="connsiteX90" fmla="*/ 5539137 w 10753706"/>
              <a:gd name="connsiteY90" fmla="*/ 851033 h 1027260"/>
              <a:gd name="connsiteX91" fmla="*/ 5510651 w 10753706"/>
              <a:gd name="connsiteY91" fmla="*/ 844215 h 1027260"/>
              <a:gd name="connsiteX92" fmla="*/ 5457331 w 10753706"/>
              <a:gd name="connsiteY92" fmla="*/ 839159 h 1027260"/>
              <a:gd name="connsiteX93" fmla="*/ 5410613 w 10753706"/>
              <a:gd name="connsiteY93" fmla="*/ 834358 h 1027260"/>
              <a:gd name="connsiteX94" fmla="*/ 5370040 w 10753706"/>
              <a:gd name="connsiteY94" fmla="*/ 862127 h 1027260"/>
              <a:gd name="connsiteX95" fmla="*/ 5318778 w 10753706"/>
              <a:gd name="connsiteY95" fmla="*/ 855310 h 1027260"/>
              <a:gd name="connsiteX96" fmla="*/ 5298645 w 10753706"/>
              <a:gd name="connsiteY96" fmla="*/ 855171 h 1027260"/>
              <a:gd name="connsiteX97" fmla="*/ 5253828 w 10753706"/>
              <a:gd name="connsiteY97" fmla="*/ 859670 h 1027260"/>
              <a:gd name="connsiteX98" fmla="*/ 5216955 w 10753706"/>
              <a:gd name="connsiteY98" fmla="*/ 866245 h 1027260"/>
              <a:gd name="connsiteX99" fmla="*/ 5214344 w 10753706"/>
              <a:gd name="connsiteY99" fmla="*/ 868102 h 1027260"/>
              <a:gd name="connsiteX100" fmla="*/ 5195561 w 10753706"/>
              <a:gd name="connsiteY100" fmla="*/ 869949 h 1027260"/>
              <a:gd name="connsiteX101" fmla="*/ 5182555 w 10753706"/>
              <a:gd name="connsiteY101" fmla="*/ 873542 h 1027260"/>
              <a:gd name="connsiteX102" fmla="*/ 5172552 w 10753706"/>
              <a:gd name="connsiteY102" fmla="*/ 878801 h 1027260"/>
              <a:gd name="connsiteX103" fmla="*/ 5027993 w 10753706"/>
              <a:gd name="connsiteY103" fmla="*/ 889666 h 1027260"/>
              <a:gd name="connsiteX104" fmla="*/ 4939844 w 10753706"/>
              <a:gd name="connsiteY104" fmla="*/ 934802 h 1027260"/>
              <a:gd name="connsiteX105" fmla="*/ 4792576 w 10753706"/>
              <a:gd name="connsiteY105" fmla="*/ 934820 h 1027260"/>
              <a:gd name="connsiteX106" fmla="*/ 4602423 w 10753706"/>
              <a:gd name="connsiteY106" fmla="*/ 958063 h 1027260"/>
              <a:gd name="connsiteX107" fmla="*/ 4290656 w 10753706"/>
              <a:gd name="connsiteY107" fmla="*/ 969152 h 1027260"/>
              <a:gd name="connsiteX108" fmla="*/ 3952334 w 10753706"/>
              <a:gd name="connsiteY108" fmla="*/ 954043 h 1027260"/>
              <a:gd name="connsiteX109" fmla="*/ 3858560 w 10753706"/>
              <a:gd name="connsiteY109" fmla="*/ 948781 h 1027260"/>
              <a:gd name="connsiteX110" fmla="*/ 3846597 w 10753706"/>
              <a:gd name="connsiteY110" fmla="*/ 948382 h 1027260"/>
              <a:gd name="connsiteX111" fmla="*/ 3736044 w 10753706"/>
              <a:gd name="connsiteY111" fmla="*/ 947759 h 1027260"/>
              <a:gd name="connsiteX112" fmla="*/ 3713136 w 10753706"/>
              <a:gd name="connsiteY112" fmla="*/ 946963 h 1027260"/>
              <a:gd name="connsiteX113" fmla="*/ 3695939 w 10753706"/>
              <a:gd name="connsiteY113" fmla="*/ 943639 h 1027260"/>
              <a:gd name="connsiteX114" fmla="*/ 3694125 w 10753706"/>
              <a:gd name="connsiteY114" fmla="*/ 940567 h 1027260"/>
              <a:gd name="connsiteX115" fmla="*/ 3681925 w 10753706"/>
              <a:gd name="connsiteY115" fmla="*/ 939706 h 1027260"/>
              <a:gd name="connsiteX116" fmla="*/ 3679204 w 10753706"/>
              <a:gd name="connsiteY116" fmla="*/ 938926 h 1027260"/>
              <a:gd name="connsiteX117" fmla="*/ 3615656 w 10753706"/>
              <a:gd name="connsiteY117" fmla="*/ 940320 h 1027260"/>
              <a:gd name="connsiteX118" fmla="*/ 3567983 w 10753706"/>
              <a:gd name="connsiteY118" fmla="*/ 935596 h 1027260"/>
              <a:gd name="connsiteX119" fmla="*/ 3422423 w 10753706"/>
              <a:gd name="connsiteY119" fmla="*/ 932129 h 1027260"/>
              <a:gd name="connsiteX120" fmla="*/ 3310925 w 10753706"/>
              <a:gd name="connsiteY120" fmla="*/ 911072 h 1027260"/>
              <a:gd name="connsiteX121" fmla="*/ 3139421 w 10753706"/>
              <a:gd name="connsiteY121" fmla="*/ 934151 h 1027260"/>
              <a:gd name="connsiteX122" fmla="*/ 2996922 w 10753706"/>
              <a:gd name="connsiteY122" fmla="*/ 927537 h 1027260"/>
              <a:gd name="connsiteX123" fmla="*/ 2982785 w 10753706"/>
              <a:gd name="connsiteY123" fmla="*/ 931453 h 1027260"/>
              <a:gd name="connsiteX124" fmla="*/ 2967478 w 10753706"/>
              <a:gd name="connsiteY124" fmla="*/ 933397 h 1027260"/>
              <a:gd name="connsiteX125" fmla="*/ 2948552 w 10753706"/>
              <a:gd name="connsiteY125" fmla="*/ 932961 h 1027260"/>
              <a:gd name="connsiteX126" fmla="*/ 2944404 w 10753706"/>
              <a:gd name="connsiteY126" fmla="*/ 934452 h 1027260"/>
              <a:gd name="connsiteX127" fmla="*/ 2908608 w 10753706"/>
              <a:gd name="connsiteY127" fmla="*/ 937205 h 1027260"/>
              <a:gd name="connsiteX128" fmla="*/ 2904443 w 10753706"/>
              <a:gd name="connsiteY128" fmla="*/ 936455 h 1027260"/>
              <a:gd name="connsiteX129" fmla="*/ 2868935 w 10753706"/>
              <a:gd name="connsiteY129" fmla="*/ 938022 h 1027260"/>
              <a:gd name="connsiteX130" fmla="*/ 2868586 w 10753706"/>
              <a:gd name="connsiteY130" fmla="*/ 937487 h 1027260"/>
              <a:gd name="connsiteX131" fmla="*/ 2859191 w 10753706"/>
              <a:gd name="connsiteY131" fmla="*/ 935503 h 1027260"/>
              <a:gd name="connsiteX132" fmla="*/ 2840915 w 10753706"/>
              <a:gd name="connsiteY132" fmla="*/ 932977 h 1027260"/>
              <a:gd name="connsiteX133" fmla="*/ 2763509 w 10753706"/>
              <a:gd name="connsiteY133" fmla="*/ 921850 h 1027260"/>
              <a:gd name="connsiteX134" fmla="*/ 2756121 w 10753706"/>
              <a:gd name="connsiteY134" fmla="*/ 921864 h 1027260"/>
              <a:gd name="connsiteX135" fmla="*/ 2755998 w 10753706"/>
              <a:gd name="connsiteY135" fmla="*/ 921739 h 1027260"/>
              <a:gd name="connsiteX136" fmla="*/ 2748255 w 10753706"/>
              <a:gd name="connsiteY136" fmla="*/ 921505 h 1027260"/>
              <a:gd name="connsiteX137" fmla="*/ 2694601 w 10753706"/>
              <a:gd name="connsiteY137" fmla="*/ 915575 h 1027260"/>
              <a:gd name="connsiteX138" fmla="*/ 2635357 w 10753706"/>
              <a:gd name="connsiteY138" fmla="*/ 910976 h 1027260"/>
              <a:gd name="connsiteX139" fmla="*/ 2601047 w 10753706"/>
              <a:gd name="connsiteY139" fmla="*/ 910263 h 1027260"/>
              <a:gd name="connsiteX140" fmla="*/ 2507482 w 10753706"/>
              <a:gd name="connsiteY140" fmla="*/ 906211 h 1027260"/>
              <a:gd name="connsiteX141" fmla="*/ 2413884 w 10753706"/>
              <a:gd name="connsiteY141" fmla="*/ 900545 h 1027260"/>
              <a:gd name="connsiteX142" fmla="*/ 2368912 w 10753706"/>
              <a:gd name="connsiteY142" fmla="*/ 888755 h 1027260"/>
              <a:gd name="connsiteX143" fmla="*/ 2349490 w 10753706"/>
              <a:gd name="connsiteY143" fmla="*/ 889719 h 1027260"/>
              <a:gd name="connsiteX144" fmla="*/ 2344290 w 10753706"/>
              <a:gd name="connsiteY144" fmla="*/ 890584 h 1027260"/>
              <a:gd name="connsiteX145" fmla="*/ 2336488 w 10753706"/>
              <a:gd name="connsiteY145" fmla="*/ 891058 h 1027260"/>
              <a:gd name="connsiteX146" fmla="*/ 2329015 w 10753706"/>
              <a:gd name="connsiteY146" fmla="*/ 891627 h 1027260"/>
              <a:gd name="connsiteX147" fmla="*/ 2293898 w 10753706"/>
              <a:gd name="connsiteY147" fmla="*/ 896431 h 1027260"/>
              <a:gd name="connsiteX148" fmla="*/ 2243927 w 10753706"/>
              <a:gd name="connsiteY148" fmla="*/ 888076 h 1027260"/>
              <a:gd name="connsiteX149" fmla="*/ 2223920 w 10753706"/>
              <a:gd name="connsiteY149" fmla="*/ 887331 h 1027260"/>
              <a:gd name="connsiteX150" fmla="*/ 2213081 w 10753706"/>
              <a:gd name="connsiteY150" fmla="*/ 886302 h 1027260"/>
              <a:gd name="connsiteX151" fmla="*/ 2212307 w 10753706"/>
              <a:gd name="connsiteY151" fmla="*/ 885829 h 1027260"/>
              <a:gd name="connsiteX152" fmla="*/ 2152321 w 10753706"/>
              <a:gd name="connsiteY152" fmla="*/ 894418 h 1027260"/>
              <a:gd name="connsiteX153" fmla="*/ 2140985 w 10753706"/>
              <a:gd name="connsiteY153" fmla="*/ 895968 h 1027260"/>
              <a:gd name="connsiteX154" fmla="*/ 2121210 w 10753706"/>
              <a:gd name="connsiteY154" fmla="*/ 899354 h 1027260"/>
              <a:gd name="connsiteX155" fmla="*/ 2119146 w 10753706"/>
              <a:gd name="connsiteY155" fmla="*/ 899033 h 1027260"/>
              <a:gd name="connsiteX156" fmla="*/ 2105666 w 10753706"/>
              <a:gd name="connsiteY156" fmla="*/ 902240 h 1027260"/>
              <a:gd name="connsiteX157" fmla="*/ 2094924 w 10753706"/>
              <a:gd name="connsiteY157" fmla="*/ 907203 h 1027260"/>
              <a:gd name="connsiteX158" fmla="*/ 1949478 w 10753706"/>
              <a:gd name="connsiteY158" fmla="*/ 913748 h 1027260"/>
              <a:gd name="connsiteX159" fmla="*/ 1749684 w 10753706"/>
              <a:gd name="connsiteY159" fmla="*/ 942223 h 1027260"/>
              <a:gd name="connsiteX160" fmla="*/ 1585576 w 10753706"/>
              <a:gd name="connsiteY160" fmla="*/ 954170 h 1027260"/>
              <a:gd name="connsiteX161" fmla="*/ 1476250 w 10753706"/>
              <a:gd name="connsiteY161" fmla="*/ 950653 h 1027260"/>
              <a:gd name="connsiteX162" fmla="*/ 1433927 w 10753706"/>
              <a:gd name="connsiteY162" fmla="*/ 959926 h 1027260"/>
              <a:gd name="connsiteX163" fmla="*/ 1414893 w 10753706"/>
              <a:gd name="connsiteY163" fmla="*/ 957671 h 1027260"/>
              <a:gd name="connsiteX164" fmla="*/ 1411585 w 10753706"/>
              <a:gd name="connsiteY164" fmla="*/ 957179 h 1027260"/>
              <a:gd name="connsiteX165" fmla="*/ 1398896 w 10753706"/>
              <a:gd name="connsiteY165" fmla="*/ 957460 h 1027260"/>
              <a:gd name="connsiteX166" fmla="*/ 1394632 w 10753706"/>
              <a:gd name="connsiteY166" fmla="*/ 954725 h 1027260"/>
              <a:gd name="connsiteX167" fmla="*/ 1375043 w 10753706"/>
              <a:gd name="connsiteY167" fmla="*/ 953132 h 1027260"/>
              <a:gd name="connsiteX168" fmla="*/ 1351876 w 10753706"/>
              <a:gd name="connsiteY168" fmla="*/ 954436 h 1027260"/>
              <a:gd name="connsiteX169" fmla="*/ 1242676 w 10753706"/>
              <a:gd name="connsiteY169" fmla="*/ 963767 h 1027260"/>
              <a:gd name="connsiteX170" fmla="*/ 1205993 w 10753706"/>
              <a:gd name="connsiteY170" fmla="*/ 974080 h 1027260"/>
              <a:gd name="connsiteX171" fmla="*/ 1052221 w 10753706"/>
              <a:gd name="connsiteY171" fmla="*/ 963954 h 1027260"/>
              <a:gd name="connsiteX172" fmla="*/ 968270 w 10753706"/>
              <a:gd name="connsiteY172" fmla="*/ 964761 h 1027260"/>
              <a:gd name="connsiteX173" fmla="*/ 874493 w 10753706"/>
              <a:gd name="connsiteY173" fmla="*/ 998122 h 1027260"/>
              <a:gd name="connsiteX174" fmla="*/ 814411 w 10753706"/>
              <a:gd name="connsiteY174" fmla="*/ 1007391 h 1027260"/>
              <a:gd name="connsiteX175" fmla="*/ 688604 w 10753706"/>
              <a:gd name="connsiteY175" fmla="*/ 1015631 h 1027260"/>
              <a:gd name="connsiteX176" fmla="*/ 618171 w 10753706"/>
              <a:gd name="connsiteY176" fmla="*/ 1027260 h 1027260"/>
              <a:gd name="connsiteX177" fmla="*/ 570379 w 10753706"/>
              <a:gd name="connsiteY177" fmla="*/ 1023487 h 1027260"/>
              <a:gd name="connsiteX178" fmla="*/ 482519 w 10753706"/>
              <a:gd name="connsiteY178" fmla="*/ 1002108 h 1027260"/>
              <a:gd name="connsiteX179" fmla="*/ 475319 w 10753706"/>
              <a:gd name="connsiteY179" fmla="*/ 1009922 h 1027260"/>
              <a:gd name="connsiteX180" fmla="*/ 431104 w 10753706"/>
              <a:gd name="connsiteY180" fmla="*/ 1009317 h 1027260"/>
              <a:gd name="connsiteX181" fmla="*/ 363782 w 10753706"/>
              <a:gd name="connsiteY181" fmla="*/ 1007585 h 1027260"/>
              <a:gd name="connsiteX182" fmla="*/ 325533 w 10753706"/>
              <a:gd name="connsiteY182" fmla="*/ 1008502 h 1027260"/>
              <a:gd name="connsiteX183" fmla="*/ 220429 w 10753706"/>
              <a:gd name="connsiteY183" fmla="*/ 1008927 h 1027260"/>
              <a:gd name="connsiteX184" fmla="*/ 114676 w 10753706"/>
              <a:gd name="connsiteY184" fmla="*/ 1007765 h 1027260"/>
              <a:gd name="connsiteX185" fmla="*/ 13470 w 10753706"/>
              <a:gd name="connsiteY185" fmla="*/ 998544 h 1027260"/>
              <a:gd name="connsiteX186" fmla="*/ 0 w 10753706"/>
              <a:gd name="connsiteY186" fmla="*/ 997355 h 1027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Lst>
            <a:rect l="l" t="t" r="r" b="b"/>
            <a:pathLst>
              <a:path w="10753706" h="1027260">
                <a:moveTo>
                  <a:pt x="0" y="0"/>
                </a:moveTo>
                <a:lnTo>
                  <a:pt x="10753706" y="0"/>
                </a:lnTo>
                <a:lnTo>
                  <a:pt x="10748809" y="2522"/>
                </a:lnTo>
                <a:cubicBezTo>
                  <a:pt x="10744031" y="4644"/>
                  <a:pt x="10737551" y="7204"/>
                  <a:pt x="10725330" y="11977"/>
                </a:cubicBezTo>
                <a:cubicBezTo>
                  <a:pt x="10700888" y="21523"/>
                  <a:pt x="10652058" y="39304"/>
                  <a:pt x="10615423" y="52967"/>
                </a:cubicBezTo>
                <a:cubicBezTo>
                  <a:pt x="10598524" y="49017"/>
                  <a:pt x="10550674" y="61360"/>
                  <a:pt x="10533936" y="53095"/>
                </a:cubicBezTo>
                <a:cubicBezTo>
                  <a:pt x="10519435" y="55674"/>
                  <a:pt x="10480156" y="49393"/>
                  <a:pt x="10466876" y="45180"/>
                </a:cubicBezTo>
                <a:cubicBezTo>
                  <a:pt x="10443145" y="68059"/>
                  <a:pt x="10382269" y="71294"/>
                  <a:pt x="10355090" y="89741"/>
                </a:cubicBezTo>
                <a:cubicBezTo>
                  <a:pt x="10286222" y="95376"/>
                  <a:pt x="10146285" y="63529"/>
                  <a:pt x="10087145" y="66115"/>
                </a:cubicBezTo>
                <a:cubicBezTo>
                  <a:pt x="10067575" y="79584"/>
                  <a:pt x="10043111" y="68921"/>
                  <a:pt x="10015902" y="76178"/>
                </a:cubicBezTo>
                <a:cubicBezTo>
                  <a:pt x="9952302" y="84628"/>
                  <a:pt x="9893286" y="103337"/>
                  <a:pt x="9806005" y="102435"/>
                </a:cubicBezTo>
                <a:cubicBezTo>
                  <a:pt x="9782247" y="141133"/>
                  <a:pt x="9674787" y="151643"/>
                  <a:pt x="9602583" y="179170"/>
                </a:cubicBezTo>
                <a:cubicBezTo>
                  <a:pt x="9557658" y="187584"/>
                  <a:pt x="9478290" y="154235"/>
                  <a:pt x="9469719" y="174721"/>
                </a:cubicBezTo>
                <a:cubicBezTo>
                  <a:pt x="9443779" y="165070"/>
                  <a:pt x="9431317" y="185692"/>
                  <a:pt x="9408692" y="189513"/>
                </a:cubicBezTo>
                <a:cubicBezTo>
                  <a:pt x="9387154" y="183843"/>
                  <a:pt x="9380475" y="191089"/>
                  <a:pt x="9364151" y="194072"/>
                </a:cubicBezTo>
                <a:cubicBezTo>
                  <a:pt x="9354686" y="190222"/>
                  <a:pt x="9340485" y="191782"/>
                  <a:pt x="9337751" y="197579"/>
                </a:cubicBezTo>
                <a:cubicBezTo>
                  <a:pt x="9349566" y="209270"/>
                  <a:pt x="9297468" y="207714"/>
                  <a:pt x="9297166" y="216558"/>
                </a:cubicBezTo>
                <a:cubicBezTo>
                  <a:pt x="9269057" y="220999"/>
                  <a:pt x="9139630" y="221783"/>
                  <a:pt x="9123859" y="237356"/>
                </a:cubicBezTo>
                <a:cubicBezTo>
                  <a:pt x="9068176" y="249209"/>
                  <a:pt x="8975349" y="235349"/>
                  <a:pt x="8950741" y="238020"/>
                </a:cubicBezTo>
                <a:cubicBezTo>
                  <a:pt x="8916265" y="215428"/>
                  <a:pt x="8822808" y="292026"/>
                  <a:pt x="8718236" y="303148"/>
                </a:cubicBezTo>
                <a:cubicBezTo>
                  <a:pt x="8703111" y="302060"/>
                  <a:pt x="8695551" y="302792"/>
                  <a:pt x="8694011" y="308812"/>
                </a:cubicBezTo>
                <a:cubicBezTo>
                  <a:pt x="8661810" y="312764"/>
                  <a:pt x="8637956" y="329628"/>
                  <a:pt x="8611976" y="324819"/>
                </a:cubicBezTo>
                <a:cubicBezTo>
                  <a:pt x="8621849" y="336388"/>
                  <a:pt x="8562809" y="325917"/>
                  <a:pt x="8562074" y="337971"/>
                </a:cubicBezTo>
                <a:cubicBezTo>
                  <a:pt x="8543699" y="343978"/>
                  <a:pt x="8511321" y="356396"/>
                  <a:pt x="8501724" y="360865"/>
                </a:cubicBezTo>
                <a:lnTo>
                  <a:pt x="8504489" y="364790"/>
                </a:lnTo>
                <a:lnTo>
                  <a:pt x="8492774" y="366181"/>
                </a:lnTo>
                <a:lnTo>
                  <a:pt x="8466405" y="368724"/>
                </a:lnTo>
                <a:cubicBezTo>
                  <a:pt x="8455454" y="372229"/>
                  <a:pt x="8440175" y="385805"/>
                  <a:pt x="8427069" y="387211"/>
                </a:cubicBezTo>
                <a:cubicBezTo>
                  <a:pt x="8400442" y="392215"/>
                  <a:pt x="8397079" y="382989"/>
                  <a:pt x="8387766" y="377161"/>
                </a:cubicBezTo>
                <a:cubicBezTo>
                  <a:pt x="8369233" y="378548"/>
                  <a:pt x="8334756" y="390869"/>
                  <a:pt x="8315874" y="395527"/>
                </a:cubicBezTo>
                <a:cubicBezTo>
                  <a:pt x="8306664" y="400500"/>
                  <a:pt x="8272845" y="393679"/>
                  <a:pt x="8274474" y="405112"/>
                </a:cubicBezTo>
                <a:cubicBezTo>
                  <a:pt x="8255483" y="406194"/>
                  <a:pt x="8244963" y="408376"/>
                  <a:pt x="8234664" y="410219"/>
                </a:cubicBezTo>
                <a:lnTo>
                  <a:pt x="8211268" y="416791"/>
                </a:lnTo>
                <a:cubicBezTo>
                  <a:pt x="8204720" y="419941"/>
                  <a:pt x="8197411" y="422004"/>
                  <a:pt x="8188615" y="421755"/>
                </a:cubicBezTo>
                <a:lnTo>
                  <a:pt x="8179981" y="420402"/>
                </a:lnTo>
                <a:lnTo>
                  <a:pt x="8179307" y="422516"/>
                </a:lnTo>
                <a:cubicBezTo>
                  <a:pt x="8179027" y="425797"/>
                  <a:pt x="8175790" y="448341"/>
                  <a:pt x="8147929" y="450302"/>
                </a:cubicBezTo>
                <a:cubicBezTo>
                  <a:pt x="8130300" y="457967"/>
                  <a:pt x="8114933" y="461015"/>
                  <a:pt x="8089136" y="465283"/>
                </a:cubicBezTo>
                <a:cubicBezTo>
                  <a:pt x="8072810" y="465920"/>
                  <a:pt x="8069376" y="451569"/>
                  <a:pt x="8049973" y="454121"/>
                </a:cubicBezTo>
                <a:cubicBezTo>
                  <a:pt x="7974508" y="471465"/>
                  <a:pt x="8006050" y="447139"/>
                  <a:pt x="7965913" y="464415"/>
                </a:cubicBezTo>
                <a:cubicBezTo>
                  <a:pt x="7958234" y="466025"/>
                  <a:pt x="7951405" y="465800"/>
                  <a:pt x="7945093" y="464798"/>
                </a:cubicBezTo>
                <a:lnTo>
                  <a:pt x="7935335" y="462442"/>
                </a:lnTo>
                <a:lnTo>
                  <a:pt x="7904779" y="471429"/>
                </a:lnTo>
                <a:cubicBezTo>
                  <a:pt x="7889387" y="474999"/>
                  <a:pt x="7872867" y="477951"/>
                  <a:pt x="7855604" y="480199"/>
                </a:cubicBezTo>
                <a:cubicBezTo>
                  <a:pt x="7850005" y="476378"/>
                  <a:pt x="7838628" y="483595"/>
                  <a:pt x="7832630" y="485371"/>
                </a:cubicBezTo>
                <a:cubicBezTo>
                  <a:pt x="7831473" y="482645"/>
                  <a:pt x="7816623" y="482661"/>
                  <a:pt x="7812438" y="485391"/>
                </a:cubicBezTo>
                <a:cubicBezTo>
                  <a:pt x="7709470" y="505049"/>
                  <a:pt x="7759426" y="473956"/>
                  <a:pt x="7701399" y="495197"/>
                </a:cubicBezTo>
                <a:cubicBezTo>
                  <a:pt x="7690986" y="496989"/>
                  <a:pt x="7682397" y="496365"/>
                  <a:pt x="7674778" y="494723"/>
                </a:cubicBezTo>
                <a:lnTo>
                  <a:pt x="7660445" y="490194"/>
                </a:lnTo>
                <a:lnTo>
                  <a:pt x="7651781" y="493084"/>
                </a:lnTo>
                <a:cubicBezTo>
                  <a:pt x="7616113" y="496548"/>
                  <a:pt x="7603273" y="491735"/>
                  <a:pt x="7584807" y="499490"/>
                </a:cubicBezTo>
                <a:cubicBezTo>
                  <a:pt x="7549256" y="490212"/>
                  <a:pt x="7563949" y="500167"/>
                  <a:pt x="7541324" y="504184"/>
                </a:cubicBezTo>
                <a:cubicBezTo>
                  <a:pt x="7523851" y="508307"/>
                  <a:pt x="7559546" y="509825"/>
                  <a:pt x="7541756" y="512184"/>
                </a:cubicBezTo>
                <a:cubicBezTo>
                  <a:pt x="7520963" y="510864"/>
                  <a:pt x="7525755" y="520497"/>
                  <a:pt x="7503906" y="518551"/>
                </a:cubicBezTo>
                <a:cubicBezTo>
                  <a:pt x="7505924" y="510774"/>
                  <a:pt x="7464361" y="523683"/>
                  <a:pt x="7460411" y="517415"/>
                </a:cubicBezTo>
                <a:lnTo>
                  <a:pt x="7460116" y="517548"/>
                </a:lnTo>
                <a:cubicBezTo>
                  <a:pt x="7447785" y="530928"/>
                  <a:pt x="7310141" y="550568"/>
                  <a:pt x="7297810" y="563947"/>
                </a:cubicBezTo>
                <a:cubicBezTo>
                  <a:pt x="7221791" y="605698"/>
                  <a:pt x="7039072" y="646008"/>
                  <a:pt x="6946388" y="665244"/>
                </a:cubicBezTo>
                <a:cubicBezTo>
                  <a:pt x="6853704" y="684480"/>
                  <a:pt x="6804875" y="677485"/>
                  <a:pt x="6741704" y="679365"/>
                </a:cubicBezTo>
                <a:lnTo>
                  <a:pt x="6624680" y="677674"/>
                </a:lnTo>
                <a:lnTo>
                  <a:pt x="6605700" y="683566"/>
                </a:lnTo>
                <a:cubicBezTo>
                  <a:pt x="6603309" y="685184"/>
                  <a:pt x="6599550" y="685647"/>
                  <a:pt x="6576922" y="683030"/>
                </a:cubicBezTo>
                <a:cubicBezTo>
                  <a:pt x="6527275" y="698355"/>
                  <a:pt x="6440981" y="702347"/>
                  <a:pt x="6405123" y="721946"/>
                </a:cubicBezTo>
                <a:cubicBezTo>
                  <a:pt x="6407963" y="715467"/>
                  <a:pt x="6383450" y="712913"/>
                  <a:pt x="6368938" y="717341"/>
                </a:cubicBezTo>
                <a:cubicBezTo>
                  <a:pt x="6377914" y="692119"/>
                  <a:pt x="6315316" y="744281"/>
                  <a:pt x="6295102" y="729508"/>
                </a:cubicBezTo>
                <a:cubicBezTo>
                  <a:pt x="6300358" y="744473"/>
                  <a:pt x="6240070" y="776254"/>
                  <a:pt x="6202084" y="767091"/>
                </a:cubicBezTo>
                <a:cubicBezTo>
                  <a:pt x="6152826" y="774744"/>
                  <a:pt x="6122010" y="790367"/>
                  <a:pt x="6067157" y="790339"/>
                </a:cubicBezTo>
                <a:cubicBezTo>
                  <a:pt x="6066310" y="792484"/>
                  <a:pt x="6064283" y="794403"/>
                  <a:pt x="6061443" y="796151"/>
                </a:cubicBezTo>
                <a:lnTo>
                  <a:pt x="6051406" y="800684"/>
                </a:lnTo>
                <a:lnTo>
                  <a:pt x="6049097" y="800636"/>
                </a:lnTo>
                <a:cubicBezTo>
                  <a:pt x="6040408" y="801393"/>
                  <a:pt x="6036299" y="802645"/>
                  <a:pt x="6034222" y="804110"/>
                </a:cubicBezTo>
                <a:lnTo>
                  <a:pt x="6033121" y="806078"/>
                </a:lnTo>
                <a:lnTo>
                  <a:pt x="6023593" y="808842"/>
                </a:lnTo>
                <a:lnTo>
                  <a:pt x="6006639" y="815304"/>
                </a:lnTo>
                <a:lnTo>
                  <a:pt x="6001762" y="815557"/>
                </a:lnTo>
                <a:lnTo>
                  <a:pt x="5973534" y="823815"/>
                </a:lnTo>
                <a:lnTo>
                  <a:pt x="5972336" y="823476"/>
                </a:lnTo>
                <a:cubicBezTo>
                  <a:pt x="5969004" y="822901"/>
                  <a:pt x="5965329" y="822833"/>
                  <a:pt x="5960841" y="823819"/>
                </a:cubicBezTo>
                <a:cubicBezTo>
                  <a:pt x="5955860" y="815655"/>
                  <a:pt x="5953515" y="821882"/>
                  <a:pt x="5940719" y="825514"/>
                </a:cubicBezTo>
                <a:cubicBezTo>
                  <a:pt x="5930130" y="813644"/>
                  <a:pt x="5900943" y="827979"/>
                  <a:pt x="5884298" y="823806"/>
                </a:cubicBezTo>
                <a:cubicBezTo>
                  <a:pt x="5875133" y="826741"/>
                  <a:pt x="5865250" y="829630"/>
                  <a:pt x="5854779" y="832365"/>
                </a:cubicBezTo>
                <a:lnTo>
                  <a:pt x="5848382" y="833844"/>
                </a:lnTo>
                <a:lnTo>
                  <a:pt x="5848066" y="833772"/>
                </a:lnTo>
                <a:cubicBezTo>
                  <a:pt x="5846273" y="833879"/>
                  <a:pt x="5844018" y="834284"/>
                  <a:pt x="5840944" y="835132"/>
                </a:cubicBezTo>
                <a:lnTo>
                  <a:pt x="5836719" y="836539"/>
                </a:lnTo>
                <a:lnTo>
                  <a:pt x="5824311" y="839408"/>
                </a:lnTo>
                <a:lnTo>
                  <a:pt x="5818788" y="839727"/>
                </a:lnTo>
                <a:cubicBezTo>
                  <a:pt x="5797008" y="838594"/>
                  <a:pt x="5786883" y="822081"/>
                  <a:pt x="5763953" y="834282"/>
                </a:cubicBezTo>
                <a:cubicBezTo>
                  <a:pt x="5726813" y="837521"/>
                  <a:pt x="5699446" y="830949"/>
                  <a:pt x="5667748" y="840211"/>
                </a:cubicBezTo>
                <a:cubicBezTo>
                  <a:pt x="5632959" y="843205"/>
                  <a:pt x="5601436" y="842280"/>
                  <a:pt x="5573108" y="847611"/>
                </a:cubicBezTo>
                <a:cubicBezTo>
                  <a:pt x="5560030" y="845832"/>
                  <a:pt x="5549547" y="851598"/>
                  <a:pt x="5539137" y="851033"/>
                </a:cubicBezTo>
                <a:cubicBezTo>
                  <a:pt x="5528728" y="850467"/>
                  <a:pt x="5529256" y="837509"/>
                  <a:pt x="5510651" y="844215"/>
                </a:cubicBezTo>
                <a:cubicBezTo>
                  <a:pt x="5494241" y="833607"/>
                  <a:pt x="5466101" y="839171"/>
                  <a:pt x="5457331" y="839159"/>
                </a:cubicBezTo>
                <a:lnTo>
                  <a:pt x="5410613" y="834358"/>
                </a:lnTo>
                <a:lnTo>
                  <a:pt x="5370040" y="862127"/>
                </a:lnTo>
                <a:cubicBezTo>
                  <a:pt x="5357863" y="856469"/>
                  <a:pt x="5319115" y="868069"/>
                  <a:pt x="5318778" y="855310"/>
                </a:cubicBezTo>
                <a:cubicBezTo>
                  <a:pt x="5303920" y="857760"/>
                  <a:pt x="5296727" y="863736"/>
                  <a:pt x="5298645" y="855171"/>
                </a:cubicBezTo>
                <a:cubicBezTo>
                  <a:pt x="5287819" y="855897"/>
                  <a:pt x="5267444" y="857825"/>
                  <a:pt x="5253828" y="859670"/>
                </a:cubicBezTo>
                <a:lnTo>
                  <a:pt x="5216955" y="866245"/>
                </a:lnTo>
                <a:lnTo>
                  <a:pt x="5214344" y="868102"/>
                </a:lnTo>
                <a:cubicBezTo>
                  <a:pt x="5210778" y="868719"/>
                  <a:pt x="5200859" y="869042"/>
                  <a:pt x="5195561" y="869949"/>
                </a:cubicBezTo>
                <a:lnTo>
                  <a:pt x="5182555" y="873542"/>
                </a:lnTo>
                <a:cubicBezTo>
                  <a:pt x="5178496" y="875023"/>
                  <a:pt x="5175066" y="876746"/>
                  <a:pt x="5172552" y="878801"/>
                </a:cubicBezTo>
                <a:cubicBezTo>
                  <a:pt x="5121406" y="873797"/>
                  <a:pt x="5080096" y="886529"/>
                  <a:pt x="5027993" y="889666"/>
                </a:cubicBezTo>
                <a:cubicBezTo>
                  <a:pt x="4999924" y="877115"/>
                  <a:pt x="4946973" y="919452"/>
                  <a:pt x="4939844" y="934802"/>
                </a:cubicBezTo>
                <a:cubicBezTo>
                  <a:pt x="4895154" y="940701"/>
                  <a:pt x="4844006" y="928240"/>
                  <a:pt x="4792576" y="934820"/>
                </a:cubicBezTo>
                <a:lnTo>
                  <a:pt x="4602423" y="958063"/>
                </a:lnTo>
                <a:cubicBezTo>
                  <a:pt x="4488530" y="967131"/>
                  <a:pt x="4399004" y="969822"/>
                  <a:pt x="4290656" y="969152"/>
                </a:cubicBezTo>
                <a:cubicBezTo>
                  <a:pt x="4182308" y="968482"/>
                  <a:pt x="4046938" y="971167"/>
                  <a:pt x="3952334" y="954043"/>
                </a:cubicBezTo>
                <a:lnTo>
                  <a:pt x="3858560" y="948781"/>
                </a:lnTo>
                <a:lnTo>
                  <a:pt x="3846597" y="948382"/>
                </a:lnTo>
                <a:cubicBezTo>
                  <a:pt x="3807516" y="956616"/>
                  <a:pt x="3767475" y="941640"/>
                  <a:pt x="3736044" y="947759"/>
                </a:cubicBezTo>
                <a:cubicBezTo>
                  <a:pt x="3727323" y="948128"/>
                  <a:pt x="3719828" y="947771"/>
                  <a:pt x="3713136" y="946963"/>
                </a:cubicBezTo>
                <a:lnTo>
                  <a:pt x="3695939" y="943639"/>
                </a:lnTo>
                <a:lnTo>
                  <a:pt x="3694125" y="940567"/>
                </a:lnTo>
                <a:lnTo>
                  <a:pt x="3681925" y="939706"/>
                </a:lnTo>
                <a:lnTo>
                  <a:pt x="3679204" y="938926"/>
                </a:lnTo>
                <a:cubicBezTo>
                  <a:pt x="3668160" y="939028"/>
                  <a:pt x="3634193" y="940875"/>
                  <a:pt x="3615656" y="940320"/>
                </a:cubicBezTo>
                <a:cubicBezTo>
                  <a:pt x="3582626" y="936974"/>
                  <a:pt x="3593904" y="949140"/>
                  <a:pt x="3567983" y="935596"/>
                </a:cubicBezTo>
                <a:cubicBezTo>
                  <a:pt x="3504185" y="939048"/>
                  <a:pt x="3482818" y="922224"/>
                  <a:pt x="3422423" y="932129"/>
                </a:cubicBezTo>
                <a:cubicBezTo>
                  <a:pt x="3369166" y="933413"/>
                  <a:pt x="3329486" y="910108"/>
                  <a:pt x="3310925" y="911072"/>
                </a:cubicBezTo>
                <a:cubicBezTo>
                  <a:pt x="3261363" y="909787"/>
                  <a:pt x="3198415" y="933574"/>
                  <a:pt x="3139421" y="934151"/>
                </a:cubicBezTo>
                <a:cubicBezTo>
                  <a:pt x="3088799" y="931012"/>
                  <a:pt x="3038941" y="938464"/>
                  <a:pt x="2996922" y="927537"/>
                </a:cubicBezTo>
                <a:cubicBezTo>
                  <a:pt x="2992673" y="929234"/>
                  <a:pt x="2987900" y="930498"/>
                  <a:pt x="2982785" y="931453"/>
                </a:cubicBezTo>
                <a:lnTo>
                  <a:pt x="2967478" y="933397"/>
                </a:lnTo>
                <a:lnTo>
                  <a:pt x="2948552" y="932961"/>
                </a:lnTo>
                <a:lnTo>
                  <a:pt x="2944404" y="934452"/>
                </a:lnTo>
                <a:lnTo>
                  <a:pt x="2908608" y="937205"/>
                </a:lnTo>
                <a:lnTo>
                  <a:pt x="2904443" y="936455"/>
                </a:lnTo>
                <a:lnTo>
                  <a:pt x="2868935" y="938022"/>
                </a:lnTo>
                <a:lnTo>
                  <a:pt x="2868586" y="937487"/>
                </a:lnTo>
                <a:cubicBezTo>
                  <a:pt x="2866994" y="936327"/>
                  <a:pt x="2864292" y="935538"/>
                  <a:pt x="2859191" y="935503"/>
                </a:cubicBezTo>
                <a:cubicBezTo>
                  <a:pt x="2869075" y="927418"/>
                  <a:pt x="2856828" y="932364"/>
                  <a:pt x="2840915" y="932977"/>
                </a:cubicBezTo>
                <a:lnTo>
                  <a:pt x="2763509" y="921850"/>
                </a:lnTo>
                <a:lnTo>
                  <a:pt x="2756121" y="921864"/>
                </a:lnTo>
                <a:cubicBezTo>
                  <a:pt x="2756081" y="921822"/>
                  <a:pt x="2756039" y="921781"/>
                  <a:pt x="2755998" y="921739"/>
                </a:cubicBezTo>
                <a:cubicBezTo>
                  <a:pt x="2754445" y="921476"/>
                  <a:pt x="2752036" y="921380"/>
                  <a:pt x="2748255" y="921505"/>
                </a:cubicBezTo>
                <a:lnTo>
                  <a:pt x="2694601" y="915575"/>
                </a:lnTo>
                <a:cubicBezTo>
                  <a:pt x="2671223" y="919874"/>
                  <a:pt x="2666972" y="913376"/>
                  <a:pt x="2635357" y="910976"/>
                </a:cubicBezTo>
                <a:cubicBezTo>
                  <a:pt x="2621906" y="915051"/>
                  <a:pt x="2611315" y="913542"/>
                  <a:pt x="2601047" y="910263"/>
                </a:cubicBezTo>
                <a:cubicBezTo>
                  <a:pt x="2570084" y="912074"/>
                  <a:pt x="2542135" y="907435"/>
                  <a:pt x="2507482" y="906211"/>
                </a:cubicBezTo>
                <a:cubicBezTo>
                  <a:pt x="2469706" y="911437"/>
                  <a:pt x="2450920" y="901812"/>
                  <a:pt x="2413884" y="900545"/>
                </a:cubicBezTo>
                <a:cubicBezTo>
                  <a:pt x="2381338" y="909664"/>
                  <a:pt x="2387753" y="892438"/>
                  <a:pt x="2368912" y="888755"/>
                </a:cubicBezTo>
                <a:lnTo>
                  <a:pt x="2349490" y="889719"/>
                </a:lnTo>
                <a:lnTo>
                  <a:pt x="2344290" y="890584"/>
                </a:lnTo>
                <a:cubicBezTo>
                  <a:pt x="2340673" y="891041"/>
                  <a:pt x="2338228" y="891167"/>
                  <a:pt x="2336488" y="891058"/>
                </a:cubicBezTo>
                <a:lnTo>
                  <a:pt x="2329015" y="891627"/>
                </a:lnTo>
                <a:cubicBezTo>
                  <a:pt x="2316843" y="893039"/>
                  <a:pt x="2305064" y="894669"/>
                  <a:pt x="2293898" y="896431"/>
                </a:cubicBezTo>
                <a:cubicBezTo>
                  <a:pt x="2282637" y="890404"/>
                  <a:pt x="2242346" y="900851"/>
                  <a:pt x="2243927" y="888076"/>
                </a:cubicBezTo>
                <a:cubicBezTo>
                  <a:pt x="2228778" y="890081"/>
                  <a:pt x="2220725" y="895845"/>
                  <a:pt x="2223920" y="887331"/>
                </a:cubicBezTo>
                <a:cubicBezTo>
                  <a:pt x="2218877" y="887756"/>
                  <a:pt x="2215583" y="887254"/>
                  <a:pt x="2213081" y="886302"/>
                </a:cubicBezTo>
                <a:lnTo>
                  <a:pt x="2212307" y="885829"/>
                </a:lnTo>
                <a:lnTo>
                  <a:pt x="2152321" y="894418"/>
                </a:lnTo>
                <a:lnTo>
                  <a:pt x="2140985" y="895968"/>
                </a:lnTo>
                <a:lnTo>
                  <a:pt x="2121210" y="899354"/>
                </a:lnTo>
                <a:lnTo>
                  <a:pt x="2119146" y="899033"/>
                </a:lnTo>
                <a:lnTo>
                  <a:pt x="2105666" y="902240"/>
                </a:lnTo>
                <a:cubicBezTo>
                  <a:pt x="2101407" y="903601"/>
                  <a:pt x="2097735" y="905221"/>
                  <a:pt x="2094924" y="907203"/>
                </a:cubicBezTo>
                <a:cubicBezTo>
                  <a:pt x="2044793" y="900664"/>
                  <a:pt x="2001785" y="912168"/>
                  <a:pt x="1949478" y="913748"/>
                </a:cubicBezTo>
                <a:cubicBezTo>
                  <a:pt x="1891937" y="919585"/>
                  <a:pt x="1810334" y="935486"/>
                  <a:pt x="1749684" y="942223"/>
                </a:cubicBezTo>
                <a:lnTo>
                  <a:pt x="1585576" y="954170"/>
                </a:lnTo>
                <a:cubicBezTo>
                  <a:pt x="1549165" y="943719"/>
                  <a:pt x="1511425" y="950847"/>
                  <a:pt x="1476250" y="950653"/>
                </a:cubicBezTo>
                <a:cubicBezTo>
                  <a:pt x="1488515" y="961596"/>
                  <a:pt x="1432660" y="946795"/>
                  <a:pt x="1433927" y="959926"/>
                </a:cubicBezTo>
                <a:cubicBezTo>
                  <a:pt x="1427485" y="959475"/>
                  <a:pt x="1421205" y="958623"/>
                  <a:pt x="1414893" y="957671"/>
                </a:cubicBezTo>
                <a:lnTo>
                  <a:pt x="1411585" y="957179"/>
                </a:lnTo>
                <a:lnTo>
                  <a:pt x="1398896" y="957460"/>
                </a:lnTo>
                <a:lnTo>
                  <a:pt x="1394632" y="954725"/>
                </a:lnTo>
                <a:lnTo>
                  <a:pt x="1375043" y="953132"/>
                </a:lnTo>
                <a:cubicBezTo>
                  <a:pt x="1367813" y="952970"/>
                  <a:pt x="1360155" y="953305"/>
                  <a:pt x="1351876" y="954436"/>
                </a:cubicBezTo>
                <a:cubicBezTo>
                  <a:pt x="1325912" y="963028"/>
                  <a:pt x="1274459" y="952492"/>
                  <a:pt x="1242676" y="963767"/>
                </a:cubicBezTo>
                <a:cubicBezTo>
                  <a:pt x="1230276" y="966918"/>
                  <a:pt x="1216715" y="977098"/>
                  <a:pt x="1205993" y="974080"/>
                </a:cubicBezTo>
                <a:cubicBezTo>
                  <a:pt x="1174251" y="974112"/>
                  <a:pt x="1086982" y="964420"/>
                  <a:pt x="1052221" y="963954"/>
                </a:cubicBezTo>
                <a:cubicBezTo>
                  <a:pt x="1038515" y="970622"/>
                  <a:pt x="1009522" y="962342"/>
                  <a:pt x="968270" y="964761"/>
                </a:cubicBezTo>
                <a:cubicBezTo>
                  <a:pt x="943437" y="973698"/>
                  <a:pt x="900136" y="991017"/>
                  <a:pt x="874493" y="998122"/>
                </a:cubicBezTo>
                <a:cubicBezTo>
                  <a:pt x="848849" y="1005226"/>
                  <a:pt x="853424" y="1009427"/>
                  <a:pt x="814411" y="1007391"/>
                </a:cubicBezTo>
                <a:cubicBezTo>
                  <a:pt x="765926" y="1022821"/>
                  <a:pt x="732885" y="1009859"/>
                  <a:pt x="688604" y="1015631"/>
                </a:cubicBezTo>
                <a:cubicBezTo>
                  <a:pt x="638045" y="1020877"/>
                  <a:pt x="677999" y="1011556"/>
                  <a:pt x="618171" y="1027260"/>
                </a:cubicBezTo>
                <a:cubicBezTo>
                  <a:pt x="609680" y="1023165"/>
                  <a:pt x="583253" y="1020277"/>
                  <a:pt x="570379" y="1023487"/>
                </a:cubicBezTo>
                <a:cubicBezTo>
                  <a:pt x="543992" y="1022523"/>
                  <a:pt x="505183" y="1001686"/>
                  <a:pt x="482519" y="1002108"/>
                </a:cubicBezTo>
                <a:cubicBezTo>
                  <a:pt x="464011" y="1002285"/>
                  <a:pt x="495211" y="1007995"/>
                  <a:pt x="475319" y="1009922"/>
                </a:cubicBezTo>
                <a:cubicBezTo>
                  <a:pt x="450818" y="1011135"/>
                  <a:pt x="454804" y="1022539"/>
                  <a:pt x="431104" y="1009317"/>
                </a:cubicBezTo>
                <a:cubicBezTo>
                  <a:pt x="406857" y="1014651"/>
                  <a:pt x="399686" y="1008456"/>
                  <a:pt x="363782" y="1007585"/>
                </a:cubicBezTo>
                <a:cubicBezTo>
                  <a:pt x="350440" y="1012231"/>
                  <a:pt x="338145" y="1011245"/>
                  <a:pt x="325533" y="1008502"/>
                </a:cubicBezTo>
                <a:cubicBezTo>
                  <a:pt x="291944" y="1011745"/>
                  <a:pt x="259251" y="1008497"/>
                  <a:pt x="220429" y="1008927"/>
                </a:cubicBezTo>
                <a:cubicBezTo>
                  <a:pt x="180594" y="1015852"/>
                  <a:pt x="156150" y="1007265"/>
                  <a:pt x="114676" y="1007765"/>
                </a:cubicBezTo>
                <a:cubicBezTo>
                  <a:pt x="85718" y="1006195"/>
                  <a:pt x="43316" y="1001491"/>
                  <a:pt x="13470" y="998544"/>
                </a:cubicBezTo>
                <a:lnTo>
                  <a:pt x="0" y="997355"/>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1191132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7D41A38-0B8B-B36A-8731-4883D4F73AC4}"/>
              </a:ext>
            </a:extLst>
          </p:cNvPr>
          <p:cNvSpPr>
            <a:spLocks noGrp="1"/>
          </p:cNvSpPr>
          <p:nvPr>
            <p:ph type="title"/>
          </p:nvPr>
        </p:nvSpPr>
        <p:spPr>
          <a:xfrm>
            <a:off x="838201" y="643467"/>
            <a:ext cx="3888526" cy="1800526"/>
          </a:xfrm>
        </p:spPr>
        <p:txBody>
          <a:bodyPr>
            <a:normAutofit/>
          </a:bodyPr>
          <a:lstStyle/>
          <a:p>
            <a:r>
              <a:rPr lang="en-US" dirty="0"/>
              <a:t>Lectio Divina</a:t>
            </a:r>
            <a:endParaRPr lang="en-GB" dirty="0"/>
          </a:p>
        </p:txBody>
      </p:sp>
      <p:sp>
        <p:nvSpPr>
          <p:cNvPr id="3" name="Content Placeholder 2">
            <a:extLst>
              <a:ext uri="{FF2B5EF4-FFF2-40B4-BE49-F238E27FC236}">
                <a16:creationId xmlns:a16="http://schemas.microsoft.com/office/drawing/2014/main" id="{4FBC0545-269F-6B95-56B3-A091995A8F97}"/>
              </a:ext>
            </a:extLst>
          </p:cNvPr>
          <p:cNvSpPr>
            <a:spLocks noGrp="1"/>
          </p:cNvSpPr>
          <p:nvPr>
            <p:ph idx="1"/>
          </p:nvPr>
        </p:nvSpPr>
        <p:spPr>
          <a:xfrm>
            <a:off x="838200" y="2265681"/>
            <a:ext cx="4726728" cy="3911282"/>
          </a:xfrm>
        </p:spPr>
        <p:txBody>
          <a:bodyPr>
            <a:normAutofit lnSpcReduction="10000"/>
          </a:bodyPr>
          <a:lstStyle/>
          <a:p>
            <a:pPr marL="0" indent="0">
              <a:buNone/>
            </a:pPr>
            <a:r>
              <a:rPr lang="en-US" dirty="0"/>
              <a:t>The Synod 2021-2023 emphasizes listening attentively to the Word of God. </a:t>
            </a:r>
          </a:p>
          <a:p>
            <a:pPr marL="0" indent="0">
              <a:buNone/>
            </a:pPr>
            <a:r>
              <a:rPr lang="en-US" dirty="0"/>
              <a:t>The practice of Lectio Divina remains a long-standing tradition in the Christian Church.  Lectio Divina is a form of prayer where you contemplate on a passage of scripture.</a:t>
            </a:r>
          </a:p>
          <a:p>
            <a:pPr marL="0" indent="0">
              <a:buNone/>
            </a:pPr>
            <a:endParaRPr lang="en-GB" sz="2000" dirty="0"/>
          </a:p>
        </p:txBody>
      </p:sp>
      <p:pic>
        <p:nvPicPr>
          <p:cNvPr id="5" name="Picture 4" descr="A picture containing text, queen&#10;&#10;Description automatically generated">
            <a:extLst>
              <a:ext uri="{FF2B5EF4-FFF2-40B4-BE49-F238E27FC236}">
                <a16:creationId xmlns:a16="http://schemas.microsoft.com/office/drawing/2014/main" id="{DC3606A2-6879-99F7-77BB-CE9D9BE423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00986" y="1069398"/>
            <a:ext cx="4747547" cy="4747547"/>
          </a:xfrm>
          <a:prstGeom prst="rect">
            <a:avLst/>
          </a:prstGeom>
        </p:spPr>
      </p:pic>
    </p:spTree>
    <p:extLst>
      <p:ext uri="{BB962C8B-B14F-4D97-AF65-F5344CB8AC3E}">
        <p14:creationId xmlns:p14="http://schemas.microsoft.com/office/powerpoint/2010/main" val="3202817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reading a book&#10;&#10;Description automatically generated">
            <a:extLst>
              <a:ext uri="{FF2B5EF4-FFF2-40B4-BE49-F238E27FC236}">
                <a16:creationId xmlns:a16="http://schemas.microsoft.com/office/drawing/2014/main" id="{62E521DD-562C-2247-71F8-90079BB6C0B4}"/>
              </a:ext>
            </a:extLst>
          </p:cNvPr>
          <p:cNvPicPr>
            <a:picLocks noChangeAspect="1"/>
          </p:cNvPicPr>
          <p:nvPr/>
        </p:nvPicPr>
        <p:blipFill rotWithShape="1">
          <a:blip r:embed="rId2">
            <a:extLst>
              <a:ext uri="{28A0092B-C50C-407E-A947-70E740481C1C}">
                <a14:useLocalDpi xmlns:a14="http://schemas.microsoft.com/office/drawing/2010/main" val="0"/>
              </a:ext>
            </a:extLst>
          </a:blip>
          <a:srcRect l="15330" r="9588"/>
          <a:stretch/>
        </p:blipFill>
        <p:spPr>
          <a:xfrm>
            <a:off x="0" y="-3759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A810D02-C514-604D-FF88-7C0510C84F35}"/>
              </a:ext>
            </a:extLst>
          </p:cNvPr>
          <p:cNvSpPr txBox="1"/>
          <p:nvPr/>
        </p:nvSpPr>
        <p:spPr>
          <a:xfrm>
            <a:off x="5669280" y="690880"/>
            <a:ext cx="6146800" cy="5933440"/>
          </a:xfrm>
          <a:prstGeom prst="rect">
            <a:avLst/>
          </a:prstGeom>
        </p:spPr>
        <p:txBody>
          <a:bodyPr vert="horz" lIns="91440" tIns="45720" rIns="91440" bIns="45720" rtlCol="0">
            <a:noAutofit/>
          </a:bodyPr>
          <a:lstStyle/>
          <a:p>
            <a:pPr>
              <a:lnSpc>
                <a:spcPct val="90000"/>
              </a:lnSpc>
              <a:spcAft>
                <a:spcPts val="600"/>
              </a:spcAft>
            </a:pPr>
            <a:r>
              <a:rPr lang="en-US" sz="2400" dirty="0"/>
              <a:t>Believing that the Scriptures contain God’s Word to us, engaging in this practice teaches us to pray by the inspiration of the Holy Spirit.</a:t>
            </a:r>
          </a:p>
          <a:p>
            <a:pPr marL="0" indent="-228600">
              <a:lnSpc>
                <a:spcPct val="90000"/>
              </a:lnSpc>
              <a:spcAft>
                <a:spcPts val="600"/>
              </a:spcAft>
              <a:buFont typeface="Arial" panose="020B0604020202020204" pitchFamily="34" charset="0"/>
              <a:buChar char="•"/>
            </a:pPr>
            <a:endParaRPr lang="en-US" sz="2400" dirty="0"/>
          </a:p>
          <a:p>
            <a:pPr algn="ctr">
              <a:lnSpc>
                <a:spcPct val="90000"/>
              </a:lnSpc>
              <a:spcAft>
                <a:spcPts val="600"/>
              </a:spcAft>
            </a:pPr>
            <a:r>
              <a:rPr lang="en-US" sz="2400" b="1" dirty="0"/>
              <a:t>What you do</a:t>
            </a:r>
            <a:r>
              <a:rPr lang="en-US" sz="2400" dirty="0"/>
              <a:t>:</a:t>
            </a:r>
          </a:p>
          <a:p>
            <a:pPr marL="0" indent="-228600">
              <a:lnSpc>
                <a:spcPct val="90000"/>
              </a:lnSpc>
              <a:spcAft>
                <a:spcPts val="600"/>
              </a:spcAft>
              <a:buFont typeface="Arial" panose="020B0604020202020204" pitchFamily="34" charset="0"/>
              <a:buChar char="•"/>
            </a:pPr>
            <a:r>
              <a:rPr lang="en-US" sz="2400" dirty="0"/>
              <a:t>First, you </a:t>
            </a:r>
            <a:r>
              <a:rPr lang="en-US" sz="2400" b="1" dirty="0"/>
              <a:t>read</a:t>
            </a:r>
            <a:r>
              <a:rPr lang="en-US" sz="2400" dirty="0"/>
              <a:t> the text slowly and deliberately; </a:t>
            </a:r>
          </a:p>
          <a:p>
            <a:pPr marL="0" indent="-228600">
              <a:lnSpc>
                <a:spcPct val="90000"/>
              </a:lnSpc>
              <a:spcAft>
                <a:spcPts val="600"/>
              </a:spcAft>
              <a:buFont typeface="Arial" panose="020B0604020202020204" pitchFamily="34" charset="0"/>
              <a:buChar char="•"/>
            </a:pPr>
            <a:r>
              <a:rPr lang="en-US" sz="2400" dirty="0"/>
              <a:t>Second you </a:t>
            </a:r>
            <a:r>
              <a:rPr lang="en-US" sz="2400" b="1" dirty="0"/>
              <a:t>meditate</a:t>
            </a:r>
            <a:r>
              <a:rPr lang="en-US" sz="2400" dirty="0"/>
              <a:t> or reflect on what you have just read, focusing on what touched your heart, stopped you in your reading; </a:t>
            </a:r>
          </a:p>
          <a:p>
            <a:pPr marL="0" indent="-228600">
              <a:lnSpc>
                <a:spcPct val="90000"/>
              </a:lnSpc>
              <a:spcAft>
                <a:spcPts val="600"/>
              </a:spcAft>
              <a:buFont typeface="Arial" panose="020B0604020202020204" pitchFamily="34" charset="0"/>
              <a:buChar char="•"/>
            </a:pPr>
            <a:r>
              <a:rPr lang="en-US" sz="2400" dirty="0"/>
              <a:t>Third, you </a:t>
            </a:r>
            <a:r>
              <a:rPr lang="en-US" sz="2400" b="1" dirty="0"/>
              <a:t>pray</a:t>
            </a:r>
            <a:r>
              <a:rPr lang="en-US" sz="2400" dirty="0"/>
              <a:t> from what inspired or touched you in the text, drawing from your life experiences, your hopes, your relationship with God; and </a:t>
            </a:r>
          </a:p>
          <a:p>
            <a:pPr marL="0" indent="-228600">
              <a:lnSpc>
                <a:spcPct val="90000"/>
              </a:lnSpc>
              <a:spcAft>
                <a:spcPts val="600"/>
              </a:spcAft>
              <a:buFont typeface="Arial" panose="020B0604020202020204" pitchFamily="34" charset="0"/>
              <a:buChar char="•"/>
            </a:pPr>
            <a:r>
              <a:rPr lang="en-US" sz="2400" dirty="0"/>
              <a:t>Fourth, you </a:t>
            </a:r>
            <a:r>
              <a:rPr lang="en-US" sz="2400" b="1" dirty="0"/>
              <a:t>contemplate</a:t>
            </a:r>
            <a:r>
              <a:rPr lang="en-US" sz="2400" dirty="0"/>
              <a:t> further from what you read, pondered, and prayed in an environment of silence. </a:t>
            </a:r>
          </a:p>
        </p:txBody>
      </p:sp>
    </p:spTree>
    <p:extLst>
      <p:ext uri="{BB962C8B-B14F-4D97-AF65-F5344CB8AC3E}">
        <p14:creationId xmlns:p14="http://schemas.microsoft.com/office/powerpoint/2010/main" val="37214738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80706-73F0-EB08-161D-960002BFBFC1}"/>
              </a:ext>
            </a:extLst>
          </p:cNvPr>
          <p:cNvSpPr>
            <a:spLocks noGrp="1"/>
          </p:cNvSpPr>
          <p:nvPr>
            <p:ph type="title"/>
          </p:nvPr>
        </p:nvSpPr>
        <p:spPr/>
        <p:txBody>
          <a:bodyPr>
            <a:normAutofit fontScale="90000"/>
          </a:bodyPr>
          <a:lstStyle/>
          <a:p>
            <a:pPr algn="ctr"/>
            <a:r>
              <a:rPr lang="en-US" sz="4000" b="1" dirty="0"/>
              <a:t>Lectio Divina Mark 2:1 -12</a:t>
            </a:r>
            <a:br>
              <a:rPr lang="en-US" sz="4000" dirty="0"/>
            </a:br>
            <a:r>
              <a:rPr kumimoji="0" lang="en-US" altLang="en-US" sz="4000" b="0" i="0" u="none" strike="noStrike" cap="none" normalizeH="0" baseline="0" dirty="0">
                <a:ln>
                  <a:noFill/>
                </a:ln>
                <a:solidFill>
                  <a:srgbClr val="000000"/>
                </a:solidFill>
                <a:effectLst/>
                <a:latin typeface="ui-sans-serif"/>
              </a:rPr>
              <a:t>Jesus Forgives and Heals a Paralysed Man</a:t>
            </a:r>
            <a:br>
              <a:rPr kumimoji="0" lang="en-US" altLang="en-US" sz="4400" b="0" i="0" u="none" strike="noStrike" cap="none" normalizeH="0" baseline="0" dirty="0">
                <a:ln>
                  <a:noFill/>
                </a:ln>
                <a:solidFill>
                  <a:srgbClr val="000000"/>
                </a:solidFill>
                <a:effectLst/>
                <a:latin typeface="ui-sans-serif"/>
              </a:rPr>
            </a:br>
            <a:endParaRPr lang="en-GB" dirty="0"/>
          </a:p>
        </p:txBody>
      </p:sp>
      <p:sp>
        <p:nvSpPr>
          <p:cNvPr id="4" name="Rectangle 1">
            <a:extLst>
              <a:ext uri="{FF2B5EF4-FFF2-40B4-BE49-F238E27FC236}">
                <a16:creationId xmlns:a16="http://schemas.microsoft.com/office/drawing/2014/main" id="{0E424133-715E-ACE2-7B44-818A825CDDB5}"/>
              </a:ext>
            </a:extLst>
          </p:cNvPr>
          <p:cNvSpPr>
            <a:spLocks noGrp="1" noChangeArrowheads="1"/>
          </p:cNvSpPr>
          <p:nvPr>
            <p:ph idx="1"/>
          </p:nvPr>
        </p:nvSpPr>
        <p:spPr bwMode="auto">
          <a:xfrm>
            <a:off x="838199" y="1385192"/>
            <a:ext cx="10725151" cy="5232202"/>
          </a:xfrm>
          <a:prstGeom prst="rect">
            <a:avLst/>
          </a:prstGeom>
          <a:solidFill>
            <a:srgbClr val="F3F4F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1" u="none" strike="noStrike" cap="none" normalizeH="0" baseline="0" dirty="0">
                <a:ln>
                  <a:noFill/>
                </a:ln>
                <a:solidFill>
                  <a:srgbClr val="002060"/>
                </a:solidFill>
                <a:effectLst/>
                <a:latin typeface="+mn-lt"/>
              </a:rPr>
              <a:t>Read this passage following the 4 stages of Lectio </a:t>
            </a:r>
            <a:r>
              <a:rPr lang="en-US" altLang="en-US" sz="2000" b="1" i="1" dirty="0">
                <a:solidFill>
                  <a:srgbClr val="002060"/>
                </a:solidFill>
                <a:latin typeface="+mn-lt"/>
              </a:rPr>
              <a:t>D</a:t>
            </a:r>
            <a:r>
              <a:rPr kumimoji="0" lang="en-US" altLang="en-US" sz="2000" b="1" i="1" u="none" strike="noStrike" cap="none" normalizeH="0" baseline="0" dirty="0">
                <a:ln>
                  <a:noFill/>
                </a:ln>
                <a:solidFill>
                  <a:srgbClr val="002060"/>
                </a:solidFill>
                <a:effectLst/>
                <a:latin typeface="+mn-lt"/>
              </a:rPr>
              <a:t>ivina – Read, Meditate, Pray, Contemplate</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2000" dirty="0">
              <a:solidFill>
                <a:srgbClr val="000000"/>
              </a:solidFill>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rPr>
              <a:t>A few days later, when Jesus again entered Capernaum, the people heard that he had come home.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rPr>
              <a:t>They gathered in such large numbers that there was no room left, not even outside the door, and he preached the word to them. Some men came, bringing to him a paralysed man, carried by four of them.</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rPr>
              <a:t>Since they could not get him to Jesus because of the crowd, they made an opening in the roof above Jesus by digging through it and then lowered the mat the man was lying on. When Jesus saw their faith, he said to the paralysed man, “Son, your sins are forgiven.”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solidFill>
                <a:srgbClr val="000000"/>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rgbClr val="000000"/>
                </a:solidFill>
                <a:effectLst/>
                <a:latin typeface="+mn-lt"/>
              </a:rPr>
              <a:t>Now some teachers of the law were sitting there, thinking to themselves, “Why does this fellow talk like that? He’s blaspheming! Who can forgive sins but God alone?” Immediately Jesus knew in his spirit that this was what they were thinking in their hearts, and he said to them, “Why are you thinking these things? Which is easier: to say to this paralysed man, ‘Your sins are forgiven,’ or to say, ‘Get up, take up your mat and walk’? But I want you to know that the Son of Man has authority on earth to forgive sins.” So, he said to the man, “I tell you, get up, take your mat and go home.” He got up, took his mat and walked out in full view of them all. This amazed everyone and they praised God, saying, “We have never seen anything like this!”</a:t>
            </a:r>
            <a:endParaRPr kumimoji="0" lang="en-US" altLang="en-US" sz="20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5583164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F76BDAE8-C8BC-6B02-C1A9-87D0A16B8EB4}"/>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Some background to this scripture passage:</a:t>
            </a:r>
            <a:endParaRPr lang="en-GB" sz="380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5AFBFE3-2EFD-8CFD-6288-97699E9DDBE5}"/>
              </a:ext>
            </a:extLst>
          </p:cNvPr>
          <p:cNvSpPr>
            <a:spLocks noGrp="1"/>
          </p:cNvSpPr>
          <p:nvPr>
            <p:ph idx="1"/>
          </p:nvPr>
        </p:nvSpPr>
        <p:spPr>
          <a:xfrm>
            <a:off x="4379709" y="686862"/>
            <a:ext cx="7037591" cy="5475129"/>
          </a:xfrm>
        </p:spPr>
        <p:txBody>
          <a:bodyPr anchor="ctr">
            <a:normAutofit/>
          </a:bodyPr>
          <a:lstStyle/>
          <a:p>
            <a:pPr marL="0" indent="0">
              <a:buNone/>
            </a:pPr>
            <a:r>
              <a:rPr lang="en-US" sz="2400" dirty="0"/>
              <a:t>This passage in Mark’s Gospel stands within a series of narratives about Jesus’ healing miracles and his confrontations with those who oppose his teaching and example. The language that Jesus uses carries a strong sense of authority, and the people respond to it. The point of conflict here centres around Jesus’ authority to forgive sin (2:6-7). His opponents’ comment, “Who can forgive sins but God alone.” </a:t>
            </a:r>
          </a:p>
          <a:p>
            <a:pPr marL="0" indent="0">
              <a:buNone/>
            </a:pPr>
            <a:r>
              <a:rPr lang="en-US" sz="2400" dirty="0"/>
              <a:t>Jesus then moves from words to action, by healing the paralytic. This leads to a joyful response of the people: “This amazed everyone, and they praised God, saying, ‘We have never seen anything like this!’” They praise God who has acted in this context; this is followed by the wonder of those who have witnessed this miracle.</a:t>
            </a:r>
            <a:endParaRPr lang="en-GB" sz="2400" dirty="0"/>
          </a:p>
        </p:txBody>
      </p:sp>
    </p:spTree>
    <p:extLst>
      <p:ext uri="{BB962C8B-B14F-4D97-AF65-F5344CB8AC3E}">
        <p14:creationId xmlns:p14="http://schemas.microsoft.com/office/powerpoint/2010/main" val="3850056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2" name="Rectangle 51">
            <a:extLst>
              <a:ext uri="{FF2B5EF4-FFF2-40B4-BE49-F238E27FC236}">
                <a16:creationId xmlns:a16="http://schemas.microsoft.com/office/drawing/2014/main" id="{A1D1A22C-D70E-4E68-9F5C-F2781A28F8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C4DE43-8F6D-1520-FBF3-7D6752775B64}"/>
              </a:ext>
            </a:extLst>
          </p:cNvPr>
          <p:cNvSpPr>
            <a:spLocks noGrp="1"/>
          </p:cNvSpPr>
          <p:nvPr>
            <p:ph type="title"/>
          </p:nvPr>
        </p:nvSpPr>
        <p:spPr>
          <a:xfrm>
            <a:off x="578357" y="2375338"/>
            <a:ext cx="2330767" cy="3844485"/>
          </a:xfrm>
        </p:spPr>
        <p:txBody>
          <a:bodyPr>
            <a:normAutofit/>
          </a:bodyPr>
          <a:lstStyle/>
          <a:p>
            <a:pPr algn="ctr"/>
            <a:r>
              <a:rPr lang="en-US" sz="2800" b="1" dirty="0"/>
              <a:t>What does the word</a:t>
            </a:r>
            <a:br>
              <a:rPr lang="en-US" sz="2800" b="1" dirty="0"/>
            </a:br>
            <a:r>
              <a:rPr lang="en-US" sz="2800" b="1" dirty="0"/>
              <a:t>‘communion’ mean to you?</a:t>
            </a:r>
            <a:endParaRPr lang="en-GB" sz="2800" b="1" dirty="0"/>
          </a:p>
        </p:txBody>
      </p:sp>
      <p:pic>
        <p:nvPicPr>
          <p:cNvPr id="5" name="Picture 4" descr="Text, letter&#10;&#10;Description automatically generated">
            <a:extLst>
              <a:ext uri="{FF2B5EF4-FFF2-40B4-BE49-F238E27FC236}">
                <a16:creationId xmlns:a16="http://schemas.microsoft.com/office/drawing/2014/main" id="{7A810397-10CC-4D1F-0604-D7040D6F6F32}"/>
              </a:ext>
            </a:extLst>
          </p:cNvPr>
          <p:cNvPicPr>
            <a:picLocks noChangeAspect="1"/>
          </p:cNvPicPr>
          <p:nvPr/>
        </p:nvPicPr>
        <p:blipFill rotWithShape="1">
          <a:blip r:embed="rId2">
            <a:extLst>
              <a:ext uri="{28A0092B-C50C-407E-A947-70E740481C1C}">
                <a14:useLocalDpi xmlns:a14="http://schemas.microsoft.com/office/drawing/2010/main" val="0"/>
              </a:ext>
            </a:extLst>
          </a:blip>
          <a:srcRect t="7605" r="6" b="11309"/>
          <a:stretch/>
        </p:blipFill>
        <p:spPr>
          <a:xfrm>
            <a:off x="9052993" y="-1"/>
            <a:ext cx="3139007" cy="1909096"/>
          </a:xfrm>
          <a:prstGeom prst="rect">
            <a:avLst/>
          </a:prstGeom>
        </p:spPr>
      </p:pic>
      <p:pic>
        <p:nvPicPr>
          <p:cNvPr id="9" name="Picture 8" descr="A picture containing text&#10;&#10;Description automatically generated">
            <a:extLst>
              <a:ext uri="{FF2B5EF4-FFF2-40B4-BE49-F238E27FC236}">
                <a16:creationId xmlns:a16="http://schemas.microsoft.com/office/drawing/2014/main" id="{0B3D499C-D7B2-70BF-D808-DB3F1B5F2E1E}"/>
              </a:ext>
            </a:extLst>
          </p:cNvPr>
          <p:cNvPicPr>
            <a:picLocks noChangeAspect="1"/>
          </p:cNvPicPr>
          <p:nvPr/>
        </p:nvPicPr>
        <p:blipFill rotWithShape="1">
          <a:blip r:embed="rId3">
            <a:extLst>
              <a:ext uri="{28A0092B-C50C-407E-A947-70E740481C1C}">
                <a14:useLocalDpi xmlns:a14="http://schemas.microsoft.com/office/drawing/2010/main" val="0"/>
              </a:ext>
            </a:extLst>
          </a:blip>
          <a:srcRect l="6362" r="3445" b="-1"/>
          <a:stretch/>
        </p:blipFill>
        <p:spPr>
          <a:xfrm>
            <a:off x="3346510" y="1"/>
            <a:ext cx="5739516" cy="1909094"/>
          </a:xfrm>
          <a:prstGeom prst="rect">
            <a:avLst/>
          </a:prstGeom>
        </p:spPr>
      </p:pic>
      <p:pic>
        <p:nvPicPr>
          <p:cNvPr id="7" name="Picture 6">
            <a:extLst>
              <a:ext uri="{FF2B5EF4-FFF2-40B4-BE49-F238E27FC236}">
                <a16:creationId xmlns:a16="http://schemas.microsoft.com/office/drawing/2014/main" id="{261CC849-4BF9-2803-3CB7-7DF8F21CFC2F}"/>
              </a:ext>
            </a:extLst>
          </p:cNvPr>
          <p:cNvPicPr>
            <a:picLocks noChangeAspect="1"/>
          </p:cNvPicPr>
          <p:nvPr/>
        </p:nvPicPr>
        <p:blipFill rotWithShape="1">
          <a:blip r:embed="rId4">
            <a:extLst>
              <a:ext uri="{28A0092B-C50C-407E-A947-70E740481C1C}">
                <a14:useLocalDpi xmlns:a14="http://schemas.microsoft.com/office/drawing/2010/main" val="0"/>
              </a:ext>
            </a:extLst>
          </a:blip>
          <a:srcRect l="15063" r="-4" b="-4"/>
          <a:stretch/>
        </p:blipFill>
        <p:spPr>
          <a:xfrm>
            <a:off x="20" y="3"/>
            <a:ext cx="3351801" cy="1973103"/>
          </a:xfrm>
          <a:prstGeom prst="rect">
            <a:avLst/>
          </a:prstGeom>
        </p:spPr>
      </p:pic>
      <p:pic>
        <p:nvPicPr>
          <p:cNvPr id="11" name="Picture 10" descr="A group of people sitting together&#10;&#10;Description automatically generated with medium confidence">
            <a:extLst>
              <a:ext uri="{FF2B5EF4-FFF2-40B4-BE49-F238E27FC236}">
                <a16:creationId xmlns:a16="http://schemas.microsoft.com/office/drawing/2014/main" id="{B49E4F26-29A7-E5B1-2708-5B5AE1AF77EE}"/>
              </a:ext>
            </a:extLst>
          </p:cNvPr>
          <p:cNvPicPr>
            <a:picLocks noChangeAspect="1"/>
          </p:cNvPicPr>
          <p:nvPr/>
        </p:nvPicPr>
        <p:blipFill rotWithShape="1">
          <a:blip r:embed="rId5">
            <a:extLst>
              <a:ext uri="{28A0092B-C50C-407E-A947-70E740481C1C}">
                <a14:useLocalDpi xmlns:a14="http://schemas.microsoft.com/office/drawing/2010/main" val="0"/>
              </a:ext>
            </a:extLst>
          </a:blip>
          <a:srcRect l="5770" r="12120" b="-2"/>
          <a:stretch/>
        </p:blipFill>
        <p:spPr>
          <a:xfrm>
            <a:off x="9052993" y="1909098"/>
            <a:ext cx="3139009" cy="4948902"/>
          </a:xfrm>
          <a:prstGeom prst="rect">
            <a:avLst/>
          </a:prstGeom>
        </p:spPr>
      </p:pic>
      <p:sp>
        <p:nvSpPr>
          <p:cNvPr id="54" name="Rectangle 53">
            <a:extLst>
              <a:ext uri="{FF2B5EF4-FFF2-40B4-BE49-F238E27FC236}">
                <a16:creationId xmlns:a16="http://schemas.microsoft.com/office/drawing/2014/main" id="{A2CDF4EC-7B47-436E-927B-5754042585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09096"/>
            <a:ext cx="12192000"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EF273D9E-5BEA-459A-918F-AF5ACA2584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9187" y="3396997"/>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96799E2-062C-A254-9901-6EB72A33BC11}"/>
              </a:ext>
            </a:extLst>
          </p:cNvPr>
          <p:cNvSpPr>
            <a:spLocks noGrp="1"/>
          </p:cNvSpPr>
          <p:nvPr>
            <p:ph idx="1"/>
          </p:nvPr>
        </p:nvSpPr>
        <p:spPr>
          <a:xfrm>
            <a:off x="4018788" y="2375337"/>
            <a:ext cx="4330958" cy="3844485"/>
          </a:xfrm>
        </p:spPr>
        <p:txBody>
          <a:bodyPr anchor="ctr">
            <a:normAutofit/>
          </a:bodyPr>
          <a:lstStyle/>
          <a:p>
            <a:pPr marL="0" indent="0">
              <a:buNone/>
            </a:pPr>
            <a:endParaRPr lang="en-US" sz="1600" dirty="0"/>
          </a:p>
          <a:p>
            <a:pPr marL="0" indent="0" algn="ctr">
              <a:buNone/>
            </a:pPr>
            <a:r>
              <a:rPr lang="en-US" sz="5400" b="1" i="1" dirty="0">
                <a:solidFill>
                  <a:srgbClr val="002060"/>
                </a:solidFill>
              </a:rPr>
              <a:t>Communion</a:t>
            </a:r>
          </a:p>
          <a:p>
            <a:pPr marL="0" indent="0">
              <a:buNone/>
            </a:pPr>
            <a:endParaRPr lang="en-US" sz="1600" dirty="0"/>
          </a:p>
          <a:p>
            <a:pPr marL="0" indent="0">
              <a:buNone/>
            </a:pPr>
            <a:endParaRPr lang="en-GB" sz="1600" dirty="0"/>
          </a:p>
        </p:txBody>
      </p:sp>
      <p:sp>
        <p:nvSpPr>
          <p:cNvPr id="58" name="Rectangle 57">
            <a:extLst>
              <a:ext uri="{FF2B5EF4-FFF2-40B4-BE49-F238E27FC236}">
                <a16:creationId xmlns:a16="http://schemas.microsoft.com/office/drawing/2014/main" id="{5DFA5EF5-56B1-49EE-B0BB-69B6399FAD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625024" y="3396995"/>
            <a:ext cx="6858002" cy="64008"/>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1138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le 1">
            <a:extLst>
              <a:ext uri="{FF2B5EF4-FFF2-40B4-BE49-F238E27FC236}">
                <a16:creationId xmlns:a16="http://schemas.microsoft.com/office/drawing/2014/main" id="{315B5329-1ED2-F427-5C90-DC2467549B3C}"/>
              </a:ext>
            </a:extLst>
          </p:cNvPr>
          <p:cNvSpPr>
            <a:spLocks noGrp="1"/>
          </p:cNvSpPr>
          <p:nvPr>
            <p:ph type="title"/>
          </p:nvPr>
        </p:nvSpPr>
        <p:spPr>
          <a:xfrm>
            <a:off x="777240" y="731519"/>
            <a:ext cx="2845191" cy="3237579"/>
          </a:xfrm>
        </p:spPr>
        <p:txBody>
          <a:bodyPr>
            <a:normAutofit/>
          </a:bodyPr>
          <a:lstStyle/>
          <a:p>
            <a:r>
              <a:rPr lang="en-US" sz="3800">
                <a:solidFill>
                  <a:srgbClr val="FFFFFF"/>
                </a:solidFill>
              </a:rPr>
              <a:t>Key points:</a:t>
            </a:r>
            <a:endParaRPr lang="en-GB" sz="3800">
              <a:solidFill>
                <a:srgbClr val="FFFFFF"/>
              </a:solidFill>
            </a:endParaRPr>
          </a:p>
        </p:txBody>
      </p:sp>
      <p:sp>
        <p:nvSpPr>
          <p:cNvPr id="10" name="Rectangle 9">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7D8FEDC-8A30-E438-69FB-9D8AAFC9BBEF}"/>
              </a:ext>
            </a:extLst>
          </p:cNvPr>
          <p:cNvSpPr>
            <a:spLocks noGrp="1"/>
          </p:cNvSpPr>
          <p:nvPr>
            <p:ph idx="1"/>
          </p:nvPr>
        </p:nvSpPr>
        <p:spPr>
          <a:xfrm>
            <a:off x="4379709" y="686862"/>
            <a:ext cx="7037591" cy="5475129"/>
          </a:xfrm>
        </p:spPr>
        <p:txBody>
          <a:bodyPr anchor="ctr">
            <a:normAutofit lnSpcReduction="10000"/>
          </a:bodyPr>
          <a:lstStyle/>
          <a:p>
            <a:pPr marL="0" indent="0">
              <a:buNone/>
            </a:pPr>
            <a:endParaRPr lang="en-US" sz="2600" dirty="0"/>
          </a:p>
          <a:p>
            <a:pPr marL="0" indent="0">
              <a:buNone/>
            </a:pPr>
            <a:r>
              <a:rPr lang="en-US" sz="2600" dirty="0"/>
              <a:t>Jesus speaks, and his words become reality.</a:t>
            </a:r>
          </a:p>
          <a:p>
            <a:pPr marL="0" indent="0">
              <a:buNone/>
            </a:pPr>
            <a:r>
              <a:rPr lang="en-US" sz="2600" dirty="0"/>
              <a:t>Initially, Jesus tells the man his sins are forgiven.  Remember, in biblical times, illness was considered as a punishment for sin.  We can see a connection here between forgiveness and healing.</a:t>
            </a:r>
          </a:p>
          <a:p>
            <a:pPr marL="0" indent="0">
              <a:buNone/>
            </a:pPr>
            <a:r>
              <a:rPr lang="en-US" sz="2600" dirty="0"/>
              <a:t>Jesus ‘knew in his spirit’ that some were opposed to his actions.  Jesus responded to their doubts and his words came into being.</a:t>
            </a:r>
          </a:p>
          <a:p>
            <a:pPr marL="0" indent="0">
              <a:buNone/>
            </a:pPr>
            <a:r>
              <a:rPr lang="en-US" sz="2600" dirty="0"/>
              <a:t>We can consider the faith of the people who gathered to hear Jesus, the faith of the friends who carried the paralysed man and the faith of the paralytic himself. When your faith is blessed, as in this miracle, it can build up your trusting relationship with God.</a:t>
            </a:r>
          </a:p>
          <a:p>
            <a:pPr marL="0" indent="0">
              <a:buNone/>
            </a:pPr>
            <a:endParaRPr lang="en-GB" sz="2600" dirty="0"/>
          </a:p>
        </p:txBody>
      </p:sp>
    </p:spTree>
    <p:extLst>
      <p:ext uri="{BB962C8B-B14F-4D97-AF65-F5344CB8AC3E}">
        <p14:creationId xmlns:p14="http://schemas.microsoft.com/office/powerpoint/2010/main" val="14756634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04B853-C3D8-CEF6-55E0-77739A69E5DA}"/>
              </a:ext>
            </a:extLst>
          </p:cNvPr>
          <p:cNvSpPr>
            <a:spLocks noGrp="1"/>
          </p:cNvSpPr>
          <p:nvPr>
            <p:ph type="title"/>
          </p:nvPr>
        </p:nvSpPr>
        <p:spPr>
          <a:xfrm>
            <a:off x="1245072" y="1289765"/>
            <a:ext cx="3651101" cy="4270963"/>
          </a:xfrm>
        </p:spPr>
        <p:txBody>
          <a:bodyPr anchor="ctr">
            <a:normAutofit/>
          </a:bodyPr>
          <a:lstStyle/>
          <a:p>
            <a:pPr algn="ctr"/>
            <a:r>
              <a:rPr lang="en-US" sz="4800" b="1">
                <a:solidFill>
                  <a:srgbClr val="FFFFFF"/>
                </a:solidFill>
              </a:rPr>
              <a:t>How does this scripture passage help us focus on our synodal journey?</a:t>
            </a:r>
            <a:endParaRPr lang="en-GB" sz="4800" b="1">
              <a:solidFill>
                <a:srgbClr val="FFFFFF"/>
              </a:solidFill>
            </a:endParaRP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Content Placeholder 2">
            <a:extLst>
              <a:ext uri="{FF2B5EF4-FFF2-40B4-BE49-F238E27FC236}">
                <a16:creationId xmlns:a16="http://schemas.microsoft.com/office/drawing/2014/main" id="{CAD15F66-EFD5-E925-1BBC-850A1BA7D1CA}"/>
              </a:ext>
            </a:extLst>
          </p:cNvPr>
          <p:cNvSpPr>
            <a:spLocks noGrp="1"/>
          </p:cNvSpPr>
          <p:nvPr>
            <p:ph idx="1"/>
          </p:nvPr>
        </p:nvSpPr>
        <p:spPr>
          <a:xfrm>
            <a:off x="6024882" y="527925"/>
            <a:ext cx="5405115" cy="5837949"/>
          </a:xfrm>
        </p:spPr>
        <p:txBody>
          <a:bodyPr anchor="ctr">
            <a:normAutofit/>
          </a:bodyPr>
          <a:lstStyle/>
          <a:p>
            <a:pPr marL="0" indent="0" algn="ctr">
              <a:buNone/>
            </a:pPr>
            <a:r>
              <a:rPr lang="en-US" sz="2000" b="1" dirty="0">
                <a:solidFill>
                  <a:srgbClr val="002060">
                    <a:alpha val="80000"/>
                  </a:srgbClr>
                </a:solidFill>
              </a:rPr>
              <a:t>Working for the Service of Others:</a:t>
            </a:r>
          </a:p>
          <a:p>
            <a:pPr marL="0" indent="0">
              <a:buNone/>
            </a:pPr>
            <a:r>
              <a:rPr lang="en-US" sz="2000" dirty="0">
                <a:solidFill>
                  <a:schemeClr val="tx1">
                    <a:alpha val="80000"/>
                  </a:schemeClr>
                </a:solidFill>
              </a:rPr>
              <a:t>The 4 friends were determined that, despite the crowds, their sick companion should be in the presence of Jesus. They united to both carry him to, and make extraordinary efforts to get him into, the house where Jesus was preaching.  Synodality means that we work together, for the sake of each other, to contribute positively to the common good.</a:t>
            </a:r>
          </a:p>
          <a:p>
            <a:pPr marL="0" indent="0" algn="ctr">
              <a:buNone/>
            </a:pPr>
            <a:r>
              <a:rPr lang="en-US" sz="2000" b="1" dirty="0">
                <a:solidFill>
                  <a:srgbClr val="002060">
                    <a:alpha val="80000"/>
                  </a:srgbClr>
                </a:solidFill>
              </a:rPr>
              <a:t>Working for Unity:</a:t>
            </a:r>
          </a:p>
          <a:p>
            <a:pPr marL="0" indent="0">
              <a:buNone/>
            </a:pPr>
            <a:r>
              <a:rPr lang="en-US" sz="2000" dirty="0">
                <a:solidFill>
                  <a:schemeClr val="tx1">
                    <a:alpha val="80000"/>
                  </a:schemeClr>
                </a:solidFill>
              </a:rPr>
              <a:t>As Jesus preached, some responded with great faith and others chose to criticise Jesus for his words. Jesus remained true and good in his response to this division. As we journey together, we need to keep our minds and hearts focused on what is true and good.  In the face of division, listen with an open heart, be honest, and strive for a positive outcome.</a:t>
            </a:r>
            <a:endParaRPr lang="en-GB"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90329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1FE54-DD47-57BE-3500-7B4C20BB448F}"/>
              </a:ext>
            </a:extLst>
          </p:cNvPr>
          <p:cNvSpPr>
            <a:spLocks noGrp="1"/>
          </p:cNvSpPr>
          <p:nvPr>
            <p:ph type="title"/>
          </p:nvPr>
        </p:nvSpPr>
        <p:spPr>
          <a:xfrm>
            <a:off x="4965430" y="629268"/>
            <a:ext cx="6586491" cy="1286160"/>
          </a:xfrm>
        </p:spPr>
        <p:txBody>
          <a:bodyPr anchor="b">
            <a:normAutofit/>
          </a:bodyPr>
          <a:lstStyle/>
          <a:p>
            <a:r>
              <a:rPr lang="en-US" sz="4100" dirty="0"/>
              <a:t>Questions for Prayerful Reflection</a:t>
            </a:r>
            <a:endParaRPr lang="en-GB" sz="4100" dirty="0"/>
          </a:p>
        </p:txBody>
      </p:sp>
      <p:sp>
        <p:nvSpPr>
          <p:cNvPr id="3" name="Content Placeholder 2">
            <a:extLst>
              <a:ext uri="{FF2B5EF4-FFF2-40B4-BE49-F238E27FC236}">
                <a16:creationId xmlns:a16="http://schemas.microsoft.com/office/drawing/2014/main" id="{EAA6A278-33E9-1226-3041-222732CD269F}"/>
              </a:ext>
            </a:extLst>
          </p:cNvPr>
          <p:cNvSpPr>
            <a:spLocks noGrp="1"/>
          </p:cNvSpPr>
          <p:nvPr>
            <p:ph idx="1"/>
          </p:nvPr>
        </p:nvSpPr>
        <p:spPr>
          <a:xfrm>
            <a:off x="4965431" y="2438400"/>
            <a:ext cx="6586489" cy="3785419"/>
          </a:xfrm>
        </p:spPr>
        <p:txBody>
          <a:bodyPr>
            <a:normAutofit/>
          </a:bodyPr>
          <a:lstStyle/>
          <a:p>
            <a:pPr marL="514350" indent="-514350">
              <a:buAutoNum type="arabicPeriod"/>
            </a:pPr>
            <a:r>
              <a:rPr lang="en-US" sz="2000" dirty="0"/>
              <a:t>In what ways can synodality help us to:</a:t>
            </a:r>
          </a:p>
          <a:p>
            <a:r>
              <a:rPr lang="en-US" sz="2000" dirty="0"/>
              <a:t>Be healed?</a:t>
            </a:r>
          </a:p>
          <a:p>
            <a:r>
              <a:rPr lang="en-US" sz="2000" dirty="0"/>
              <a:t>Feel whole?</a:t>
            </a:r>
          </a:p>
          <a:p>
            <a:r>
              <a:rPr lang="en-US" sz="2000" dirty="0"/>
              <a:t>Find the truth?</a:t>
            </a:r>
          </a:p>
          <a:p>
            <a:r>
              <a:rPr lang="en-US" sz="2000" dirty="0"/>
              <a:t>Feel blessed?</a:t>
            </a:r>
          </a:p>
          <a:p>
            <a:r>
              <a:rPr lang="en-US" sz="2000" dirty="0"/>
              <a:t>Change our perspective on life?</a:t>
            </a:r>
          </a:p>
          <a:p>
            <a:r>
              <a:rPr lang="en-US" sz="2000" dirty="0"/>
              <a:t>Unite with others?</a:t>
            </a:r>
          </a:p>
          <a:p>
            <a:r>
              <a:rPr lang="en-US" sz="2000" dirty="0"/>
              <a:t>Work against division?</a:t>
            </a:r>
          </a:p>
          <a:p>
            <a:r>
              <a:rPr lang="en-US" sz="2000" dirty="0"/>
              <a:t>Always be honest and good?</a:t>
            </a:r>
          </a:p>
          <a:p>
            <a:pPr marL="0" indent="0">
              <a:buNone/>
            </a:pPr>
            <a:endParaRPr lang="en-US" sz="2000" dirty="0"/>
          </a:p>
        </p:txBody>
      </p:sp>
      <p:pic>
        <p:nvPicPr>
          <p:cNvPr id="5" name="Picture 4" descr="A picture containing person, standing&#10;&#10;Description automatically generated">
            <a:extLst>
              <a:ext uri="{FF2B5EF4-FFF2-40B4-BE49-F238E27FC236}">
                <a16:creationId xmlns:a16="http://schemas.microsoft.com/office/drawing/2014/main" id="{01859A37-2C5D-8B62-754B-4FD221566BCF}"/>
              </a:ext>
            </a:extLst>
          </p:cNvPr>
          <p:cNvPicPr>
            <a:picLocks noChangeAspect="1"/>
          </p:cNvPicPr>
          <p:nvPr/>
        </p:nvPicPr>
        <p:blipFill rotWithShape="1">
          <a:blip r:embed="rId2">
            <a:extLst>
              <a:ext uri="{28A0092B-C50C-407E-A947-70E740481C1C}">
                <a14:useLocalDpi xmlns:a14="http://schemas.microsoft.com/office/drawing/2010/main" val="0"/>
              </a:ext>
            </a:extLst>
          </a:blip>
          <a:srcRect t="1248" r="2" b="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BA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384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fade">
                                      <p:cBhvr>
                                        <p:cTn id="28" dur="1000"/>
                                        <p:tgtEl>
                                          <p:spTgt spid="3">
                                            <p:txEl>
                                              <p:pRg st="4" end="4"/>
                                            </p:txEl>
                                          </p:spTgt>
                                        </p:tgtEl>
                                      </p:cBhvr>
                                    </p:animEffect>
                                    <p:anim calcmode="lin" valueType="num">
                                      <p:cBhvr>
                                        <p:cTn id="29"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Effect transition="in" filter="fade">
                                      <p:cBhvr>
                                        <p:cTn id="35" dur="1000"/>
                                        <p:tgtEl>
                                          <p:spTgt spid="3">
                                            <p:txEl>
                                              <p:pRg st="5" end="5"/>
                                            </p:txEl>
                                          </p:spTgt>
                                        </p:tgtEl>
                                      </p:cBhvr>
                                    </p:animEffect>
                                    <p:anim calcmode="lin" valueType="num">
                                      <p:cBhvr>
                                        <p:cTn id="3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Effect transition="in" filter="fade">
                                      <p:cBhvr>
                                        <p:cTn id="56" dur="1000"/>
                                        <p:tgtEl>
                                          <p:spTgt spid="3">
                                            <p:txEl>
                                              <p:pRg st="8" end="8"/>
                                            </p:txEl>
                                          </p:spTgt>
                                        </p:tgtEl>
                                      </p:cBhvr>
                                    </p:animEffect>
                                    <p:anim calcmode="lin" valueType="num">
                                      <p:cBhvr>
                                        <p:cTn id="5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15C6D-37FB-7A37-5416-F6FE58342E82}"/>
              </a:ext>
            </a:extLst>
          </p:cNvPr>
          <p:cNvSpPr>
            <a:spLocks noGrp="1"/>
          </p:cNvSpPr>
          <p:nvPr>
            <p:ph type="title"/>
          </p:nvPr>
        </p:nvSpPr>
        <p:spPr>
          <a:xfrm>
            <a:off x="4965430" y="629268"/>
            <a:ext cx="6586491" cy="1286160"/>
          </a:xfrm>
        </p:spPr>
        <p:txBody>
          <a:bodyPr anchor="b">
            <a:normAutofit/>
          </a:bodyPr>
          <a:lstStyle/>
          <a:p>
            <a:r>
              <a:rPr lang="en-US" sz="4100"/>
              <a:t>Questions for Prayerful Reflection</a:t>
            </a:r>
            <a:endParaRPr lang="en-GB" sz="4100"/>
          </a:p>
        </p:txBody>
      </p:sp>
      <p:sp>
        <p:nvSpPr>
          <p:cNvPr id="3" name="Content Placeholder 2">
            <a:extLst>
              <a:ext uri="{FF2B5EF4-FFF2-40B4-BE49-F238E27FC236}">
                <a16:creationId xmlns:a16="http://schemas.microsoft.com/office/drawing/2014/main" id="{AF828C11-DD06-6B2E-6E96-183EAEC18048}"/>
              </a:ext>
            </a:extLst>
          </p:cNvPr>
          <p:cNvSpPr>
            <a:spLocks noGrp="1"/>
          </p:cNvSpPr>
          <p:nvPr>
            <p:ph idx="1"/>
          </p:nvPr>
        </p:nvSpPr>
        <p:spPr>
          <a:xfrm>
            <a:off x="4965431" y="2438400"/>
            <a:ext cx="6586489" cy="3785419"/>
          </a:xfrm>
        </p:spPr>
        <p:txBody>
          <a:bodyPr>
            <a:normAutofit/>
          </a:bodyPr>
          <a:lstStyle/>
          <a:p>
            <a:pPr>
              <a:buFont typeface="Courier New" panose="02070309020205020404" pitchFamily="49" charset="0"/>
              <a:buChar char="o"/>
            </a:pPr>
            <a:r>
              <a:rPr lang="en-US" sz="2000" dirty="0"/>
              <a:t> Is there anyone you wish to bring to Christ? </a:t>
            </a:r>
          </a:p>
          <a:p>
            <a:pPr marL="0" indent="0">
              <a:buNone/>
            </a:pPr>
            <a:endParaRPr lang="en-US" sz="2000" dirty="0"/>
          </a:p>
          <a:p>
            <a:pPr>
              <a:buFont typeface="Courier New" panose="02070309020205020404" pitchFamily="49" charset="0"/>
              <a:buChar char="o"/>
            </a:pPr>
            <a:r>
              <a:rPr lang="en-US" sz="2000" dirty="0"/>
              <a:t>Are there friends who have carried you? </a:t>
            </a:r>
          </a:p>
          <a:p>
            <a:pPr>
              <a:buFont typeface="Courier New" panose="02070309020205020404" pitchFamily="49" charset="0"/>
              <a:buChar char="o"/>
            </a:pPr>
            <a:endParaRPr lang="en-US" sz="2000" dirty="0"/>
          </a:p>
          <a:p>
            <a:pPr>
              <a:buFont typeface="Courier New" panose="02070309020205020404" pitchFamily="49" charset="0"/>
              <a:buChar char="o"/>
            </a:pPr>
            <a:r>
              <a:rPr lang="en-US" sz="2000" dirty="0"/>
              <a:t>Are there times when you regret not carrying someone? </a:t>
            </a:r>
          </a:p>
          <a:p>
            <a:pPr marL="0" indent="0">
              <a:buNone/>
            </a:pPr>
            <a:endParaRPr lang="en-US" sz="2000" dirty="0"/>
          </a:p>
          <a:p>
            <a:pPr>
              <a:buFont typeface="Courier New" panose="02070309020205020404" pitchFamily="49" charset="0"/>
              <a:buChar char="o"/>
            </a:pPr>
            <a:r>
              <a:rPr lang="en-US" sz="2000" dirty="0"/>
              <a:t>What is it that you wish to say to Christ or ask of him? </a:t>
            </a:r>
          </a:p>
          <a:p>
            <a:pPr marL="0" indent="0">
              <a:buNone/>
            </a:pPr>
            <a:endParaRPr lang="en-US" sz="2000" dirty="0"/>
          </a:p>
          <a:p>
            <a:pPr>
              <a:buFont typeface="Courier New" panose="02070309020205020404" pitchFamily="49" charset="0"/>
              <a:buChar char="o"/>
            </a:pPr>
            <a:r>
              <a:rPr lang="en-US" sz="2000" dirty="0"/>
              <a:t>What is the grace or gift that you desire?</a:t>
            </a:r>
            <a:endParaRPr lang="en-GB" sz="2000" dirty="0"/>
          </a:p>
        </p:txBody>
      </p:sp>
      <p:pic>
        <p:nvPicPr>
          <p:cNvPr id="5" name="Picture 4" descr="A picture containing person, standing&#10;&#10;Description automatically generated">
            <a:extLst>
              <a:ext uri="{FF2B5EF4-FFF2-40B4-BE49-F238E27FC236}">
                <a16:creationId xmlns:a16="http://schemas.microsoft.com/office/drawing/2014/main" id="{6245CB6D-5179-2811-1E58-D8E967992B03}"/>
              </a:ext>
            </a:extLst>
          </p:cNvPr>
          <p:cNvPicPr>
            <a:picLocks noChangeAspect="1"/>
          </p:cNvPicPr>
          <p:nvPr/>
        </p:nvPicPr>
        <p:blipFill rotWithShape="1">
          <a:blip r:embed="rId2">
            <a:extLst>
              <a:ext uri="{28A0092B-C50C-407E-A947-70E740481C1C}">
                <a14:useLocalDpi xmlns:a14="http://schemas.microsoft.com/office/drawing/2010/main" val="0"/>
              </a:ext>
            </a:extLst>
          </a:blip>
          <a:srcRect t="1248" r="2" b="2"/>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DBAF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4112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fade">
                                      <p:cBhvr>
                                        <p:cTn id="35" dur="1000"/>
                                        <p:tgtEl>
                                          <p:spTgt spid="3">
                                            <p:txEl>
                                              <p:pRg st="8" end="8"/>
                                            </p:txEl>
                                          </p:spTgt>
                                        </p:tgtEl>
                                      </p:cBhvr>
                                    </p:animEffect>
                                    <p:anim calcmode="lin" valueType="num">
                                      <p:cBhvr>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text, indoor, weapon, wooden&#10;&#10;Description automatically generated">
            <a:extLst>
              <a:ext uri="{FF2B5EF4-FFF2-40B4-BE49-F238E27FC236}">
                <a16:creationId xmlns:a16="http://schemas.microsoft.com/office/drawing/2014/main" id="{E617727C-C2F5-2598-B46D-4C781465577A}"/>
              </a:ext>
            </a:extLst>
          </p:cNvPr>
          <p:cNvPicPr>
            <a:picLocks noChangeAspect="1"/>
          </p:cNvPicPr>
          <p:nvPr/>
        </p:nvPicPr>
        <p:blipFill rotWithShape="1">
          <a:blip r:embed="rId2">
            <a:extLst>
              <a:ext uri="{28A0092B-C50C-407E-A947-70E740481C1C}">
                <a14:useLocalDpi xmlns:a14="http://schemas.microsoft.com/office/drawing/2010/main" val="0"/>
              </a:ext>
            </a:extLst>
          </a:blip>
          <a:srcRect b="15730"/>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2B1D4F77-A17C-43D7-B7FA-545148E4E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7492064" y="321176"/>
            <a:ext cx="4332307"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A520B61-0B73-AA85-72BE-590EB04D905F}"/>
              </a:ext>
            </a:extLst>
          </p:cNvPr>
          <p:cNvSpPr txBox="1"/>
          <p:nvPr/>
        </p:nvSpPr>
        <p:spPr>
          <a:xfrm>
            <a:off x="7749290" y="2121763"/>
            <a:ext cx="3764826" cy="3773010"/>
          </a:xfrm>
          <a:prstGeom prst="rect">
            <a:avLst/>
          </a:prstGeom>
        </p:spPr>
        <p:txBody>
          <a:bodyPr vert="horz" lIns="91440" tIns="45720" rIns="91440" bIns="45720" rtlCol="0">
            <a:normAutofit/>
          </a:bodyPr>
          <a:lstStyle/>
          <a:p>
            <a:pPr>
              <a:lnSpc>
                <a:spcPct val="90000"/>
              </a:lnSpc>
              <a:spcAft>
                <a:spcPts val="600"/>
              </a:spcAft>
            </a:pPr>
            <a:r>
              <a:rPr lang="en-US" sz="2400" dirty="0"/>
              <a:t>“One must avoid the risk of an individualistic approach and remember, that God’s word is given to us precisely to build communion, to unite us in the Truth along our path to God.</a:t>
            </a:r>
          </a:p>
          <a:p>
            <a:pPr indent="-228600">
              <a:lnSpc>
                <a:spcPct val="90000"/>
              </a:lnSpc>
              <a:spcAft>
                <a:spcPts val="600"/>
              </a:spcAft>
              <a:buFont typeface="Arial" panose="020B0604020202020204" pitchFamily="34" charset="0"/>
              <a:buChar char="•"/>
            </a:pPr>
            <a:endParaRPr lang="en-US" sz="2400" dirty="0"/>
          </a:p>
          <a:p>
            <a:pPr algn="ctr">
              <a:lnSpc>
                <a:spcPct val="90000"/>
              </a:lnSpc>
              <a:spcAft>
                <a:spcPts val="600"/>
              </a:spcAft>
            </a:pPr>
            <a:r>
              <a:rPr lang="en-US" sz="2400" i="1" dirty="0"/>
              <a:t>Verbum Domini, 86</a:t>
            </a:r>
          </a:p>
        </p:txBody>
      </p:sp>
    </p:spTree>
    <p:extLst>
      <p:ext uri="{BB962C8B-B14F-4D97-AF65-F5344CB8AC3E}">
        <p14:creationId xmlns:p14="http://schemas.microsoft.com/office/powerpoint/2010/main" val="18191469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a:extLst>
              <a:ext uri="{FF2B5EF4-FFF2-40B4-BE49-F238E27FC236}">
                <a16:creationId xmlns:a16="http://schemas.microsoft.com/office/drawing/2014/main" id="{7C432AFE-B3D2-4BFF-BF8F-96C27AFF1A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Logo&#10;&#10;Description automatically generated">
            <a:extLst>
              <a:ext uri="{FF2B5EF4-FFF2-40B4-BE49-F238E27FC236}">
                <a16:creationId xmlns:a16="http://schemas.microsoft.com/office/drawing/2014/main" id="{A8162250-5C44-4616-27A0-D6B10773DDF2}"/>
              </a:ext>
            </a:extLst>
          </p:cNvPr>
          <p:cNvPicPr>
            <a:picLocks noChangeAspect="1"/>
          </p:cNvPicPr>
          <p:nvPr/>
        </p:nvPicPr>
        <p:blipFill rotWithShape="1">
          <a:blip r:embed="rId2">
            <a:alphaModFix amt="40000"/>
            <a:extLst>
              <a:ext uri="{28A0092B-C50C-407E-A947-70E740481C1C}">
                <a14:useLocalDpi xmlns:a14="http://schemas.microsoft.com/office/drawing/2010/main" val="0"/>
              </a:ext>
            </a:extLst>
          </a:blip>
          <a:srcRect t="28786" b="11373"/>
          <a:stretch/>
        </p:blipFill>
        <p:spPr>
          <a:xfrm>
            <a:off x="-11684" y="0"/>
            <a:ext cx="12191979" cy="6857990"/>
          </a:xfrm>
          <a:prstGeom prst="rect">
            <a:avLst/>
          </a:prstGeom>
        </p:spPr>
      </p:pic>
      <p:sp>
        <p:nvSpPr>
          <p:cNvPr id="2" name="Title 1">
            <a:extLst>
              <a:ext uri="{FF2B5EF4-FFF2-40B4-BE49-F238E27FC236}">
                <a16:creationId xmlns:a16="http://schemas.microsoft.com/office/drawing/2014/main" id="{45F60F72-7F32-DE14-9AB4-8EF7C01B5CE6}"/>
              </a:ext>
            </a:extLst>
          </p:cNvPr>
          <p:cNvSpPr>
            <a:spLocks noGrp="1"/>
          </p:cNvSpPr>
          <p:nvPr>
            <p:ph type="title"/>
          </p:nvPr>
        </p:nvSpPr>
        <p:spPr>
          <a:xfrm>
            <a:off x="841249" y="941832"/>
            <a:ext cx="10506456" cy="2057400"/>
          </a:xfrm>
        </p:spPr>
        <p:txBody>
          <a:bodyPr anchor="b">
            <a:normAutofit/>
          </a:bodyPr>
          <a:lstStyle/>
          <a:p>
            <a:r>
              <a:rPr lang="en-US" sz="5000" dirty="0"/>
              <a:t>Part 3: Communion, Participation, Mission</a:t>
            </a:r>
            <a:endParaRPr lang="en-GB" sz="5000" dirty="0"/>
          </a:p>
        </p:txBody>
      </p:sp>
      <p:sp>
        <p:nvSpPr>
          <p:cNvPr id="12" name="Rectangle 1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01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3241202"/>
            <a:ext cx="10506456"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BF936AAF-E8EC-024A-DCA6-BB1B652BCBF1}"/>
              </a:ext>
            </a:extLst>
          </p:cNvPr>
          <p:cNvSpPr>
            <a:spLocks noGrp="1"/>
          </p:cNvSpPr>
          <p:nvPr>
            <p:ph idx="1"/>
          </p:nvPr>
        </p:nvSpPr>
        <p:spPr>
          <a:xfrm>
            <a:off x="841248" y="3502152"/>
            <a:ext cx="10506456" cy="2670048"/>
          </a:xfrm>
        </p:spPr>
        <p:txBody>
          <a:bodyPr>
            <a:normAutofit lnSpcReduction="10000"/>
          </a:bodyPr>
          <a:lstStyle/>
          <a:p>
            <a:pPr marL="0" indent="0">
              <a:buNone/>
            </a:pPr>
            <a:r>
              <a:rPr lang="en-US" sz="2400" dirty="0"/>
              <a:t>The Synodal process invited us:</a:t>
            </a:r>
          </a:p>
          <a:p>
            <a:pPr marL="0" indent="0">
              <a:buNone/>
            </a:pPr>
            <a:endParaRPr lang="en-US" sz="2400" dirty="0"/>
          </a:p>
          <a:p>
            <a:pPr>
              <a:buFont typeface="Wingdings" panose="05000000000000000000" pitchFamily="2" charset="2"/>
              <a:buChar char="Ø"/>
            </a:pPr>
            <a:r>
              <a:rPr lang="en-US" sz="2400" dirty="0"/>
              <a:t>To gather as people of faith in order to listen to each other and discuss the ways we can best live out the call to love God and our neighbour.</a:t>
            </a:r>
          </a:p>
          <a:p>
            <a:pPr>
              <a:buFont typeface="Wingdings" panose="05000000000000000000" pitchFamily="2" charset="2"/>
              <a:buChar char="Ø"/>
            </a:pPr>
            <a:r>
              <a:rPr lang="en-US" sz="2400" dirty="0"/>
              <a:t>As the People of God, to consider and give feedback about our aspirations for the future of the Church based on God’s will for us.</a:t>
            </a:r>
          </a:p>
          <a:p>
            <a:pPr>
              <a:buFont typeface="Wingdings" panose="05000000000000000000" pitchFamily="2" charset="2"/>
              <a:buChar char="Ø"/>
            </a:pPr>
            <a:r>
              <a:rPr lang="en-US" sz="2400" dirty="0"/>
              <a:t>To act and give witness to God’s love in the way we treat others.</a:t>
            </a:r>
          </a:p>
          <a:p>
            <a:pPr>
              <a:buFont typeface="Wingdings" panose="05000000000000000000" pitchFamily="2" charset="2"/>
              <a:buChar char="Ø"/>
            </a:pPr>
            <a:endParaRPr lang="en-GB" sz="2000" dirty="0"/>
          </a:p>
        </p:txBody>
      </p:sp>
    </p:spTree>
    <p:extLst>
      <p:ext uri="{BB962C8B-B14F-4D97-AF65-F5344CB8AC3E}">
        <p14:creationId xmlns:p14="http://schemas.microsoft.com/office/powerpoint/2010/main" val="1674634197"/>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B6FACB3C-9069-4791-BC5C-0DB7CD19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1">
            <a:extLst>
              <a:ext uri="{FF2B5EF4-FFF2-40B4-BE49-F238E27FC236}">
                <a16:creationId xmlns:a16="http://schemas.microsoft.com/office/drawing/2014/main" id="{71F2038E-D777-4B76-81DD-DD13EE91B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F95FC7-E280-C06A-6B6F-9E9F5AB9EF53}"/>
              </a:ext>
            </a:extLst>
          </p:cNvPr>
          <p:cNvSpPr>
            <a:spLocks noGrp="1"/>
          </p:cNvSpPr>
          <p:nvPr>
            <p:ph type="title"/>
          </p:nvPr>
        </p:nvSpPr>
        <p:spPr>
          <a:xfrm>
            <a:off x="804672" y="802955"/>
            <a:ext cx="4766330" cy="761685"/>
          </a:xfrm>
        </p:spPr>
        <p:txBody>
          <a:bodyPr>
            <a:normAutofit/>
          </a:bodyPr>
          <a:lstStyle/>
          <a:p>
            <a:r>
              <a:rPr lang="en-US" sz="3600" dirty="0">
                <a:solidFill>
                  <a:schemeClr val="tx2"/>
                </a:solidFill>
              </a:rPr>
              <a:t>Mary’s Meals </a:t>
            </a:r>
            <a:endParaRPr lang="en-GB" sz="3600" dirty="0">
              <a:solidFill>
                <a:schemeClr val="tx2"/>
              </a:solidFill>
            </a:endParaRPr>
          </a:p>
        </p:txBody>
      </p:sp>
      <p:sp>
        <p:nvSpPr>
          <p:cNvPr id="3" name="Content Placeholder 2">
            <a:extLst>
              <a:ext uri="{FF2B5EF4-FFF2-40B4-BE49-F238E27FC236}">
                <a16:creationId xmlns:a16="http://schemas.microsoft.com/office/drawing/2014/main" id="{BB6F5E33-7596-CF42-EEDD-8F6F6BE5B7B2}"/>
              </a:ext>
            </a:extLst>
          </p:cNvPr>
          <p:cNvSpPr>
            <a:spLocks noGrp="1"/>
          </p:cNvSpPr>
          <p:nvPr>
            <p:ph idx="1"/>
          </p:nvPr>
        </p:nvSpPr>
        <p:spPr>
          <a:xfrm>
            <a:off x="804672" y="1581354"/>
            <a:ext cx="4895088" cy="4585766"/>
          </a:xfrm>
        </p:spPr>
        <p:txBody>
          <a:bodyPr anchor="t">
            <a:normAutofit/>
          </a:bodyPr>
          <a:lstStyle/>
          <a:p>
            <a:pPr marL="0" indent="0" rtl="0">
              <a:buNone/>
            </a:pPr>
            <a:r>
              <a:rPr lang="en-US" sz="2400" b="0" i="0" dirty="0">
                <a:solidFill>
                  <a:schemeClr val="tx2"/>
                </a:solidFill>
                <a:effectLst/>
                <a:latin typeface="Calibri" panose="020F0502020204030204" pitchFamily="34" charset="0"/>
              </a:rPr>
              <a:t>Many individuals have been inspired by the teachings of the Gospels to reach out and help those in need. Mary's Meals is a charity which supports children in many countries to get a daily meal and an education. The founder of this charity says: </a:t>
            </a:r>
          </a:p>
          <a:p>
            <a:pPr marL="0" indent="0" rtl="0">
              <a:buNone/>
            </a:pPr>
            <a:r>
              <a:rPr lang="en-US" sz="2400" b="0" i="1" dirty="0">
                <a:solidFill>
                  <a:schemeClr val="tx2"/>
                </a:solidFill>
                <a:effectLst/>
                <a:latin typeface="Calibri" panose="020F0502020204030204" pitchFamily="34" charset="0"/>
              </a:rPr>
              <a:t>'Mary's Meals is a series of lots of little acts of love. If you put all those acts of sacrifice together, it creates a beautiful thing.</a:t>
            </a:r>
            <a:r>
              <a:rPr lang="en-US" sz="2400" b="0" i="0" dirty="0">
                <a:solidFill>
                  <a:schemeClr val="tx2"/>
                </a:solidFill>
                <a:effectLst/>
                <a:latin typeface="Calibri" panose="020F0502020204030204" pitchFamily="34" charset="0"/>
              </a:rPr>
              <a:t> ' </a:t>
            </a:r>
          </a:p>
          <a:p>
            <a:pPr marL="0" indent="0" rtl="0">
              <a:buNone/>
            </a:pPr>
            <a:r>
              <a:rPr lang="en-US" sz="2000" b="0" i="0" dirty="0">
                <a:solidFill>
                  <a:schemeClr val="tx2"/>
                </a:solidFill>
                <a:effectLst/>
                <a:latin typeface="Calibri" panose="020F0502020204030204" pitchFamily="34" charset="0"/>
              </a:rPr>
              <a:t>Magnus MacFarlane-Barrow, Mary’s Meals founder and Chief Executive</a:t>
            </a:r>
          </a:p>
          <a:p>
            <a:pPr marL="0" indent="0">
              <a:buNone/>
            </a:pPr>
            <a:endParaRPr lang="en-GB" sz="1800" dirty="0">
              <a:solidFill>
                <a:schemeClr val="tx2"/>
              </a:solidFill>
            </a:endParaRPr>
          </a:p>
        </p:txBody>
      </p:sp>
      <p:grpSp>
        <p:nvGrpSpPr>
          <p:cNvPr id="21" name="Group 13">
            <a:extLst>
              <a:ext uri="{FF2B5EF4-FFF2-40B4-BE49-F238E27FC236}">
                <a16:creationId xmlns:a16="http://schemas.microsoft.com/office/drawing/2014/main" id="{DD354807-230F-4402-B1B9-F733A8F1F19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18240" y="-16714"/>
            <a:ext cx="6373761" cy="6874714"/>
            <a:chOff x="5818240" y="-1"/>
            <a:chExt cx="6373761" cy="6874714"/>
          </a:xfrm>
        </p:grpSpPr>
        <p:sp>
          <p:nvSpPr>
            <p:cNvPr id="15" name="Freeform: Shape 14">
              <a:extLst>
                <a:ext uri="{FF2B5EF4-FFF2-40B4-BE49-F238E27FC236}">
                  <a16:creationId xmlns:a16="http://schemas.microsoft.com/office/drawing/2014/main" id="{BF5A6F4A-CE87-4D5C-9382-8167967CE8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18240" y="-1"/>
              <a:ext cx="6373761" cy="6874714"/>
            </a:xfrm>
            <a:custGeom>
              <a:avLst/>
              <a:gdLst>
                <a:gd name="connsiteX0" fmla="*/ 6373761 w 6373761"/>
                <a:gd name="connsiteY0" fmla="*/ 5771297 h 6874714"/>
                <a:gd name="connsiteX1" fmla="*/ 6373761 w 6373761"/>
                <a:gd name="connsiteY1" fmla="*/ 6247960 h 6874714"/>
                <a:gd name="connsiteX2" fmla="*/ 6235932 w 6373761"/>
                <a:gd name="connsiteY2" fmla="*/ 6361930 h 6874714"/>
                <a:gd name="connsiteX3" fmla="*/ 5960375 w 6373761"/>
                <a:gd name="connsiteY3" fmla="*/ 6587489 h 6874714"/>
                <a:gd name="connsiteX4" fmla="*/ 5822907 w 6373761"/>
                <a:gd name="connsiteY4" fmla="*/ 6701871 h 6874714"/>
                <a:gd name="connsiteX5" fmla="*/ 5681115 w 6373761"/>
                <a:gd name="connsiteY5" fmla="*/ 6816896 h 6874714"/>
                <a:gd name="connsiteX6" fmla="*/ 5604096 w 6373761"/>
                <a:gd name="connsiteY6" fmla="*/ 6874714 h 6874714"/>
                <a:gd name="connsiteX7" fmla="*/ 4878485 w 6373761"/>
                <a:gd name="connsiteY7" fmla="*/ 6874714 h 6874714"/>
                <a:gd name="connsiteX8" fmla="*/ 5006014 w 6373761"/>
                <a:gd name="connsiteY8" fmla="*/ 6800200 h 6874714"/>
                <a:gd name="connsiteX9" fmla="*/ 5149855 w 6373761"/>
                <a:gd name="connsiteY9" fmla="*/ 6707667 h 6874714"/>
                <a:gd name="connsiteX10" fmla="*/ 5431866 w 6373761"/>
                <a:gd name="connsiteY10" fmla="*/ 6506210 h 6874714"/>
                <a:gd name="connsiteX11" fmla="*/ 5571036 w 6373761"/>
                <a:gd name="connsiteY11" fmla="*/ 6399557 h 6874714"/>
                <a:gd name="connsiteX12" fmla="*/ 5711649 w 6373761"/>
                <a:gd name="connsiteY12" fmla="*/ 6288912 h 6874714"/>
                <a:gd name="connsiteX13" fmla="*/ 6276589 w 6373761"/>
                <a:gd name="connsiteY13" fmla="*/ 5852379 h 6874714"/>
                <a:gd name="connsiteX14" fmla="*/ 3975975 w 6373761"/>
                <a:gd name="connsiteY14" fmla="*/ 263 h 6874714"/>
                <a:gd name="connsiteX15" fmla="*/ 4350473 w 6373761"/>
                <a:gd name="connsiteY15" fmla="*/ 24963 h 6874714"/>
                <a:gd name="connsiteX16" fmla="*/ 5077909 w 6373761"/>
                <a:gd name="connsiteY16" fmla="*/ 189450 h 6874714"/>
                <a:gd name="connsiteX17" fmla="*/ 5746507 w 6373761"/>
                <a:gd name="connsiteY17" fmla="*/ 505804 h 6874714"/>
                <a:gd name="connsiteX18" fmla="*/ 6322456 w 6373761"/>
                <a:gd name="connsiteY18" fmla="*/ 956633 h 6874714"/>
                <a:gd name="connsiteX19" fmla="*/ 6373761 w 6373761"/>
                <a:gd name="connsiteY19" fmla="*/ 1011863 h 6874714"/>
                <a:gd name="connsiteX20" fmla="*/ 6373761 w 6373761"/>
                <a:gd name="connsiteY20" fmla="*/ 1185075 h 6874714"/>
                <a:gd name="connsiteX21" fmla="*/ 6359489 w 6373761"/>
                <a:gd name="connsiteY21" fmla="*/ 1169497 h 6874714"/>
                <a:gd name="connsiteX22" fmla="*/ 6233869 w 6373761"/>
                <a:gd name="connsiteY22" fmla="*/ 1047442 h 6874714"/>
                <a:gd name="connsiteX23" fmla="*/ 5961423 w 6373761"/>
                <a:gd name="connsiteY23" fmla="*/ 827953 h 6874714"/>
                <a:gd name="connsiteX24" fmla="*/ 5663555 w 6373761"/>
                <a:gd name="connsiteY24" fmla="*/ 645304 h 6874714"/>
                <a:gd name="connsiteX25" fmla="*/ 5013827 w 6373761"/>
                <a:gd name="connsiteY25" fmla="*/ 397863 h 6874714"/>
                <a:gd name="connsiteX26" fmla="*/ 4327409 w 6373761"/>
                <a:gd name="connsiteY26" fmla="*/ 302545 h 6874714"/>
                <a:gd name="connsiteX27" fmla="*/ 3639939 w 6373761"/>
                <a:gd name="connsiteY27" fmla="*/ 338868 h 6874714"/>
                <a:gd name="connsiteX28" fmla="*/ 3302495 w 6373761"/>
                <a:gd name="connsiteY28" fmla="*/ 403659 h 6874714"/>
                <a:gd name="connsiteX29" fmla="*/ 2971604 w 6373761"/>
                <a:gd name="connsiteY29" fmla="*/ 496273 h 6874714"/>
                <a:gd name="connsiteX30" fmla="*/ 2648706 w 6373761"/>
                <a:gd name="connsiteY30" fmla="*/ 614389 h 6874714"/>
                <a:gd name="connsiteX31" fmla="*/ 2335374 w 6373761"/>
                <a:gd name="connsiteY31" fmla="*/ 757109 h 6874714"/>
                <a:gd name="connsiteX32" fmla="*/ 1741342 w 6373761"/>
                <a:gd name="connsiteY32" fmla="*/ 1107725 h 6874714"/>
                <a:gd name="connsiteX33" fmla="*/ 1600861 w 6373761"/>
                <a:gd name="connsiteY33" fmla="*/ 1208710 h 6874714"/>
                <a:gd name="connsiteX34" fmla="*/ 1531799 w 6373761"/>
                <a:gd name="connsiteY34" fmla="*/ 1260879 h 6874714"/>
                <a:gd name="connsiteX35" fmla="*/ 1463655 w 6373761"/>
                <a:gd name="connsiteY35" fmla="*/ 1314333 h 6874714"/>
                <a:gd name="connsiteX36" fmla="*/ 1200777 w 6373761"/>
                <a:gd name="connsiteY36" fmla="*/ 1541166 h 6874714"/>
                <a:gd name="connsiteX37" fmla="*/ 731501 w 6373761"/>
                <a:gd name="connsiteY37" fmla="*/ 2055754 h 6874714"/>
                <a:gd name="connsiteX38" fmla="*/ 531393 w 6373761"/>
                <a:gd name="connsiteY38" fmla="*/ 2342739 h 6874714"/>
                <a:gd name="connsiteX39" fmla="*/ 361033 w 6373761"/>
                <a:gd name="connsiteY39" fmla="*/ 2649046 h 6874714"/>
                <a:gd name="connsiteX40" fmla="*/ 323292 w 6373761"/>
                <a:gd name="connsiteY40" fmla="*/ 2728263 h 6874714"/>
                <a:gd name="connsiteX41" fmla="*/ 304945 w 6373761"/>
                <a:gd name="connsiteY41" fmla="*/ 2768193 h 6874714"/>
                <a:gd name="connsiteX42" fmla="*/ 287516 w 6373761"/>
                <a:gd name="connsiteY42" fmla="*/ 2808510 h 6874714"/>
                <a:gd name="connsiteX43" fmla="*/ 254230 w 6373761"/>
                <a:gd name="connsiteY43" fmla="*/ 2889788 h 6874714"/>
                <a:gd name="connsiteX44" fmla="*/ 223042 w 6373761"/>
                <a:gd name="connsiteY44" fmla="*/ 2971968 h 6874714"/>
                <a:gd name="connsiteX45" fmla="*/ 121611 w 6373761"/>
                <a:gd name="connsiteY45" fmla="*/ 3308544 h 6874714"/>
                <a:gd name="connsiteX46" fmla="*/ 39314 w 6373761"/>
                <a:gd name="connsiteY46" fmla="*/ 4005912 h 6874714"/>
                <a:gd name="connsiteX47" fmla="*/ 73910 w 6373761"/>
                <a:gd name="connsiteY47" fmla="*/ 4354081 h 6874714"/>
                <a:gd name="connsiteX48" fmla="*/ 179534 w 6373761"/>
                <a:gd name="connsiteY48" fmla="*/ 4687050 h 6874714"/>
                <a:gd name="connsiteX49" fmla="*/ 215964 w 6373761"/>
                <a:gd name="connsiteY49" fmla="*/ 4766654 h 6874714"/>
                <a:gd name="connsiteX50" fmla="*/ 256457 w 6373761"/>
                <a:gd name="connsiteY50" fmla="*/ 4844455 h 6874714"/>
                <a:gd name="connsiteX51" fmla="*/ 346225 w 6373761"/>
                <a:gd name="connsiteY51" fmla="*/ 4995290 h 6874714"/>
                <a:gd name="connsiteX52" fmla="*/ 445296 w 6373761"/>
                <a:gd name="connsiteY52" fmla="*/ 5140971 h 6874714"/>
                <a:gd name="connsiteX53" fmla="*/ 551443 w 6373761"/>
                <a:gd name="connsiteY53" fmla="*/ 5282531 h 6874714"/>
                <a:gd name="connsiteX54" fmla="*/ 772387 w 6373761"/>
                <a:gd name="connsiteY54" fmla="*/ 5562561 h 6874714"/>
                <a:gd name="connsiteX55" fmla="*/ 882858 w 6373761"/>
                <a:gd name="connsiteY55" fmla="*/ 5704507 h 6874714"/>
                <a:gd name="connsiteX56" fmla="*/ 990316 w 6373761"/>
                <a:gd name="connsiteY56" fmla="*/ 5848258 h 6874714"/>
                <a:gd name="connsiteX57" fmla="*/ 1097774 w 6373761"/>
                <a:gd name="connsiteY57" fmla="*/ 5987114 h 6874714"/>
                <a:gd name="connsiteX58" fmla="*/ 1210080 w 6373761"/>
                <a:gd name="connsiteY58" fmla="*/ 6121203 h 6874714"/>
                <a:gd name="connsiteX59" fmla="*/ 1448192 w 6373761"/>
                <a:gd name="connsiteY59" fmla="*/ 6374054 h 6874714"/>
                <a:gd name="connsiteX60" fmla="*/ 1982991 w 6373761"/>
                <a:gd name="connsiteY60" fmla="*/ 6796158 h 6874714"/>
                <a:gd name="connsiteX61" fmla="*/ 2118475 w 6373761"/>
                <a:gd name="connsiteY61" fmla="*/ 6874714 h 6874714"/>
                <a:gd name="connsiteX62" fmla="*/ 1569874 w 6373761"/>
                <a:gd name="connsiteY62" fmla="*/ 6874714 h 6874714"/>
                <a:gd name="connsiteX63" fmla="*/ 1507802 w 6373761"/>
                <a:gd name="connsiteY63" fmla="*/ 6817815 h 6874714"/>
                <a:gd name="connsiteX64" fmla="*/ 1256865 w 6373761"/>
                <a:gd name="connsiteY64" fmla="*/ 6543437 h 6874714"/>
                <a:gd name="connsiteX65" fmla="*/ 1038410 w 6373761"/>
                <a:gd name="connsiteY65" fmla="*/ 6248722 h 6874714"/>
                <a:gd name="connsiteX66" fmla="*/ 845380 w 6373761"/>
                <a:gd name="connsiteY66" fmla="*/ 5941386 h 6874714"/>
                <a:gd name="connsiteX67" fmla="*/ 755351 w 6373761"/>
                <a:gd name="connsiteY67" fmla="*/ 5788877 h 6874714"/>
                <a:gd name="connsiteX68" fmla="*/ 661784 w 6373761"/>
                <a:gd name="connsiteY68" fmla="*/ 5638944 h 6874714"/>
                <a:gd name="connsiteX69" fmla="*/ 466525 w 6373761"/>
                <a:gd name="connsiteY69" fmla="*/ 5340366 h 6874714"/>
                <a:gd name="connsiteX70" fmla="*/ 370992 w 6373761"/>
                <a:gd name="connsiteY70" fmla="*/ 5188502 h 6874714"/>
                <a:gd name="connsiteX71" fmla="*/ 280046 w 6373761"/>
                <a:gd name="connsiteY71" fmla="*/ 5033287 h 6874714"/>
                <a:gd name="connsiteX72" fmla="*/ 126853 w 6373761"/>
                <a:gd name="connsiteY72" fmla="*/ 4707660 h 6874714"/>
                <a:gd name="connsiteX73" fmla="*/ 30272 w 6373761"/>
                <a:gd name="connsiteY73" fmla="*/ 4362068 h 6874714"/>
                <a:gd name="connsiteX74" fmla="*/ 0 w 6373761"/>
                <a:gd name="connsiteY74" fmla="*/ 4005912 h 6874714"/>
                <a:gd name="connsiteX75" fmla="*/ 270480 w 6373761"/>
                <a:gd name="connsiteY75" fmla="*/ 2610532 h 6874714"/>
                <a:gd name="connsiteX76" fmla="*/ 415942 w 6373761"/>
                <a:gd name="connsiteY76" fmla="*/ 2280526 h 6874714"/>
                <a:gd name="connsiteX77" fmla="*/ 590102 w 6373761"/>
                <a:gd name="connsiteY77" fmla="*/ 1962626 h 6874714"/>
                <a:gd name="connsiteX78" fmla="*/ 1020719 w 6373761"/>
                <a:gd name="connsiteY78" fmla="*/ 1373070 h 6874714"/>
                <a:gd name="connsiteX79" fmla="*/ 1275080 w 6373761"/>
                <a:gd name="connsiteY79" fmla="*/ 1107081 h 6874714"/>
                <a:gd name="connsiteX80" fmla="*/ 1342437 w 6373761"/>
                <a:gd name="connsiteY80" fmla="*/ 1043965 h 6874714"/>
                <a:gd name="connsiteX81" fmla="*/ 1411106 w 6373761"/>
                <a:gd name="connsiteY81" fmla="*/ 982138 h 6874714"/>
                <a:gd name="connsiteX82" fmla="*/ 1553029 w 6373761"/>
                <a:gd name="connsiteY82" fmla="*/ 863376 h 6874714"/>
                <a:gd name="connsiteX83" fmla="*/ 2173401 w 6373761"/>
                <a:gd name="connsiteY83" fmla="*/ 454409 h 6874714"/>
                <a:gd name="connsiteX84" fmla="*/ 3599708 w 6373761"/>
                <a:gd name="connsiteY84" fmla="*/ 16332 h 6874714"/>
                <a:gd name="connsiteX85" fmla="*/ 3975975 w 6373761"/>
                <a:gd name="connsiteY85" fmla="*/ 263 h 6874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6373761" h="6874714">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15">
              <a:extLst>
                <a:ext uri="{FF2B5EF4-FFF2-40B4-BE49-F238E27FC236}">
                  <a16:creationId xmlns:a16="http://schemas.microsoft.com/office/drawing/2014/main" id="{61023DD2-2E6F-4419-B404-80F08460B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65276" y="313387"/>
              <a:ext cx="6326724" cy="6561326"/>
            </a:xfrm>
            <a:custGeom>
              <a:avLst/>
              <a:gdLst>
                <a:gd name="connsiteX0" fmla="*/ 6326724 w 6326724"/>
                <a:gd name="connsiteY0" fmla="*/ 5020808 h 6561326"/>
                <a:gd name="connsiteX1" fmla="*/ 6326724 w 6326724"/>
                <a:gd name="connsiteY1" fmla="*/ 5698632 h 6561326"/>
                <a:gd name="connsiteX2" fmla="*/ 6067438 w 6326724"/>
                <a:gd name="connsiteY2" fmla="*/ 5902509 h 6561326"/>
                <a:gd name="connsiteX3" fmla="*/ 5799974 w 6326724"/>
                <a:gd name="connsiteY3" fmla="*/ 6102017 h 6561326"/>
                <a:gd name="connsiteX4" fmla="*/ 5665258 w 6326724"/>
                <a:gd name="connsiteY4" fmla="*/ 6202100 h 6561326"/>
                <a:gd name="connsiteX5" fmla="*/ 5526873 w 6326724"/>
                <a:gd name="connsiteY5" fmla="*/ 6302828 h 6561326"/>
                <a:gd name="connsiteX6" fmla="*/ 5385080 w 6326724"/>
                <a:gd name="connsiteY6" fmla="*/ 6402268 h 6561326"/>
                <a:gd name="connsiteX7" fmla="*/ 5238833 w 6326724"/>
                <a:gd name="connsiteY7" fmla="*/ 6498875 h 6561326"/>
                <a:gd name="connsiteX8" fmla="*/ 5138040 w 6326724"/>
                <a:gd name="connsiteY8" fmla="*/ 6561326 h 6561326"/>
                <a:gd name="connsiteX9" fmla="*/ 3946072 w 6326724"/>
                <a:gd name="connsiteY9" fmla="*/ 6561326 h 6561326"/>
                <a:gd name="connsiteX10" fmla="*/ 3976009 w 6326724"/>
                <a:gd name="connsiteY10" fmla="*/ 6555242 h 6561326"/>
                <a:gd name="connsiteX11" fmla="*/ 4404855 w 6326724"/>
                <a:gd name="connsiteY11" fmla="*/ 6399048 h 6561326"/>
                <a:gd name="connsiteX12" fmla="*/ 4938868 w 6326724"/>
                <a:gd name="connsiteY12" fmla="*/ 6072132 h 6561326"/>
                <a:gd name="connsiteX13" fmla="*/ 5068342 w 6326724"/>
                <a:gd name="connsiteY13" fmla="*/ 5976042 h 6561326"/>
                <a:gd name="connsiteX14" fmla="*/ 5197816 w 6326724"/>
                <a:gd name="connsiteY14" fmla="*/ 5876730 h 6561326"/>
                <a:gd name="connsiteX15" fmla="*/ 5460039 w 6326724"/>
                <a:gd name="connsiteY15" fmla="*/ 5670637 h 6561326"/>
                <a:gd name="connsiteX16" fmla="*/ 5999033 w 6326724"/>
                <a:gd name="connsiteY16" fmla="*/ 5271718 h 6561326"/>
                <a:gd name="connsiteX17" fmla="*/ 6258766 w 6326724"/>
                <a:gd name="connsiteY17" fmla="*/ 5077603 h 6561326"/>
                <a:gd name="connsiteX18" fmla="*/ 4139342 w 6326724"/>
                <a:gd name="connsiteY18" fmla="*/ 440 h 6561326"/>
                <a:gd name="connsiteX19" fmla="*/ 4315744 w 6326724"/>
                <a:gd name="connsiteY19" fmla="*/ 6808 h 6561326"/>
                <a:gd name="connsiteX20" fmla="*/ 5015400 w 6326724"/>
                <a:gd name="connsiteY20" fmla="*/ 113591 h 6561326"/>
                <a:gd name="connsiteX21" fmla="*/ 5681114 w 6326724"/>
                <a:gd name="connsiteY21" fmla="*/ 361418 h 6561326"/>
                <a:gd name="connsiteX22" fmla="*/ 6270952 w 6326724"/>
                <a:gd name="connsiteY22" fmla="*/ 755441 h 6561326"/>
                <a:gd name="connsiteX23" fmla="*/ 6326724 w 6326724"/>
                <a:gd name="connsiteY23" fmla="*/ 807432 h 6561326"/>
                <a:gd name="connsiteX24" fmla="*/ 6326724 w 6326724"/>
                <a:gd name="connsiteY24" fmla="*/ 1231565 h 6561326"/>
                <a:gd name="connsiteX25" fmla="*/ 6302093 w 6326724"/>
                <a:gd name="connsiteY25" fmla="*/ 1203002 h 6561326"/>
                <a:gd name="connsiteX26" fmla="*/ 6066914 w 6326724"/>
                <a:gd name="connsiteY26" fmla="*/ 989616 h 6561326"/>
                <a:gd name="connsiteX27" fmla="*/ 5533688 w 6326724"/>
                <a:gd name="connsiteY27" fmla="*/ 647242 h 6561326"/>
                <a:gd name="connsiteX28" fmla="*/ 4933626 w 6326724"/>
                <a:gd name="connsiteY28" fmla="*/ 432262 h 6561326"/>
                <a:gd name="connsiteX29" fmla="*/ 4296873 w 6326724"/>
                <a:gd name="connsiteY29" fmla="*/ 343126 h 6561326"/>
                <a:gd name="connsiteX30" fmla="*/ 3651602 w 6326724"/>
                <a:gd name="connsiteY30" fmla="*/ 365797 h 6561326"/>
                <a:gd name="connsiteX31" fmla="*/ 3018256 w 6326724"/>
                <a:gd name="connsiteY31" fmla="*/ 496666 h 6561326"/>
                <a:gd name="connsiteX32" fmla="*/ 2412429 w 6326724"/>
                <a:gd name="connsiteY32" fmla="*/ 724399 h 6561326"/>
                <a:gd name="connsiteX33" fmla="*/ 1329857 w 6326724"/>
                <a:gd name="connsiteY33" fmla="*/ 1424086 h 6561326"/>
                <a:gd name="connsiteX34" fmla="*/ 887314 w 6326724"/>
                <a:gd name="connsiteY34" fmla="*/ 1891015 h 6561326"/>
                <a:gd name="connsiteX35" fmla="*/ 537420 w 6326724"/>
                <a:gd name="connsiteY35" fmla="*/ 2427245 h 6561326"/>
                <a:gd name="connsiteX36" fmla="*/ 299965 w 6326724"/>
                <a:gd name="connsiteY36" fmla="*/ 3020021 h 6561326"/>
                <a:gd name="connsiteX37" fmla="*/ 213606 w 6326724"/>
                <a:gd name="connsiteY37" fmla="*/ 3651953 h 6561326"/>
                <a:gd name="connsiteX38" fmla="*/ 250036 w 6326724"/>
                <a:gd name="connsiteY38" fmla="*/ 3961352 h 6561326"/>
                <a:gd name="connsiteX39" fmla="*/ 357625 w 6326724"/>
                <a:gd name="connsiteY39" fmla="*/ 4250783 h 6561326"/>
                <a:gd name="connsiteX40" fmla="*/ 432715 w 6326724"/>
                <a:gd name="connsiteY40" fmla="*/ 4387063 h 6561326"/>
                <a:gd name="connsiteX41" fmla="*/ 518943 w 6326724"/>
                <a:gd name="connsiteY41" fmla="*/ 4518962 h 6561326"/>
                <a:gd name="connsiteX42" fmla="*/ 718133 w 6326724"/>
                <a:gd name="connsiteY42" fmla="*/ 4773874 h 6561326"/>
                <a:gd name="connsiteX43" fmla="*/ 933704 w 6326724"/>
                <a:gd name="connsiteY43" fmla="*/ 5030717 h 6561326"/>
                <a:gd name="connsiteX44" fmla="*/ 1040900 w 6326724"/>
                <a:gd name="connsiteY44" fmla="*/ 5164806 h 6561326"/>
                <a:gd name="connsiteX45" fmla="*/ 1092401 w 6326724"/>
                <a:gd name="connsiteY45" fmla="*/ 5230628 h 6561326"/>
                <a:gd name="connsiteX46" fmla="*/ 1142854 w 6326724"/>
                <a:gd name="connsiteY46" fmla="*/ 5293615 h 6561326"/>
                <a:gd name="connsiteX47" fmla="*/ 1576354 w 6326724"/>
                <a:gd name="connsiteY47" fmla="*/ 5759128 h 6561326"/>
                <a:gd name="connsiteX48" fmla="*/ 1806865 w 6326724"/>
                <a:gd name="connsiteY48" fmla="*/ 5968571 h 6561326"/>
                <a:gd name="connsiteX49" fmla="*/ 2048253 w 6326724"/>
                <a:gd name="connsiteY49" fmla="*/ 6161654 h 6561326"/>
                <a:gd name="connsiteX50" fmla="*/ 2587506 w 6326724"/>
                <a:gd name="connsiteY50" fmla="*/ 6467059 h 6561326"/>
                <a:gd name="connsiteX51" fmla="*/ 2889176 w 6326724"/>
                <a:gd name="connsiteY51" fmla="*/ 6553360 h 6561326"/>
                <a:gd name="connsiteX52" fmla="*/ 2929698 w 6326724"/>
                <a:gd name="connsiteY52" fmla="*/ 6561326 h 6561326"/>
                <a:gd name="connsiteX53" fmla="*/ 1816374 w 6326724"/>
                <a:gd name="connsiteY53" fmla="*/ 6561326 h 6561326"/>
                <a:gd name="connsiteX54" fmla="*/ 1787601 w 6326724"/>
                <a:gd name="connsiteY54" fmla="*/ 6545761 h 6561326"/>
                <a:gd name="connsiteX55" fmla="*/ 1225544 w 6326724"/>
                <a:gd name="connsiteY55" fmla="*/ 6094158 h 6561326"/>
                <a:gd name="connsiteX56" fmla="*/ 997654 w 6326724"/>
                <a:gd name="connsiteY56" fmla="*/ 5822374 h 6561326"/>
                <a:gd name="connsiteX57" fmla="*/ 798596 w 6326724"/>
                <a:gd name="connsiteY57" fmla="*/ 5534615 h 6561326"/>
                <a:gd name="connsiteX58" fmla="*/ 752075 w 6326724"/>
                <a:gd name="connsiteY58" fmla="*/ 5461324 h 6561326"/>
                <a:gd name="connsiteX59" fmla="*/ 707650 w 6326724"/>
                <a:gd name="connsiteY59" fmla="*/ 5390221 h 6561326"/>
                <a:gd name="connsiteX60" fmla="*/ 619980 w 6326724"/>
                <a:gd name="connsiteY60" fmla="*/ 5252396 h 6561326"/>
                <a:gd name="connsiteX61" fmla="*/ 438349 w 6326724"/>
                <a:gd name="connsiteY61" fmla="*/ 4970822 h 6561326"/>
                <a:gd name="connsiteX62" fmla="*/ 261044 w 6326724"/>
                <a:gd name="connsiteY62" fmla="*/ 4673145 h 6561326"/>
                <a:gd name="connsiteX63" fmla="*/ 181107 w 6326724"/>
                <a:gd name="connsiteY63" fmla="*/ 4515356 h 6561326"/>
                <a:gd name="connsiteX64" fmla="*/ 113224 w 6326724"/>
                <a:gd name="connsiteY64" fmla="*/ 4350223 h 6561326"/>
                <a:gd name="connsiteX65" fmla="*/ 61199 w 6326724"/>
                <a:gd name="connsiteY65" fmla="*/ 4178908 h 6561326"/>
                <a:gd name="connsiteX66" fmla="*/ 41804 w 6326724"/>
                <a:gd name="connsiteY66" fmla="*/ 4091577 h 6561326"/>
                <a:gd name="connsiteX67" fmla="*/ 33287 w 6326724"/>
                <a:gd name="connsiteY67" fmla="*/ 4047781 h 6561326"/>
                <a:gd name="connsiteX68" fmla="*/ 26209 w 6326724"/>
                <a:gd name="connsiteY68" fmla="*/ 4003858 h 6561326"/>
                <a:gd name="connsiteX69" fmla="*/ 0 w 6326724"/>
                <a:gd name="connsiteY69" fmla="*/ 3651953 h 6561326"/>
                <a:gd name="connsiteX70" fmla="*/ 72731 w 6326724"/>
                <a:gd name="connsiteY70" fmla="*/ 2966307 h 6561326"/>
                <a:gd name="connsiteX71" fmla="*/ 291316 w 6326724"/>
                <a:gd name="connsiteY71" fmla="*/ 2309385 h 6561326"/>
                <a:gd name="connsiteX72" fmla="*/ 1110878 w 6326724"/>
                <a:gd name="connsiteY72" fmla="*/ 1193776 h 6561326"/>
                <a:gd name="connsiteX73" fmla="*/ 1654327 w 6326724"/>
                <a:gd name="connsiteY73" fmla="*/ 756730 h 6561326"/>
                <a:gd name="connsiteX74" fmla="*/ 2261727 w 6326724"/>
                <a:gd name="connsiteY74" fmla="*/ 409720 h 6561326"/>
                <a:gd name="connsiteX75" fmla="*/ 3610060 w 6326724"/>
                <a:gd name="connsiteY75" fmla="*/ 27032 h 6561326"/>
                <a:gd name="connsiteX76" fmla="*/ 4139342 w 6326724"/>
                <a:gd name="connsiteY76" fmla="*/ 440 h 6561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326724" h="6561326">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BC4A6C98-F96E-4587-B01F-A9B01BBFAD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1866928 h 6521594"/>
                <a:gd name="connsiteX4" fmla="*/ 6212358 w 6321679"/>
                <a:gd name="connsiteY4" fmla="*/ 1689281 h 6521594"/>
                <a:gd name="connsiteX5" fmla="*/ 6049880 w 6321679"/>
                <a:gd name="connsiteY5" fmla="*/ 1477173 h 6521594"/>
                <a:gd name="connsiteX6" fmla="*/ 5248663 w 6321679"/>
                <a:gd name="connsiteY6" fmla="*/ 869327 h 6521594"/>
                <a:gd name="connsiteX7" fmla="*/ 4150102 w 6321679"/>
                <a:gd name="connsiteY7" fmla="*/ 644042 h 6521594"/>
                <a:gd name="connsiteX8" fmla="*/ 2867946 w 6321679"/>
                <a:gd name="connsiteY8" fmla="*/ 886459 h 6521594"/>
                <a:gd name="connsiteX9" fmla="*/ 1728892 w 6321679"/>
                <a:gd name="connsiteY9" fmla="*/ 1552397 h 6521594"/>
                <a:gd name="connsiteX10" fmla="*/ 941043 w 6321679"/>
                <a:gd name="connsiteY10" fmla="*/ 2512664 h 6521594"/>
                <a:gd name="connsiteX11" fmla="*/ 655362 w 6321679"/>
                <a:gd name="connsiteY11" fmla="*/ 3630204 h 6521594"/>
                <a:gd name="connsiteX12" fmla="*/ 1128177 w 6321679"/>
                <a:gd name="connsiteY12" fmla="*/ 4667883 h 6521594"/>
                <a:gd name="connsiteX13" fmla="*/ 1366419 w 6321679"/>
                <a:gd name="connsiteY13" fmla="*/ 4997246 h 6521594"/>
                <a:gd name="connsiteX14" fmla="*/ 3601937 w 6321679"/>
                <a:gd name="connsiteY14" fmla="*/ 6284685 h 6521594"/>
                <a:gd name="connsiteX15" fmla="*/ 5298985 w 6321679"/>
                <a:gd name="connsiteY15" fmla="*/ 5492643 h 6521594"/>
                <a:gd name="connsiteX16" fmla="*/ 5505513 w 6321679"/>
                <a:gd name="connsiteY16" fmla="*/ 5335367 h 6521594"/>
                <a:gd name="connsiteX17" fmla="*/ 6252618 w 6321679"/>
                <a:gd name="connsiteY17" fmla="*/ 4722492 h 6521594"/>
                <a:gd name="connsiteX18" fmla="*/ 6321679 w 6321679"/>
                <a:gd name="connsiteY18" fmla="*/ 4651477 h 6521594"/>
                <a:gd name="connsiteX19" fmla="*/ 6321679 w 6321679"/>
                <a:gd name="connsiteY19" fmla="*/ 5523097 h 6521594"/>
                <a:gd name="connsiteX20" fmla="*/ 6024428 w 6321679"/>
                <a:gd name="connsiteY20" fmla="*/ 5754969 h 6521594"/>
                <a:gd name="connsiteX21" fmla="*/ 5702345 w 6321679"/>
                <a:gd name="connsiteY21" fmla="*/ 6000018 h 6521594"/>
                <a:gd name="connsiteX22" fmla="*/ 4988380 w 6321679"/>
                <a:gd name="connsiteY22" fmla="*/ 6506549 h 6521594"/>
                <a:gd name="connsiteX23" fmla="*/ 4961490 w 6321679"/>
                <a:gd name="connsiteY23" fmla="*/ 6521594 h 6521594"/>
                <a:gd name="connsiteX24" fmla="*/ 2011326 w 6321679"/>
                <a:gd name="connsiteY24" fmla="*/ 6521594 h 6521594"/>
                <a:gd name="connsiteX25" fmla="*/ 1982893 w 6321679"/>
                <a:gd name="connsiteY25" fmla="*/ 6505768 h 6521594"/>
                <a:gd name="connsiteX26" fmla="*/ 824149 w 6321679"/>
                <a:gd name="connsiteY26" fmla="*/ 5358682 h 6521594"/>
                <a:gd name="connsiteX27" fmla="*/ 0 w 6321679"/>
                <a:gd name="connsiteY27" fmla="*/ 3630075 h 6521594"/>
                <a:gd name="connsiteX28" fmla="*/ 4150102 w 6321679"/>
                <a:gd name="connsiteY28"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321679" h="6521594">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66409EC-9CC3-482A-A4A5-54ED092B3F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0322" y="353119"/>
              <a:ext cx="6321679" cy="6521594"/>
            </a:xfrm>
            <a:custGeom>
              <a:avLst/>
              <a:gdLst>
                <a:gd name="connsiteX0" fmla="*/ 4150102 w 6321679"/>
                <a:gd name="connsiteY0" fmla="*/ 0 h 6521594"/>
                <a:gd name="connsiteX1" fmla="*/ 6083891 w 6321679"/>
                <a:gd name="connsiteY1" fmla="*/ 619943 h 6521594"/>
                <a:gd name="connsiteX2" fmla="*/ 6321679 w 6321679"/>
                <a:gd name="connsiteY2" fmla="*/ 822247 h 6521594"/>
                <a:gd name="connsiteX3" fmla="*/ 6321679 w 6321679"/>
                <a:gd name="connsiteY3" fmla="*/ 2150195 h 6521594"/>
                <a:gd name="connsiteX4" fmla="*/ 6241288 w 6321679"/>
                <a:gd name="connsiteY4" fmla="*/ 1985338 h 6521594"/>
                <a:gd name="connsiteX5" fmla="*/ 5949367 w 6321679"/>
                <a:gd name="connsiteY5" fmla="*/ 1559997 h 6521594"/>
                <a:gd name="connsiteX6" fmla="*/ 5193362 w 6321679"/>
                <a:gd name="connsiteY6" fmla="*/ 986156 h 6521594"/>
                <a:gd name="connsiteX7" fmla="*/ 4150102 w 6321679"/>
                <a:gd name="connsiteY7" fmla="*/ 772850 h 6521594"/>
                <a:gd name="connsiteX8" fmla="*/ 2914861 w 6321679"/>
                <a:gd name="connsiteY8" fmla="*/ 1006637 h 6521594"/>
                <a:gd name="connsiteX9" fmla="*/ 1814073 w 6321679"/>
                <a:gd name="connsiteY9" fmla="*/ 1650163 h 6521594"/>
                <a:gd name="connsiteX10" fmla="*/ 1057412 w 6321679"/>
                <a:gd name="connsiteY10" fmla="*/ 2571657 h 6521594"/>
                <a:gd name="connsiteX11" fmla="*/ 786277 w 6321679"/>
                <a:gd name="connsiteY11" fmla="*/ 3630204 h 6521594"/>
                <a:gd name="connsiteX12" fmla="*/ 1233931 w 6321679"/>
                <a:gd name="connsiteY12" fmla="*/ 4592016 h 6521594"/>
                <a:gd name="connsiteX13" fmla="*/ 1474795 w 6321679"/>
                <a:gd name="connsiteY13" fmla="*/ 4924985 h 6521594"/>
                <a:gd name="connsiteX14" fmla="*/ 2393691 w 6321679"/>
                <a:gd name="connsiteY14" fmla="*/ 5846995 h 6521594"/>
                <a:gd name="connsiteX15" fmla="*/ 3601805 w 6321679"/>
                <a:gd name="connsiteY15" fmla="*/ 6155876 h 6521594"/>
                <a:gd name="connsiteX16" fmla="*/ 4378909 w 6321679"/>
                <a:gd name="connsiteY16" fmla="*/ 5959186 h 6521594"/>
                <a:gd name="connsiteX17" fmla="*/ 5218129 w 6321679"/>
                <a:gd name="connsiteY17" fmla="*/ 5391271 h 6521594"/>
                <a:gd name="connsiteX18" fmla="*/ 5425313 w 6321679"/>
                <a:gd name="connsiteY18" fmla="*/ 5233481 h 6521594"/>
                <a:gd name="connsiteX19" fmla="*/ 6254366 w 6321679"/>
                <a:gd name="connsiteY19" fmla="*/ 4534301 h 6521594"/>
                <a:gd name="connsiteX20" fmla="*/ 6321679 w 6321679"/>
                <a:gd name="connsiteY20" fmla="*/ 4456641 h 6521594"/>
                <a:gd name="connsiteX21" fmla="*/ 6321679 w 6321679"/>
                <a:gd name="connsiteY21" fmla="*/ 5523097 h 6521594"/>
                <a:gd name="connsiteX22" fmla="*/ 6024428 w 6321679"/>
                <a:gd name="connsiteY22" fmla="*/ 5754969 h 6521594"/>
                <a:gd name="connsiteX23" fmla="*/ 5702345 w 6321679"/>
                <a:gd name="connsiteY23" fmla="*/ 6000018 h 6521594"/>
                <a:gd name="connsiteX24" fmla="*/ 4988380 w 6321679"/>
                <a:gd name="connsiteY24" fmla="*/ 6506549 h 6521594"/>
                <a:gd name="connsiteX25" fmla="*/ 4961490 w 6321679"/>
                <a:gd name="connsiteY25" fmla="*/ 6521594 h 6521594"/>
                <a:gd name="connsiteX26" fmla="*/ 2011326 w 6321679"/>
                <a:gd name="connsiteY26" fmla="*/ 6521594 h 6521594"/>
                <a:gd name="connsiteX27" fmla="*/ 1982893 w 6321679"/>
                <a:gd name="connsiteY27" fmla="*/ 6505768 h 6521594"/>
                <a:gd name="connsiteX28" fmla="*/ 824149 w 6321679"/>
                <a:gd name="connsiteY28" fmla="*/ 5358682 h 6521594"/>
                <a:gd name="connsiteX29" fmla="*/ 0 w 6321679"/>
                <a:gd name="connsiteY29" fmla="*/ 3630075 h 6521594"/>
                <a:gd name="connsiteX30" fmla="*/ 4150102 w 6321679"/>
                <a:gd name="connsiteY30" fmla="*/ 0 h 6521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321679" h="6521594">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A person standing in front of a blue wall&#10;&#10;Description automatically generated with medium confidence">
            <a:extLst>
              <a:ext uri="{FF2B5EF4-FFF2-40B4-BE49-F238E27FC236}">
                <a16:creationId xmlns:a16="http://schemas.microsoft.com/office/drawing/2014/main" id="{CB7354FE-B65E-C845-DC64-FB731FA1B3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08392" y="2794694"/>
            <a:ext cx="4142232" cy="2192155"/>
          </a:xfrm>
          <a:prstGeom prst="rect">
            <a:avLst/>
          </a:prstGeom>
        </p:spPr>
      </p:pic>
    </p:spTree>
    <p:extLst>
      <p:ext uri="{BB962C8B-B14F-4D97-AF65-F5344CB8AC3E}">
        <p14:creationId xmlns:p14="http://schemas.microsoft.com/office/powerpoint/2010/main" val="18578470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002E328-95E7-A3E4-2FD3-F7D504001AF2}"/>
              </a:ext>
            </a:extLst>
          </p:cNvPr>
          <p:cNvSpPr>
            <a:spLocks noGrp="1"/>
          </p:cNvSpPr>
          <p:nvPr>
            <p:ph type="title"/>
          </p:nvPr>
        </p:nvSpPr>
        <p:spPr>
          <a:xfrm>
            <a:off x="965201" y="1036674"/>
            <a:ext cx="3689096" cy="3514364"/>
          </a:xfrm>
        </p:spPr>
        <p:txBody>
          <a:bodyPr vert="horz" lIns="91440" tIns="45720" rIns="91440" bIns="45720" rtlCol="0" anchor="b">
            <a:normAutofit/>
          </a:bodyPr>
          <a:lstStyle/>
          <a:p>
            <a:r>
              <a:rPr lang="en-US" sz="6100" kern="1200" dirty="0">
                <a:solidFill>
                  <a:schemeClr val="tx1"/>
                </a:solidFill>
                <a:latin typeface="+mj-lt"/>
                <a:ea typeface="+mj-ea"/>
                <a:cs typeface="+mj-cs"/>
              </a:rPr>
              <a:t>Watch this clip about Mary’s Meals</a:t>
            </a:r>
          </a:p>
        </p:txBody>
      </p:sp>
      <p:pic>
        <p:nvPicPr>
          <p:cNvPr id="4" name="Online Media 3" title="Love Reaches Everywhere">
            <a:hlinkClick r:id="" action="ppaction://media"/>
            <a:extLst>
              <a:ext uri="{FF2B5EF4-FFF2-40B4-BE49-F238E27FC236}">
                <a16:creationId xmlns:a16="http://schemas.microsoft.com/office/drawing/2014/main" id="{37C2C3E3-E29B-8787-6795-C6C6BD18149B}"/>
              </a:ext>
            </a:extLst>
          </p:cNvPr>
          <p:cNvPicPr>
            <a:picLocks noGrp="1" noRot="1" noChangeAspect="1"/>
          </p:cNvPicPr>
          <p:nvPr>
            <p:ph idx="1"/>
            <a:videoFile r:link="rId1"/>
          </p:nvPr>
        </p:nvPicPr>
        <p:blipFill>
          <a:blip r:embed="rId3"/>
          <a:stretch>
            <a:fillRect/>
          </a:stretch>
        </p:blipFill>
        <p:spPr>
          <a:xfrm>
            <a:off x="4849441" y="1786177"/>
            <a:ext cx="5305293" cy="3640956"/>
          </a:xfrm>
          <a:prstGeom prst="rect">
            <a:avLst/>
          </a:prstGeom>
        </p:spPr>
      </p:pic>
    </p:spTree>
    <p:extLst>
      <p:ext uri="{BB962C8B-B14F-4D97-AF65-F5344CB8AC3E}">
        <p14:creationId xmlns:p14="http://schemas.microsoft.com/office/powerpoint/2010/main" val="34512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B36907-9BB6-663A-18D3-F6F7F121B3EE}"/>
              </a:ext>
            </a:extLst>
          </p:cNvPr>
          <p:cNvSpPr txBox="1"/>
          <p:nvPr/>
        </p:nvSpPr>
        <p:spPr>
          <a:xfrm>
            <a:off x="1007533" y="1083733"/>
            <a:ext cx="10414000" cy="2800767"/>
          </a:xfrm>
          <a:prstGeom prst="rect">
            <a:avLst/>
          </a:prstGeom>
          <a:noFill/>
        </p:spPr>
        <p:txBody>
          <a:bodyPr wrap="square" rtlCol="0">
            <a:spAutoFit/>
          </a:bodyPr>
          <a:lstStyle/>
          <a:p>
            <a:r>
              <a:rPr lang="en-US" sz="2000" b="1" dirty="0">
                <a:solidFill>
                  <a:srgbClr val="212121"/>
                </a:solidFill>
                <a:latin typeface="Calibri" panose="020F0502020204030204" pitchFamily="34" charset="0"/>
              </a:rPr>
              <a:t>ACTIVITY – MISSION – SERVICE TO OTHERS</a:t>
            </a:r>
          </a:p>
          <a:p>
            <a:endParaRPr lang="en-US" sz="2000" dirty="0">
              <a:solidFill>
                <a:srgbClr val="212121"/>
              </a:solidFill>
              <a:latin typeface="Calibri" panose="020F0502020204030204" pitchFamily="34" charset="0"/>
            </a:endParaRPr>
          </a:p>
          <a:p>
            <a:r>
              <a:rPr lang="en-US" sz="2000" dirty="0">
                <a:solidFill>
                  <a:srgbClr val="212121"/>
                </a:solidFill>
                <a:latin typeface="Calibri" panose="020F0502020204030204" pitchFamily="34" charset="0"/>
              </a:rPr>
              <a:t>As the earlier clip said, synodality is the path by which the Church can witness to the love of God through service to others. You will</a:t>
            </a:r>
            <a:r>
              <a:rPr lang="en-US" sz="2000" b="0" i="0" dirty="0">
                <a:solidFill>
                  <a:srgbClr val="212121"/>
                </a:solidFill>
                <a:effectLst/>
                <a:latin typeface="Calibri" panose="020F0502020204030204" pitchFamily="34" charset="0"/>
              </a:rPr>
              <a:t> now learn more about the work of different charities. </a:t>
            </a:r>
          </a:p>
          <a:p>
            <a:endParaRPr lang="en-US" sz="2000" dirty="0">
              <a:solidFill>
                <a:srgbClr val="212121"/>
              </a:solidFill>
              <a:latin typeface="Calibri" panose="020F0502020204030204" pitchFamily="34" charset="0"/>
            </a:endParaRPr>
          </a:p>
          <a:p>
            <a:r>
              <a:rPr lang="en-US" sz="2000" b="1" i="0" dirty="0">
                <a:solidFill>
                  <a:srgbClr val="212121"/>
                </a:solidFill>
                <a:effectLst/>
                <a:latin typeface="Calibri" panose="020F0502020204030204" pitchFamily="34" charset="0"/>
              </a:rPr>
              <a:t>Complete the placemat activity</a:t>
            </a:r>
            <a:r>
              <a:rPr lang="en-US" sz="2000" b="0" i="0" dirty="0">
                <a:solidFill>
                  <a:srgbClr val="212121"/>
                </a:solidFill>
                <a:effectLst/>
                <a:latin typeface="Calibri" panose="020F0502020204030204" pitchFamily="34" charset="0"/>
              </a:rPr>
              <a:t>. Use the websites listed to gather information about each charity regarding: </a:t>
            </a:r>
          </a:p>
          <a:p>
            <a:endParaRPr lang="en-US" dirty="0">
              <a:solidFill>
                <a:srgbClr val="212121"/>
              </a:solidFill>
              <a:latin typeface="Calibri" panose="020F0502020204030204" pitchFamily="34" charset="0"/>
            </a:endParaRPr>
          </a:p>
          <a:p>
            <a:endParaRPr lang="en-GB" dirty="0"/>
          </a:p>
        </p:txBody>
      </p:sp>
      <p:pic>
        <p:nvPicPr>
          <p:cNvPr id="4" name="Picture 3" descr="Text&#10;&#10;Description automatically generated">
            <a:extLst>
              <a:ext uri="{FF2B5EF4-FFF2-40B4-BE49-F238E27FC236}">
                <a16:creationId xmlns:a16="http://schemas.microsoft.com/office/drawing/2014/main" id="{FDFF894B-5AE9-DA9B-920F-1C1953EF0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533" y="3610219"/>
            <a:ext cx="5467631" cy="2590933"/>
          </a:xfrm>
          <a:prstGeom prst="rect">
            <a:avLst/>
          </a:prstGeom>
        </p:spPr>
      </p:pic>
      <p:sp>
        <p:nvSpPr>
          <p:cNvPr id="5" name="TextBox 4">
            <a:extLst>
              <a:ext uri="{FF2B5EF4-FFF2-40B4-BE49-F238E27FC236}">
                <a16:creationId xmlns:a16="http://schemas.microsoft.com/office/drawing/2014/main" id="{CE212B15-5670-ED45-8569-26D609F7CEEC}"/>
              </a:ext>
            </a:extLst>
          </p:cNvPr>
          <p:cNvSpPr txBox="1"/>
          <p:nvPr/>
        </p:nvSpPr>
        <p:spPr>
          <a:xfrm>
            <a:off x="6832600" y="2760133"/>
            <a:ext cx="3479800" cy="3416320"/>
          </a:xfrm>
          <a:prstGeom prst="rect">
            <a:avLst/>
          </a:prstGeom>
          <a:noFill/>
        </p:spPr>
        <p:txBody>
          <a:bodyPr wrap="square" rtlCol="0">
            <a:spAutoFit/>
          </a:bodyPr>
          <a:lstStyle/>
          <a:p>
            <a:endParaRPr lang="en-US" dirty="0"/>
          </a:p>
          <a:p>
            <a:endParaRPr lang="en-US" dirty="0"/>
          </a:p>
          <a:p>
            <a:endParaRPr lang="en-US" dirty="0"/>
          </a:p>
          <a:p>
            <a:r>
              <a:rPr lang="en-US" b="1" dirty="0"/>
              <a:t>Charities:</a:t>
            </a:r>
          </a:p>
          <a:p>
            <a:endParaRPr lang="en-US" dirty="0"/>
          </a:p>
          <a:p>
            <a:r>
              <a:rPr lang="en-US" b="0" i="0" dirty="0">
                <a:solidFill>
                  <a:srgbClr val="212121"/>
                </a:solidFill>
                <a:effectLst/>
                <a:latin typeface="Calibri" panose="020F0502020204030204" pitchFamily="34" charset="0"/>
              </a:rPr>
              <a:t>Mary’s Meals:   </a:t>
            </a:r>
            <a:r>
              <a:rPr lang="en-US" b="0" i="0" dirty="0">
                <a:solidFill>
                  <a:srgbClr val="212121"/>
                </a:solidFill>
                <a:effectLst/>
                <a:latin typeface="Calibri" panose="020F0502020204030204" pitchFamily="34" charset="0"/>
                <a:hlinkClick r:id="rId3"/>
              </a:rPr>
              <a:t>https://www.marysmeals.org.uk/</a:t>
            </a:r>
            <a:endParaRPr lang="en-US" b="0" i="0" dirty="0">
              <a:solidFill>
                <a:srgbClr val="212121"/>
              </a:solidFill>
              <a:effectLst/>
              <a:latin typeface="Calibri" panose="020F0502020204030204" pitchFamily="34" charset="0"/>
            </a:endParaRPr>
          </a:p>
          <a:p>
            <a:endParaRPr lang="en-US" dirty="0">
              <a:solidFill>
                <a:srgbClr val="212121"/>
              </a:solidFill>
              <a:latin typeface="Calibri" panose="020F0502020204030204" pitchFamily="34" charset="0"/>
            </a:endParaRPr>
          </a:p>
          <a:p>
            <a:r>
              <a:rPr lang="en-US" b="0" i="0" dirty="0">
                <a:solidFill>
                  <a:srgbClr val="212121"/>
                </a:solidFill>
                <a:effectLst/>
                <a:latin typeface="Calibri" panose="020F0502020204030204" pitchFamily="34" charset="0"/>
              </a:rPr>
              <a:t>Society of St. Vincent de Paul: </a:t>
            </a:r>
            <a:r>
              <a:rPr lang="en-US" b="0" i="0" dirty="0">
                <a:solidFill>
                  <a:srgbClr val="008272"/>
                </a:solidFill>
                <a:effectLst/>
                <a:latin typeface="Calibri" panose="020F0502020204030204" pitchFamily="34" charset="0"/>
                <a:hlinkClick r:id="rId4"/>
              </a:rPr>
              <a:t>https://www.ssvpscotland.com/</a:t>
            </a:r>
            <a:endParaRPr lang="en-US" b="0" i="0" dirty="0">
              <a:solidFill>
                <a:srgbClr val="212121"/>
              </a:solidFill>
              <a:effectLst/>
              <a:latin typeface="Calibri" panose="020F0502020204030204" pitchFamily="34" charset="0"/>
            </a:endParaRPr>
          </a:p>
          <a:p>
            <a:endParaRPr lang="en-US" dirty="0">
              <a:solidFill>
                <a:srgbClr val="212121"/>
              </a:solidFill>
              <a:latin typeface="Calibri" panose="020F0502020204030204" pitchFamily="34" charset="0"/>
            </a:endParaRPr>
          </a:p>
          <a:p>
            <a:r>
              <a:rPr lang="it-IT" b="0" i="0" dirty="0">
                <a:solidFill>
                  <a:srgbClr val="212121"/>
                </a:solidFill>
                <a:effectLst/>
                <a:latin typeface="Calibri" panose="020F0502020204030204" pitchFamily="34" charset="0"/>
              </a:rPr>
              <a:t>SCIAF: </a:t>
            </a:r>
            <a:r>
              <a:rPr lang="it-IT" b="0" i="0" dirty="0">
                <a:solidFill>
                  <a:srgbClr val="008272"/>
                </a:solidFill>
                <a:effectLst/>
                <a:latin typeface="Calibri" panose="020F0502020204030204" pitchFamily="34" charset="0"/>
                <a:hlinkClick r:id="rId5"/>
              </a:rPr>
              <a:t>https://www.sciaf.org.uk/</a:t>
            </a:r>
            <a:endParaRPr lang="en-GB" dirty="0"/>
          </a:p>
        </p:txBody>
      </p:sp>
    </p:spTree>
    <p:extLst>
      <p:ext uri="{BB962C8B-B14F-4D97-AF65-F5344CB8AC3E}">
        <p14:creationId xmlns:p14="http://schemas.microsoft.com/office/powerpoint/2010/main" val="2814662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24" name="Rectangle 23">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pic>
        <p:nvPicPr>
          <p:cNvPr id="3" name="Picture 2">
            <a:extLst>
              <a:ext uri="{FF2B5EF4-FFF2-40B4-BE49-F238E27FC236}">
                <a16:creationId xmlns:a16="http://schemas.microsoft.com/office/drawing/2014/main" id="{10DBC732-A60B-1A3A-DF15-8284AF4CB86E}"/>
              </a:ext>
            </a:extLst>
          </p:cNvPr>
          <p:cNvPicPr>
            <a:picLocks noChangeAspect="1"/>
          </p:cNvPicPr>
          <p:nvPr/>
        </p:nvPicPr>
        <p:blipFill rotWithShape="1">
          <a:blip r:embed="rId2"/>
          <a:srcRect t="7292" r="1" b="7293"/>
          <a:stretch/>
        </p:blipFill>
        <p:spPr>
          <a:xfrm rot="21480000">
            <a:off x="1137837" y="1003258"/>
            <a:ext cx="9916327" cy="4764396"/>
          </a:xfrm>
          <a:prstGeom prst="rect">
            <a:avLst/>
          </a:prstGeom>
        </p:spPr>
      </p:pic>
    </p:spTree>
    <p:extLst>
      <p:ext uri="{BB962C8B-B14F-4D97-AF65-F5344CB8AC3E}">
        <p14:creationId xmlns:p14="http://schemas.microsoft.com/office/powerpoint/2010/main" val="7939718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3C210E6-A35A-4F68-8D60-801A019C75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icture containing text, clipart&#10;&#10;Description automatically generated">
            <a:extLst>
              <a:ext uri="{FF2B5EF4-FFF2-40B4-BE49-F238E27FC236}">
                <a16:creationId xmlns:a16="http://schemas.microsoft.com/office/drawing/2014/main" id="{5D2C34F6-9C27-098B-203F-4FC49B18D286}"/>
              </a:ext>
            </a:extLst>
          </p:cNvPr>
          <p:cNvPicPr>
            <a:picLocks noChangeAspect="1"/>
          </p:cNvPicPr>
          <p:nvPr/>
        </p:nvPicPr>
        <p:blipFill rotWithShape="1">
          <a:blip r:embed="rId2">
            <a:extLst>
              <a:ext uri="{28A0092B-C50C-407E-A947-70E740481C1C}">
                <a14:useLocalDpi xmlns:a14="http://schemas.microsoft.com/office/drawing/2010/main" val="0"/>
              </a:ext>
            </a:extLst>
          </a:blip>
          <a:srcRect l="1685" r="905" b="1"/>
          <a:stretch/>
        </p:blipFill>
        <p:spPr>
          <a:xfrm>
            <a:off x="3136389" y="10"/>
            <a:ext cx="4979304" cy="3401558"/>
          </a:xfrm>
          <a:custGeom>
            <a:avLst/>
            <a:gdLst/>
            <a:ahLst/>
            <a:cxnLst/>
            <a:rect l="l" t="t" r="r" b="b"/>
            <a:pathLst>
              <a:path w="4979304" h="3364992">
                <a:moveTo>
                  <a:pt x="0" y="0"/>
                </a:moveTo>
                <a:lnTo>
                  <a:pt x="4211250" y="0"/>
                </a:lnTo>
                <a:lnTo>
                  <a:pt x="4309461" y="192282"/>
                </a:lnTo>
                <a:cubicBezTo>
                  <a:pt x="4697535" y="1033269"/>
                  <a:pt x="4937593" y="2032690"/>
                  <a:pt x="4974907" y="3110424"/>
                </a:cubicBezTo>
                <a:lnTo>
                  <a:pt x="4979304" y="3364992"/>
                </a:lnTo>
                <a:lnTo>
                  <a:pt x="800592" y="3364992"/>
                </a:lnTo>
                <a:lnTo>
                  <a:pt x="797493" y="3185579"/>
                </a:lnTo>
                <a:cubicBezTo>
                  <a:pt x="756786" y="2009870"/>
                  <a:pt x="474799" y="927359"/>
                  <a:pt x="22579" y="42066"/>
                </a:cubicBezTo>
                <a:close/>
              </a:path>
            </a:pathLst>
          </a:custGeom>
        </p:spPr>
      </p:pic>
      <p:pic>
        <p:nvPicPr>
          <p:cNvPr id="7" name="Picture 6" descr="Icon&#10;&#10;Description automatically generated">
            <a:extLst>
              <a:ext uri="{FF2B5EF4-FFF2-40B4-BE49-F238E27FC236}">
                <a16:creationId xmlns:a16="http://schemas.microsoft.com/office/drawing/2014/main" id="{2696C5F4-2A81-FC36-F0CA-CE4579A42746}"/>
              </a:ext>
            </a:extLst>
          </p:cNvPr>
          <p:cNvPicPr>
            <a:picLocks noChangeAspect="1"/>
          </p:cNvPicPr>
          <p:nvPr/>
        </p:nvPicPr>
        <p:blipFill rotWithShape="1">
          <a:blip r:embed="rId3">
            <a:extLst>
              <a:ext uri="{28A0092B-C50C-407E-A947-70E740481C1C}">
                <a14:useLocalDpi xmlns:a14="http://schemas.microsoft.com/office/drawing/2010/main" val="0"/>
              </a:ext>
            </a:extLst>
          </a:blip>
          <a:srcRect t="21650" r="2" b="2"/>
          <a:stretch/>
        </p:blipFill>
        <p:spPr>
          <a:xfrm>
            <a:off x="7381690" y="3456433"/>
            <a:ext cx="4810310" cy="3401568"/>
          </a:xfrm>
          <a:custGeom>
            <a:avLst/>
            <a:gdLst/>
            <a:ahLst/>
            <a:cxnLst/>
            <a:rect l="l" t="t" r="r" b="b"/>
            <a:pathLst>
              <a:path w="4810310" h="3401568">
                <a:moveTo>
                  <a:pt x="781270" y="0"/>
                </a:moveTo>
                <a:lnTo>
                  <a:pt x="4810310" y="0"/>
                </a:lnTo>
                <a:lnTo>
                  <a:pt x="4810310" y="3401568"/>
                </a:lnTo>
                <a:lnTo>
                  <a:pt x="0" y="3401568"/>
                </a:lnTo>
                <a:lnTo>
                  <a:pt x="1963" y="3397912"/>
                </a:lnTo>
                <a:cubicBezTo>
                  <a:pt x="454182" y="2512619"/>
                  <a:pt x="736170" y="1430108"/>
                  <a:pt x="776876" y="254399"/>
                </a:cubicBezTo>
                <a:close/>
              </a:path>
            </a:pathLst>
          </a:custGeom>
        </p:spPr>
      </p:pic>
      <p:pic>
        <p:nvPicPr>
          <p:cNvPr id="5" name="Picture 4" descr="A group of people sitting in a room&#10;&#10;Description automatically generated with medium confidence">
            <a:extLst>
              <a:ext uri="{FF2B5EF4-FFF2-40B4-BE49-F238E27FC236}">
                <a16:creationId xmlns:a16="http://schemas.microsoft.com/office/drawing/2014/main" id="{9B76B53B-2E1F-3603-C49A-5D882DC56439}"/>
              </a:ext>
            </a:extLst>
          </p:cNvPr>
          <p:cNvPicPr>
            <a:picLocks noChangeAspect="1"/>
          </p:cNvPicPr>
          <p:nvPr/>
        </p:nvPicPr>
        <p:blipFill rotWithShape="1">
          <a:blip r:embed="rId4">
            <a:extLst>
              <a:ext uri="{28A0092B-C50C-407E-A947-70E740481C1C}">
                <a14:useLocalDpi xmlns:a14="http://schemas.microsoft.com/office/drawing/2010/main" val="0"/>
              </a:ext>
            </a:extLst>
          </a:blip>
          <a:srcRect l="3642" r="1" b="1"/>
          <a:stretch/>
        </p:blipFill>
        <p:spPr>
          <a:xfrm>
            <a:off x="3189428" y="3456432"/>
            <a:ext cx="4925479" cy="3401568"/>
          </a:xfrm>
          <a:custGeom>
            <a:avLst/>
            <a:gdLst/>
            <a:ahLst/>
            <a:cxnLst/>
            <a:rect l="l" t="t" r="r" b="b"/>
            <a:pathLst>
              <a:path w="4925479" h="3364992">
                <a:moveTo>
                  <a:pt x="749362" y="0"/>
                </a:moveTo>
                <a:lnTo>
                  <a:pt x="4925479" y="0"/>
                </a:lnTo>
                <a:lnTo>
                  <a:pt x="4921868" y="209033"/>
                </a:lnTo>
                <a:cubicBezTo>
                  <a:pt x="4884554" y="1286766"/>
                  <a:pt x="4644496" y="2286187"/>
                  <a:pt x="4256422" y="3127175"/>
                </a:cubicBezTo>
                <a:lnTo>
                  <a:pt x="4134952" y="3364992"/>
                </a:lnTo>
                <a:lnTo>
                  <a:pt x="0" y="3364992"/>
                </a:lnTo>
                <a:lnTo>
                  <a:pt x="79008" y="3202330"/>
                </a:lnTo>
                <a:cubicBezTo>
                  <a:pt x="467082" y="2361343"/>
                  <a:pt x="707140" y="1361922"/>
                  <a:pt x="744454" y="284189"/>
                </a:cubicBezTo>
                <a:close/>
              </a:path>
            </a:pathLst>
          </a:custGeom>
        </p:spPr>
      </p:pic>
      <p:sp useBgFill="1">
        <p:nvSpPr>
          <p:cNvPr id="31" name="Freeform: Shape 30">
            <a:extLst>
              <a:ext uri="{FF2B5EF4-FFF2-40B4-BE49-F238E27FC236}">
                <a16:creationId xmlns:a16="http://schemas.microsoft.com/office/drawing/2014/main" id="{AC0D06B0-F19C-459E-B221-A34B506FB5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45815" cy="6858000"/>
          </a:xfrm>
          <a:custGeom>
            <a:avLst/>
            <a:gdLst>
              <a:gd name="connsiteX0" fmla="*/ 0 w 3945815"/>
              <a:gd name="connsiteY0" fmla="*/ 0 h 6858000"/>
              <a:gd name="connsiteX1" fmla="*/ 3138662 w 3945815"/>
              <a:gd name="connsiteY1" fmla="*/ 0 h 6858000"/>
              <a:gd name="connsiteX2" fmla="*/ 3275260 w 3945815"/>
              <a:gd name="connsiteY2" fmla="*/ 267438 h 6858000"/>
              <a:gd name="connsiteX3" fmla="*/ 3945815 w 3945815"/>
              <a:gd name="connsiteY3" fmla="*/ 3481388 h 6858000"/>
              <a:gd name="connsiteX4" fmla="*/ 3275260 w 3945815"/>
              <a:gd name="connsiteY4" fmla="*/ 6695338 h 6858000"/>
              <a:gd name="connsiteX5" fmla="*/ 3192177 w 3945815"/>
              <a:gd name="connsiteY5" fmla="*/ 6858000 h 6858000"/>
              <a:gd name="connsiteX6" fmla="*/ 0 w 3945815"/>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45815" h="6858000">
                <a:moveTo>
                  <a:pt x="0" y="0"/>
                </a:moveTo>
                <a:lnTo>
                  <a:pt x="3138662" y="0"/>
                </a:lnTo>
                <a:lnTo>
                  <a:pt x="3275260" y="267438"/>
                </a:lnTo>
                <a:cubicBezTo>
                  <a:pt x="3698614" y="1184879"/>
                  <a:pt x="3945815" y="2290869"/>
                  <a:pt x="3945815" y="3481388"/>
                </a:cubicBezTo>
                <a:cubicBezTo>
                  <a:pt x="3945815" y="4671908"/>
                  <a:pt x="3698614" y="5777898"/>
                  <a:pt x="3275260" y="6695338"/>
                </a:cubicBezTo>
                <a:lnTo>
                  <a:pt x="319217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3" name="Freeform: Shape 32">
            <a:extLst>
              <a:ext uri="{FF2B5EF4-FFF2-40B4-BE49-F238E27FC236}">
                <a16:creationId xmlns:a16="http://schemas.microsoft.com/office/drawing/2014/main" id="{345B26DA-1C6B-4C66-81C9-9C1877FC2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936670" cy="6858000"/>
          </a:xfrm>
          <a:custGeom>
            <a:avLst/>
            <a:gdLst>
              <a:gd name="connsiteX0" fmla="*/ 0 w 3936670"/>
              <a:gd name="connsiteY0" fmla="*/ 0 h 6858000"/>
              <a:gd name="connsiteX1" fmla="*/ 3129517 w 3936670"/>
              <a:gd name="connsiteY1" fmla="*/ 0 h 6858000"/>
              <a:gd name="connsiteX2" fmla="*/ 3266115 w 3936670"/>
              <a:gd name="connsiteY2" fmla="*/ 267438 h 6858000"/>
              <a:gd name="connsiteX3" fmla="*/ 3936670 w 3936670"/>
              <a:gd name="connsiteY3" fmla="*/ 3481388 h 6858000"/>
              <a:gd name="connsiteX4" fmla="*/ 3266115 w 3936670"/>
              <a:gd name="connsiteY4" fmla="*/ 6695338 h 6858000"/>
              <a:gd name="connsiteX5" fmla="*/ 3183032 w 3936670"/>
              <a:gd name="connsiteY5" fmla="*/ 6858000 h 6858000"/>
              <a:gd name="connsiteX6" fmla="*/ 0 w 393667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36670" h="6858000">
                <a:moveTo>
                  <a:pt x="0" y="0"/>
                </a:moveTo>
                <a:lnTo>
                  <a:pt x="3129517" y="0"/>
                </a:lnTo>
                <a:lnTo>
                  <a:pt x="3266115" y="267438"/>
                </a:lnTo>
                <a:cubicBezTo>
                  <a:pt x="3689469" y="1184879"/>
                  <a:pt x="3936670" y="2290869"/>
                  <a:pt x="3936670" y="3481388"/>
                </a:cubicBezTo>
                <a:cubicBezTo>
                  <a:pt x="3936670" y="4671908"/>
                  <a:pt x="3689469" y="5777898"/>
                  <a:pt x="3266115" y="6695338"/>
                </a:cubicBezTo>
                <a:lnTo>
                  <a:pt x="3183032"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3009EBA-0326-02FA-8623-43D3442106AB}"/>
              </a:ext>
            </a:extLst>
          </p:cNvPr>
          <p:cNvSpPr>
            <a:spLocks noGrp="1"/>
          </p:cNvSpPr>
          <p:nvPr>
            <p:ph type="title"/>
          </p:nvPr>
        </p:nvSpPr>
        <p:spPr>
          <a:xfrm>
            <a:off x="448056" y="685800"/>
            <a:ext cx="2807208" cy="1325563"/>
          </a:xfrm>
        </p:spPr>
        <p:txBody>
          <a:bodyPr>
            <a:normAutofit/>
          </a:bodyPr>
          <a:lstStyle/>
          <a:p>
            <a:r>
              <a:rPr lang="en-US" sz="2600" b="1"/>
              <a:t>What does the word ‘participation’ mean to you?</a:t>
            </a:r>
            <a:endParaRPr lang="en-GB" sz="2600"/>
          </a:p>
        </p:txBody>
      </p:sp>
      <p:sp>
        <p:nvSpPr>
          <p:cNvPr id="35" name="Rectangle 34">
            <a:extLst>
              <a:ext uri="{FF2B5EF4-FFF2-40B4-BE49-F238E27FC236}">
                <a16:creationId xmlns:a16="http://schemas.microsoft.com/office/drawing/2014/main" id="{98DE6C44-43F8-4DE4-AB81-66853FFEA0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005840"/>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2409529B-9B56-4F10-BE4D-F934DB89E5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8912" y="2089941"/>
            <a:ext cx="2834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ABBA0000-1DF3-7D4E-52C4-475EA0F6582A}"/>
              </a:ext>
            </a:extLst>
          </p:cNvPr>
          <p:cNvSpPr>
            <a:spLocks noGrp="1"/>
          </p:cNvSpPr>
          <p:nvPr>
            <p:ph idx="1"/>
          </p:nvPr>
        </p:nvSpPr>
        <p:spPr>
          <a:xfrm>
            <a:off x="448056" y="2258568"/>
            <a:ext cx="2807208" cy="3922776"/>
          </a:xfrm>
        </p:spPr>
        <p:txBody>
          <a:bodyPr>
            <a:normAutofit/>
          </a:bodyPr>
          <a:lstStyle/>
          <a:p>
            <a:pPr marL="0" indent="0">
              <a:buNone/>
            </a:pPr>
            <a:endParaRPr lang="en-US" sz="1700" dirty="0"/>
          </a:p>
          <a:p>
            <a:pPr marL="0" indent="0">
              <a:buNone/>
            </a:pPr>
            <a:r>
              <a:rPr lang="en-US" sz="4000" dirty="0">
                <a:solidFill>
                  <a:srgbClr val="002060"/>
                </a:solidFill>
              </a:rPr>
              <a:t>Participation</a:t>
            </a:r>
          </a:p>
          <a:p>
            <a:pPr marL="0" indent="0">
              <a:buNone/>
            </a:pPr>
            <a:endParaRPr lang="en-GB" sz="1700" dirty="0"/>
          </a:p>
        </p:txBody>
      </p:sp>
      <p:pic>
        <p:nvPicPr>
          <p:cNvPr id="6" name="Picture 5" descr="Two people sitting on a couch looking at a computer&#10;&#10;Description automatically generated">
            <a:extLst>
              <a:ext uri="{FF2B5EF4-FFF2-40B4-BE49-F238E27FC236}">
                <a16:creationId xmlns:a16="http://schemas.microsoft.com/office/drawing/2014/main" id="{96D137F3-D62B-689D-D0C7-2B140287C5F7}"/>
              </a:ext>
            </a:extLst>
          </p:cNvPr>
          <p:cNvPicPr>
            <a:picLocks noChangeAspect="1"/>
          </p:cNvPicPr>
          <p:nvPr/>
        </p:nvPicPr>
        <p:blipFill rotWithShape="1">
          <a:blip r:embed="rId5">
            <a:extLst>
              <a:ext uri="{28A0092B-C50C-407E-A947-70E740481C1C}">
                <a14:useLocalDpi xmlns:a14="http://schemas.microsoft.com/office/drawing/2010/main" val="0"/>
              </a:ext>
            </a:extLst>
          </a:blip>
          <a:srcRect l="3401" r="2651" b="1"/>
          <a:stretch/>
        </p:blipFill>
        <p:spPr>
          <a:xfrm>
            <a:off x="7404372" y="10"/>
            <a:ext cx="4787628" cy="3401558"/>
          </a:xfrm>
          <a:custGeom>
            <a:avLst/>
            <a:gdLst/>
            <a:ahLst/>
            <a:cxnLst/>
            <a:rect l="l" t="t" r="r" b="b"/>
            <a:pathLst>
              <a:path w="4787628" h="3401568">
                <a:moveTo>
                  <a:pt x="0" y="0"/>
                </a:moveTo>
                <a:lnTo>
                  <a:pt x="4787628" y="0"/>
                </a:lnTo>
                <a:lnTo>
                  <a:pt x="4787628" y="3401568"/>
                </a:lnTo>
                <a:lnTo>
                  <a:pt x="762748" y="3401568"/>
                </a:lnTo>
                <a:lnTo>
                  <a:pt x="751436" y="2963954"/>
                </a:lnTo>
                <a:cubicBezTo>
                  <a:pt x="698408" y="1942163"/>
                  <a:pt x="463174" y="995044"/>
                  <a:pt x="93264" y="192283"/>
                </a:cubicBezTo>
                <a:close/>
              </a:path>
            </a:pathLst>
          </a:custGeom>
        </p:spPr>
      </p:pic>
    </p:spTree>
    <p:extLst>
      <p:ext uri="{BB962C8B-B14F-4D97-AF65-F5344CB8AC3E}">
        <p14:creationId xmlns:p14="http://schemas.microsoft.com/office/powerpoint/2010/main" val="389328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3CBEF12-C9B8-466E-A7FE-B00B9AD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39EE39D-CA3E-A911-A9D2-303642788C73}"/>
              </a:ext>
            </a:extLst>
          </p:cNvPr>
          <p:cNvSpPr txBox="1"/>
          <p:nvPr/>
        </p:nvSpPr>
        <p:spPr>
          <a:xfrm>
            <a:off x="838199" y="370319"/>
            <a:ext cx="10649714" cy="1851885"/>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r>
              <a:rPr lang="en-US" sz="2400" b="0" i="0" dirty="0">
                <a:effectLst/>
              </a:rPr>
              <a:t>Reflect on these words of the Saints. </a:t>
            </a:r>
            <a:endParaRPr lang="en-US" sz="2400" dirty="0"/>
          </a:p>
          <a:p>
            <a:pPr indent="-228600">
              <a:lnSpc>
                <a:spcPct val="90000"/>
              </a:lnSpc>
              <a:spcAft>
                <a:spcPts val="600"/>
              </a:spcAft>
              <a:buFont typeface="Arial" panose="020B0604020202020204" pitchFamily="34" charset="0"/>
              <a:buChar char="•"/>
            </a:pPr>
            <a:r>
              <a:rPr lang="en-US" sz="2400" b="0" i="0" dirty="0">
                <a:effectLst/>
              </a:rPr>
              <a:t>In what ways do their words encourage you to </a:t>
            </a:r>
            <a:r>
              <a:rPr lang="en-US" sz="2400" dirty="0"/>
              <a:t>fulfil </a:t>
            </a:r>
            <a:r>
              <a:rPr lang="en-US" sz="2400" b="0" i="0" dirty="0">
                <a:effectLst/>
              </a:rPr>
              <a:t>your mission t</a:t>
            </a:r>
            <a:r>
              <a:rPr lang="en-US" sz="2400" dirty="0"/>
              <a:t>o act and give witness to God’s love in the way we treat others</a:t>
            </a:r>
            <a:r>
              <a:rPr lang="en-US" sz="2400" b="0" i="0" dirty="0">
                <a:effectLst/>
              </a:rPr>
              <a:t>?</a:t>
            </a:r>
            <a:endParaRPr lang="en-US" sz="2400" dirty="0"/>
          </a:p>
          <a:p>
            <a:pPr indent="-228600">
              <a:lnSpc>
                <a:spcPct val="90000"/>
              </a:lnSpc>
              <a:spcAft>
                <a:spcPts val="600"/>
              </a:spcAft>
              <a:buFont typeface="Arial" panose="020B0604020202020204" pitchFamily="34" charset="0"/>
              <a:buChar char="•"/>
            </a:pPr>
            <a:r>
              <a:rPr lang="en-US" sz="2400" dirty="0"/>
              <a:t>Share your reflections with your shoulder partner.</a:t>
            </a:r>
          </a:p>
        </p:txBody>
      </p:sp>
      <p:pic>
        <p:nvPicPr>
          <p:cNvPr id="3" name="Picture 2" descr="Text&#10;&#10;Description automatically generated">
            <a:extLst>
              <a:ext uri="{FF2B5EF4-FFF2-40B4-BE49-F238E27FC236}">
                <a16:creationId xmlns:a16="http://schemas.microsoft.com/office/drawing/2014/main" id="{0F9AA3D3-40BE-988B-1904-D2048B26EB8A}"/>
              </a:ext>
            </a:extLst>
          </p:cNvPr>
          <p:cNvPicPr>
            <a:picLocks noChangeAspect="1"/>
          </p:cNvPicPr>
          <p:nvPr/>
        </p:nvPicPr>
        <p:blipFill rotWithShape="1">
          <a:blip r:embed="rId2">
            <a:extLst>
              <a:ext uri="{28A0092B-C50C-407E-A947-70E740481C1C}">
                <a14:useLocalDpi xmlns:a14="http://schemas.microsoft.com/office/drawing/2010/main" val="0"/>
              </a:ext>
            </a:extLst>
          </a:blip>
          <a:srcRect r="3" b="5939"/>
          <a:stretch/>
        </p:blipFill>
        <p:spPr>
          <a:xfrm>
            <a:off x="838199" y="2392326"/>
            <a:ext cx="4164414" cy="3917209"/>
          </a:xfrm>
          <a:prstGeom prst="rect">
            <a:avLst/>
          </a:prstGeom>
        </p:spPr>
      </p:pic>
      <p:pic>
        <p:nvPicPr>
          <p:cNvPr id="5" name="Picture 4" descr="A picture containing text&#10;&#10;Description automatically generated">
            <a:extLst>
              <a:ext uri="{FF2B5EF4-FFF2-40B4-BE49-F238E27FC236}">
                <a16:creationId xmlns:a16="http://schemas.microsoft.com/office/drawing/2014/main" id="{8D83E400-463C-9666-08EA-F733FBEB47AA}"/>
              </a:ext>
            </a:extLst>
          </p:cNvPr>
          <p:cNvPicPr>
            <a:picLocks noChangeAspect="1"/>
          </p:cNvPicPr>
          <p:nvPr/>
        </p:nvPicPr>
        <p:blipFill rotWithShape="1">
          <a:blip r:embed="rId3">
            <a:extLst>
              <a:ext uri="{28A0092B-C50C-407E-A947-70E740481C1C}">
                <a14:useLocalDpi xmlns:a14="http://schemas.microsoft.com/office/drawing/2010/main" val="0"/>
              </a:ext>
            </a:extLst>
          </a:blip>
          <a:srcRect l="18454" r="1746" b="1"/>
          <a:stretch/>
        </p:blipFill>
        <p:spPr>
          <a:xfrm>
            <a:off x="5188940" y="2392326"/>
            <a:ext cx="6298971" cy="3917209"/>
          </a:xfrm>
          <a:prstGeom prst="rect">
            <a:avLst/>
          </a:prstGeom>
        </p:spPr>
      </p:pic>
    </p:spTree>
    <p:extLst>
      <p:ext uri="{BB962C8B-B14F-4D97-AF65-F5344CB8AC3E}">
        <p14:creationId xmlns:p14="http://schemas.microsoft.com/office/powerpoint/2010/main" val="34098520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Text&#10;&#10;Description automatically generated">
            <a:extLst>
              <a:ext uri="{FF2B5EF4-FFF2-40B4-BE49-F238E27FC236}">
                <a16:creationId xmlns:a16="http://schemas.microsoft.com/office/drawing/2014/main" id="{334D4194-4832-F4DF-6096-7D6C4DC8D7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5074" y="1123527"/>
            <a:ext cx="4604800" cy="4604800"/>
          </a:xfrm>
          <a:prstGeom prst="rect">
            <a:avLst/>
          </a:prstGeom>
        </p:spPr>
      </p:pic>
      <p:cxnSp>
        <p:nvCxnSpPr>
          <p:cNvPr id="9" name="Straight Connector 8">
            <a:extLst>
              <a:ext uri="{FF2B5EF4-FFF2-40B4-BE49-F238E27FC236}">
                <a16:creationId xmlns:a16="http://schemas.microsoft.com/office/drawing/2014/main" id="{E12350F3-DB83-413A-980B-1CEB9249866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453265" y="1570814"/>
            <a:ext cx="0" cy="3710227"/>
          </a:xfrm>
          <a:prstGeom prst="line">
            <a:avLst/>
          </a:prstGeom>
          <a:ln w="19050">
            <a:solidFill>
              <a:srgbClr val="CA904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9829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D5F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text, application&#10;&#10;Description automatically generated">
            <a:extLst>
              <a:ext uri="{FF2B5EF4-FFF2-40B4-BE49-F238E27FC236}">
                <a16:creationId xmlns:a16="http://schemas.microsoft.com/office/drawing/2014/main" id="{80605D82-3D16-78CD-1A5F-EE1C528AC3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866309"/>
            <a:ext cx="10905066" cy="5125381"/>
          </a:xfrm>
          <a:prstGeom prst="rect">
            <a:avLst/>
          </a:prstGeom>
        </p:spPr>
      </p:pic>
    </p:spTree>
    <p:extLst>
      <p:ext uri="{BB962C8B-B14F-4D97-AF65-F5344CB8AC3E}">
        <p14:creationId xmlns:p14="http://schemas.microsoft.com/office/powerpoint/2010/main" val="20673554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10DF8A-15F8-C1C6-0867-96F83F8E93E7}"/>
              </a:ext>
            </a:extLst>
          </p:cNvPr>
          <p:cNvSpPr>
            <a:spLocks noGrp="1"/>
          </p:cNvSpPr>
          <p:nvPr>
            <p:ph type="title"/>
          </p:nvPr>
        </p:nvSpPr>
        <p:spPr>
          <a:xfrm>
            <a:off x="838200" y="365125"/>
            <a:ext cx="10515600" cy="1325563"/>
          </a:xfrm>
        </p:spPr>
        <p:txBody>
          <a:bodyPr>
            <a:normAutofit/>
          </a:bodyPr>
          <a:lstStyle/>
          <a:p>
            <a:r>
              <a:rPr lang="en-US" sz="5400" b="1" i="1">
                <a:effectLst/>
                <a:latin typeface="Calibri" panose="020F0502020204030204" pitchFamily="34" charset="0"/>
              </a:rPr>
              <a:t>Recite the Mary's Meals prayer: </a:t>
            </a:r>
            <a:endParaRPr lang="en-GB" sz="5400"/>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F369912-5731-544A-65EC-DEA68B175E85}"/>
              </a:ext>
            </a:extLst>
          </p:cNvPr>
          <p:cNvSpPr>
            <a:spLocks noGrp="1"/>
          </p:cNvSpPr>
          <p:nvPr>
            <p:ph idx="1"/>
          </p:nvPr>
        </p:nvSpPr>
        <p:spPr>
          <a:xfrm>
            <a:off x="838200" y="1929384"/>
            <a:ext cx="10515600" cy="4251960"/>
          </a:xfrm>
        </p:spPr>
        <p:txBody>
          <a:bodyPr>
            <a:noAutofit/>
          </a:bodyPr>
          <a:lstStyle/>
          <a:p>
            <a:pPr marL="0" indent="0">
              <a:buNone/>
            </a:pPr>
            <a:r>
              <a:rPr lang="en-US" b="0" i="1" dirty="0">
                <a:effectLst/>
                <a:latin typeface="Calibri" panose="020F0502020204030204" pitchFamily="34" charset="0"/>
              </a:rPr>
              <a:t>Our Father, </a:t>
            </a:r>
          </a:p>
          <a:p>
            <a:pPr marL="0" indent="0">
              <a:buNone/>
            </a:pPr>
            <a:r>
              <a:rPr lang="en-US" b="0" i="1" dirty="0">
                <a:effectLst/>
                <a:latin typeface="Calibri" panose="020F0502020204030204" pitchFamily="34" charset="0"/>
              </a:rPr>
              <a:t>give us this day our daily bread and forgive us for the times when we take more than our share of the bread that belongs to all. </a:t>
            </a:r>
          </a:p>
          <a:p>
            <a:pPr marL="0" indent="0">
              <a:buNone/>
            </a:pPr>
            <a:r>
              <a:rPr lang="en-US" b="0" i="1" dirty="0">
                <a:effectLst/>
                <a:latin typeface="Calibri" panose="020F0502020204030204" pitchFamily="34" charset="0"/>
              </a:rPr>
              <a:t>Let us help You fill the starving with good things, not with scraps from our table. </a:t>
            </a:r>
          </a:p>
          <a:p>
            <a:pPr marL="0" indent="0">
              <a:buNone/>
            </a:pPr>
            <a:r>
              <a:rPr lang="en-US" b="0" i="1" dirty="0">
                <a:effectLst/>
                <a:latin typeface="Calibri" panose="020F0502020204030204" pitchFamily="34" charset="0"/>
              </a:rPr>
              <a:t>Teach us how to share what is not ours to keep. </a:t>
            </a:r>
          </a:p>
          <a:p>
            <a:pPr marL="0" indent="0">
              <a:buNone/>
            </a:pPr>
            <a:r>
              <a:rPr lang="en-US" b="0" i="1" dirty="0">
                <a:effectLst/>
                <a:latin typeface="Calibri" panose="020F0502020204030204" pitchFamily="34" charset="0"/>
              </a:rPr>
              <a:t>Clothe us with Your love that we may complete each good work You created us to do. </a:t>
            </a:r>
          </a:p>
          <a:p>
            <a:pPr marL="0" indent="0">
              <a:buNone/>
            </a:pPr>
            <a:r>
              <a:rPr lang="en-US" b="0" i="1" dirty="0">
                <a:effectLst/>
                <a:latin typeface="Calibri" panose="020F0502020204030204" pitchFamily="34" charset="0"/>
              </a:rPr>
              <a:t>Place in our hearts Your compassion for each starving child and use our little acts of love so that they starve no more. Amen</a:t>
            </a:r>
            <a:endParaRPr lang="en-GB" dirty="0"/>
          </a:p>
        </p:txBody>
      </p:sp>
    </p:spTree>
    <p:extLst>
      <p:ext uri="{BB962C8B-B14F-4D97-AF65-F5344CB8AC3E}">
        <p14:creationId xmlns:p14="http://schemas.microsoft.com/office/powerpoint/2010/main" val="27401550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4BFCCA4-109C-4B21-816E-144FE75C3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D4C519-F944-A064-9889-E0308F71DB48}"/>
              </a:ext>
            </a:extLst>
          </p:cNvPr>
          <p:cNvSpPr>
            <a:spLocks noGrp="1"/>
          </p:cNvSpPr>
          <p:nvPr>
            <p:ph type="title"/>
          </p:nvPr>
        </p:nvSpPr>
        <p:spPr>
          <a:xfrm>
            <a:off x="630918" y="643465"/>
            <a:ext cx="3895359" cy="1846615"/>
          </a:xfrm>
        </p:spPr>
        <p:txBody>
          <a:bodyPr anchor="b">
            <a:normAutofit/>
          </a:bodyPr>
          <a:lstStyle/>
          <a:p>
            <a:r>
              <a:rPr lang="en-US" sz="4200" b="1"/>
              <a:t>What does the word ‘mission’ mean to you?</a:t>
            </a:r>
            <a:endParaRPr lang="en-GB" sz="4200" b="1"/>
          </a:p>
        </p:txBody>
      </p:sp>
      <p:sp>
        <p:nvSpPr>
          <p:cNvPr id="33" name="sketch line">
            <a:extLst>
              <a:ext uri="{FF2B5EF4-FFF2-40B4-BE49-F238E27FC236}">
                <a16:creationId xmlns:a16="http://schemas.microsoft.com/office/drawing/2014/main" id="{0059B5C0-FEC8-4370-AF45-02E3AEF6F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659144"/>
            <a:ext cx="3566160" cy="18288"/>
          </a:xfrm>
          <a:custGeom>
            <a:avLst/>
            <a:gdLst>
              <a:gd name="connsiteX0" fmla="*/ 0 w 3566160"/>
              <a:gd name="connsiteY0" fmla="*/ 0 h 18288"/>
              <a:gd name="connsiteX1" fmla="*/ 665683 w 3566160"/>
              <a:gd name="connsiteY1" fmla="*/ 0 h 18288"/>
              <a:gd name="connsiteX2" fmla="*/ 1331366 w 3566160"/>
              <a:gd name="connsiteY2" fmla="*/ 0 h 18288"/>
              <a:gd name="connsiteX3" fmla="*/ 1818742 w 3566160"/>
              <a:gd name="connsiteY3" fmla="*/ 0 h 18288"/>
              <a:gd name="connsiteX4" fmla="*/ 2413102 w 3566160"/>
              <a:gd name="connsiteY4" fmla="*/ 0 h 18288"/>
              <a:gd name="connsiteX5" fmla="*/ 2936138 w 3566160"/>
              <a:gd name="connsiteY5" fmla="*/ 0 h 18288"/>
              <a:gd name="connsiteX6" fmla="*/ 3566160 w 3566160"/>
              <a:gd name="connsiteY6" fmla="*/ 0 h 18288"/>
              <a:gd name="connsiteX7" fmla="*/ 3566160 w 3566160"/>
              <a:gd name="connsiteY7" fmla="*/ 18288 h 18288"/>
              <a:gd name="connsiteX8" fmla="*/ 2971800 w 3566160"/>
              <a:gd name="connsiteY8" fmla="*/ 18288 h 18288"/>
              <a:gd name="connsiteX9" fmla="*/ 2448763 w 3566160"/>
              <a:gd name="connsiteY9" fmla="*/ 18288 h 18288"/>
              <a:gd name="connsiteX10" fmla="*/ 1854403 w 3566160"/>
              <a:gd name="connsiteY10" fmla="*/ 18288 h 18288"/>
              <a:gd name="connsiteX11" fmla="*/ 1295705 w 3566160"/>
              <a:gd name="connsiteY11" fmla="*/ 18288 h 18288"/>
              <a:gd name="connsiteX12" fmla="*/ 772668 w 3566160"/>
              <a:gd name="connsiteY12" fmla="*/ 18288 h 18288"/>
              <a:gd name="connsiteX13" fmla="*/ 0 w 3566160"/>
              <a:gd name="connsiteY13" fmla="*/ 18288 h 18288"/>
              <a:gd name="connsiteX14" fmla="*/ 0 w 3566160"/>
              <a:gd name="connsiteY14"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566160" h="18288" fill="none" extrusionOk="0">
                <a:moveTo>
                  <a:pt x="0" y="0"/>
                </a:moveTo>
                <a:cubicBezTo>
                  <a:pt x="222644" y="15773"/>
                  <a:pt x="447078" y="-30288"/>
                  <a:pt x="665683" y="0"/>
                </a:cubicBezTo>
                <a:cubicBezTo>
                  <a:pt x="884288" y="30288"/>
                  <a:pt x="1132425" y="-6167"/>
                  <a:pt x="1331366" y="0"/>
                </a:cubicBezTo>
                <a:cubicBezTo>
                  <a:pt x="1530307" y="6167"/>
                  <a:pt x="1680942" y="17562"/>
                  <a:pt x="1818742" y="0"/>
                </a:cubicBezTo>
                <a:cubicBezTo>
                  <a:pt x="1956542" y="-17562"/>
                  <a:pt x="2130227" y="23032"/>
                  <a:pt x="2413102" y="0"/>
                </a:cubicBezTo>
                <a:cubicBezTo>
                  <a:pt x="2695977" y="-23032"/>
                  <a:pt x="2679988" y="-13260"/>
                  <a:pt x="2936138" y="0"/>
                </a:cubicBezTo>
                <a:cubicBezTo>
                  <a:pt x="3192288" y="13260"/>
                  <a:pt x="3378668" y="16268"/>
                  <a:pt x="3566160" y="0"/>
                </a:cubicBezTo>
                <a:cubicBezTo>
                  <a:pt x="3566199" y="7328"/>
                  <a:pt x="3566779" y="9982"/>
                  <a:pt x="3566160" y="18288"/>
                </a:cubicBezTo>
                <a:cubicBezTo>
                  <a:pt x="3315478" y="45899"/>
                  <a:pt x="3188272" y="-7574"/>
                  <a:pt x="2971800" y="18288"/>
                </a:cubicBezTo>
                <a:cubicBezTo>
                  <a:pt x="2755328" y="44150"/>
                  <a:pt x="2598570" y="34692"/>
                  <a:pt x="2448763" y="18288"/>
                </a:cubicBezTo>
                <a:cubicBezTo>
                  <a:pt x="2298956" y="1884"/>
                  <a:pt x="2011344" y="-7043"/>
                  <a:pt x="1854403" y="18288"/>
                </a:cubicBezTo>
                <a:cubicBezTo>
                  <a:pt x="1697462" y="43619"/>
                  <a:pt x="1444994" y="618"/>
                  <a:pt x="1295705" y="18288"/>
                </a:cubicBezTo>
                <a:cubicBezTo>
                  <a:pt x="1146416" y="35958"/>
                  <a:pt x="965401" y="42167"/>
                  <a:pt x="772668" y="18288"/>
                </a:cubicBezTo>
                <a:cubicBezTo>
                  <a:pt x="579935" y="-5591"/>
                  <a:pt x="352420" y="-19381"/>
                  <a:pt x="0" y="18288"/>
                </a:cubicBezTo>
                <a:cubicBezTo>
                  <a:pt x="-593" y="9736"/>
                  <a:pt x="244" y="6610"/>
                  <a:pt x="0" y="0"/>
                </a:cubicBezTo>
                <a:close/>
              </a:path>
              <a:path w="3566160" h="18288" stroke="0" extrusionOk="0">
                <a:moveTo>
                  <a:pt x="0" y="0"/>
                </a:moveTo>
                <a:cubicBezTo>
                  <a:pt x="169947" y="-5008"/>
                  <a:pt x="340602" y="-17518"/>
                  <a:pt x="594360" y="0"/>
                </a:cubicBezTo>
                <a:cubicBezTo>
                  <a:pt x="848118" y="17518"/>
                  <a:pt x="997921" y="8866"/>
                  <a:pt x="1224382" y="0"/>
                </a:cubicBezTo>
                <a:cubicBezTo>
                  <a:pt x="1450843" y="-8866"/>
                  <a:pt x="1572343" y="8392"/>
                  <a:pt x="1783080" y="0"/>
                </a:cubicBezTo>
                <a:cubicBezTo>
                  <a:pt x="1993817" y="-8392"/>
                  <a:pt x="2266728" y="2126"/>
                  <a:pt x="2448763" y="0"/>
                </a:cubicBezTo>
                <a:cubicBezTo>
                  <a:pt x="2630798" y="-2126"/>
                  <a:pt x="2815508" y="-13843"/>
                  <a:pt x="3043123" y="0"/>
                </a:cubicBezTo>
                <a:cubicBezTo>
                  <a:pt x="3270738" y="13843"/>
                  <a:pt x="3420568" y="2184"/>
                  <a:pt x="3566160" y="0"/>
                </a:cubicBezTo>
                <a:cubicBezTo>
                  <a:pt x="3566487" y="8595"/>
                  <a:pt x="3566088" y="13110"/>
                  <a:pt x="3566160" y="18288"/>
                </a:cubicBezTo>
                <a:cubicBezTo>
                  <a:pt x="3421748" y="9323"/>
                  <a:pt x="3176383" y="-3939"/>
                  <a:pt x="2971800" y="18288"/>
                </a:cubicBezTo>
                <a:cubicBezTo>
                  <a:pt x="2767217" y="40515"/>
                  <a:pt x="2590769" y="4336"/>
                  <a:pt x="2306117" y="18288"/>
                </a:cubicBezTo>
                <a:cubicBezTo>
                  <a:pt x="2021465" y="32240"/>
                  <a:pt x="1860727" y="-9280"/>
                  <a:pt x="1676095" y="18288"/>
                </a:cubicBezTo>
                <a:cubicBezTo>
                  <a:pt x="1491463" y="45856"/>
                  <a:pt x="1329173" y="5765"/>
                  <a:pt x="1153058" y="18288"/>
                </a:cubicBezTo>
                <a:cubicBezTo>
                  <a:pt x="976943" y="30811"/>
                  <a:pt x="895178" y="4751"/>
                  <a:pt x="665683" y="18288"/>
                </a:cubicBezTo>
                <a:cubicBezTo>
                  <a:pt x="436189" y="31825"/>
                  <a:pt x="302924" y="2002"/>
                  <a:pt x="0" y="18288"/>
                </a:cubicBezTo>
                <a:cubicBezTo>
                  <a:pt x="822" y="10564"/>
                  <a:pt x="-23" y="457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448976505">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8B1CDFF-76EE-0AD0-1A70-923E61DBD064}"/>
              </a:ext>
            </a:extLst>
          </p:cNvPr>
          <p:cNvSpPr>
            <a:spLocks noGrp="1"/>
          </p:cNvSpPr>
          <p:nvPr>
            <p:ph idx="1"/>
          </p:nvPr>
        </p:nvSpPr>
        <p:spPr>
          <a:xfrm>
            <a:off x="630936" y="2807167"/>
            <a:ext cx="3895522" cy="3386399"/>
          </a:xfrm>
        </p:spPr>
        <p:txBody>
          <a:bodyPr>
            <a:normAutofit/>
          </a:bodyPr>
          <a:lstStyle/>
          <a:p>
            <a:pPr marL="0" indent="0">
              <a:buNone/>
            </a:pPr>
            <a:endParaRPr lang="en-US" sz="2200" dirty="0"/>
          </a:p>
          <a:p>
            <a:pPr marL="0" indent="0" algn="ctr">
              <a:buNone/>
            </a:pPr>
            <a:r>
              <a:rPr lang="en-US" sz="5400" dirty="0">
                <a:solidFill>
                  <a:srgbClr val="002060"/>
                </a:solidFill>
              </a:rPr>
              <a:t>Mission</a:t>
            </a:r>
          </a:p>
          <a:p>
            <a:pPr marL="0" indent="0">
              <a:buNone/>
            </a:pPr>
            <a:endParaRPr lang="en-US" sz="2200" dirty="0"/>
          </a:p>
          <a:p>
            <a:pPr marL="0" indent="0">
              <a:buNone/>
            </a:pPr>
            <a:endParaRPr lang="en-GB" sz="2200" dirty="0"/>
          </a:p>
        </p:txBody>
      </p:sp>
      <p:pic>
        <p:nvPicPr>
          <p:cNvPr id="11" name="Picture 10" descr="Text&#10;&#10;Description automatically generated">
            <a:extLst>
              <a:ext uri="{FF2B5EF4-FFF2-40B4-BE49-F238E27FC236}">
                <a16:creationId xmlns:a16="http://schemas.microsoft.com/office/drawing/2014/main" id="{AD1F0DA9-20C3-A404-D5A1-BC9C829A44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582" y="164592"/>
            <a:ext cx="2393899" cy="3456432"/>
          </a:xfrm>
          <a:prstGeom prst="rect">
            <a:avLst/>
          </a:prstGeom>
        </p:spPr>
      </p:pic>
      <p:pic>
        <p:nvPicPr>
          <p:cNvPr id="5" name="Picture 4">
            <a:extLst>
              <a:ext uri="{FF2B5EF4-FFF2-40B4-BE49-F238E27FC236}">
                <a16:creationId xmlns:a16="http://schemas.microsoft.com/office/drawing/2014/main" id="{FAF0E372-8A27-35DB-45B5-52E45089F0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7888" y="325133"/>
            <a:ext cx="3785616" cy="2321492"/>
          </a:xfrm>
          <a:prstGeom prst="rect">
            <a:avLst/>
          </a:prstGeom>
        </p:spPr>
      </p:pic>
      <p:pic>
        <p:nvPicPr>
          <p:cNvPr id="9" name="Picture 8" descr="Text&#10;&#10;Description automatically generated">
            <a:extLst>
              <a:ext uri="{FF2B5EF4-FFF2-40B4-BE49-F238E27FC236}">
                <a16:creationId xmlns:a16="http://schemas.microsoft.com/office/drawing/2014/main" id="{8024ECE5-5D03-60BF-C400-9215CC39F3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92624" y="3835988"/>
            <a:ext cx="3099816" cy="2317112"/>
          </a:xfrm>
          <a:prstGeom prst="rect">
            <a:avLst/>
          </a:prstGeom>
        </p:spPr>
      </p:pic>
      <p:pic>
        <p:nvPicPr>
          <p:cNvPr id="13" name="Picture 12" descr="A picture containing person&#10;&#10;Description automatically generated">
            <a:extLst>
              <a:ext uri="{FF2B5EF4-FFF2-40B4-BE49-F238E27FC236}">
                <a16:creationId xmlns:a16="http://schemas.microsoft.com/office/drawing/2014/main" id="{9D38C76C-E020-7318-1132-236C98A705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47888" y="3005322"/>
            <a:ext cx="3785616" cy="3154680"/>
          </a:xfrm>
          <a:prstGeom prst="rect">
            <a:avLst/>
          </a:prstGeom>
        </p:spPr>
      </p:pic>
    </p:spTree>
    <p:extLst>
      <p:ext uri="{BB962C8B-B14F-4D97-AF65-F5344CB8AC3E}">
        <p14:creationId xmlns:p14="http://schemas.microsoft.com/office/powerpoint/2010/main" val="421479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024D2-68C7-CE91-B873-63D4B8F1346B}"/>
              </a:ext>
            </a:extLst>
          </p:cNvPr>
          <p:cNvSpPr>
            <a:spLocks noGrp="1"/>
          </p:cNvSpPr>
          <p:nvPr>
            <p:ph type="title"/>
          </p:nvPr>
        </p:nvSpPr>
        <p:spPr>
          <a:xfrm>
            <a:off x="648929" y="629266"/>
            <a:ext cx="3505495" cy="1622321"/>
          </a:xfrm>
        </p:spPr>
        <p:txBody>
          <a:bodyPr>
            <a:normAutofit/>
          </a:bodyPr>
          <a:lstStyle/>
          <a:p>
            <a:r>
              <a:rPr lang="en-US" dirty="0"/>
              <a:t>Synod</a:t>
            </a:r>
            <a:endParaRPr lang="en-GB" dirty="0"/>
          </a:p>
        </p:txBody>
      </p:sp>
      <p:sp>
        <p:nvSpPr>
          <p:cNvPr id="3" name="Content Placeholder 2">
            <a:extLst>
              <a:ext uri="{FF2B5EF4-FFF2-40B4-BE49-F238E27FC236}">
                <a16:creationId xmlns:a16="http://schemas.microsoft.com/office/drawing/2014/main" id="{B0F24120-CA8F-276D-6DF3-256E44947270}"/>
              </a:ext>
            </a:extLst>
          </p:cNvPr>
          <p:cNvSpPr>
            <a:spLocks noGrp="1"/>
          </p:cNvSpPr>
          <p:nvPr>
            <p:ph idx="1"/>
          </p:nvPr>
        </p:nvSpPr>
        <p:spPr>
          <a:xfrm>
            <a:off x="648931" y="2082800"/>
            <a:ext cx="3505494" cy="4141019"/>
          </a:xfrm>
        </p:spPr>
        <p:txBody>
          <a:bodyPr>
            <a:normAutofit fontScale="92500" lnSpcReduction="10000"/>
          </a:bodyPr>
          <a:lstStyle/>
          <a:p>
            <a:pPr marL="0" indent="0">
              <a:buNone/>
            </a:pPr>
            <a:r>
              <a:rPr lang="en-US" sz="2400" dirty="0"/>
              <a:t>These words are very important as they are the themes for the Synod meeting next year in Rome.  You can see them in the baseline of the Synod logo.</a:t>
            </a:r>
          </a:p>
          <a:p>
            <a:pPr marL="0" indent="0">
              <a:buNone/>
            </a:pPr>
            <a:endParaRPr lang="en-US" sz="2400" dirty="0"/>
          </a:p>
          <a:p>
            <a:pPr marL="0" indent="0">
              <a:buNone/>
            </a:pPr>
            <a:r>
              <a:rPr lang="en-US" sz="2400" dirty="0"/>
              <a:t>You might have completed some lessons on the questions being asked in each diocese in preparation for the Synod.  If you did, think back to the questions and your responses.</a:t>
            </a:r>
          </a:p>
          <a:p>
            <a:pPr marL="0" indent="0">
              <a:buNone/>
            </a:pPr>
            <a:endParaRPr lang="en-US" sz="2000" dirty="0"/>
          </a:p>
          <a:p>
            <a:pPr marL="0" indent="0">
              <a:buNone/>
            </a:pPr>
            <a:endParaRPr lang="en-US" sz="2000" dirty="0"/>
          </a:p>
        </p:txBody>
      </p:sp>
      <p:sp>
        <p:nvSpPr>
          <p:cNvPr id="10" name="Rectangle 9">
            <a:extLst>
              <a:ext uri="{FF2B5EF4-FFF2-40B4-BE49-F238E27FC236}">
                <a16:creationId xmlns:a16="http://schemas.microsoft.com/office/drawing/2014/main" id="{5E39A796-BE83-48B1-B33F-35C4A32AA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9">
            <a:extLst>
              <a:ext uri="{FF2B5EF4-FFF2-40B4-BE49-F238E27FC236}">
                <a16:creationId xmlns:a16="http://schemas.microsoft.com/office/drawing/2014/main" id="{72F84B47-E267-4194-8194-831DB7B55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557784"/>
            <a:ext cx="6584098"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company name&#10;&#10;Description automatically generated">
            <a:extLst>
              <a:ext uri="{FF2B5EF4-FFF2-40B4-BE49-F238E27FC236}">
                <a16:creationId xmlns:a16="http://schemas.microsoft.com/office/drawing/2014/main" id="{69B4F838-2BE3-1DD3-6303-79B7620225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5320" y="807593"/>
            <a:ext cx="5920415" cy="5239568"/>
          </a:xfrm>
          <a:prstGeom prst="rect">
            <a:avLst/>
          </a:prstGeom>
          <a:effectLst/>
        </p:spPr>
      </p:pic>
    </p:spTree>
    <p:extLst>
      <p:ext uri="{BB962C8B-B14F-4D97-AF65-F5344CB8AC3E}">
        <p14:creationId xmlns:p14="http://schemas.microsoft.com/office/powerpoint/2010/main" val="2820281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A picture containing indoor, auditorium, hall, crowd&#10;&#10;Description automatically generated">
            <a:extLst>
              <a:ext uri="{FF2B5EF4-FFF2-40B4-BE49-F238E27FC236}">
                <a16:creationId xmlns:a16="http://schemas.microsoft.com/office/drawing/2014/main" id="{B350C453-DB98-EE04-862A-1C7DAF2FDC7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7F26D056-6C85-CA33-850C-189034BF7B1C}"/>
              </a:ext>
            </a:extLst>
          </p:cNvPr>
          <p:cNvSpPr>
            <a:spLocks noGrp="1"/>
          </p:cNvSpPr>
          <p:nvPr>
            <p:ph type="title"/>
          </p:nvPr>
        </p:nvSpPr>
        <p:spPr>
          <a:xfrm>
            <a:off x="709448" y="1913950"/>
            <a:ext cx="4204137" cy="1342754"/>
          </a:xfrm>
        </p:spPr>
        <p:txBody>
          <a:bodyPr>
            <a:normAutofit/>
          </a:bodyPr>
          <a:lstStyle/>
          <a:p>
            <a:pPr algn="ctr"/>
            <a:r>
              <a:rPr lang="en-US" sz="2800" b="1" dirty="0"/>
              <a:t>Why is there a Synod meeting in Rome next year?</a:t>
            </a:r>
            <a:endParaRPr lang="en-GB" sz="2800" b="1" dirty="0"/>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23C55DF-ADAA-F3FE-F118-92AC206AF488}"/>
              </a:ext>
            </a:extLst>
          </p:cNvPr>
          <p:cNvSpPr>
            <a:spLocks noGrp="1"/>
          </p:cNvSpPr>
          <p:nvPr>
            <p:ph idx="1"/>
          </p:nvPr>
        </p:nvSpPr>
        <p:spPr>
          <a:xfrm>
            <a:off x="525516" y="3417573"/>
            <a:ext cx="4593021" cy="3338826"/>
          </a:xfrm>
        </p:spPr>
        <p:txBody>
          <a:bodyPr anchor="ctr">
            <a:normAutofit/>
          </a:bodyPr>
          <a:lstStyle/>
          <a:p>
            <a:pPr marL="0" indent="0">
              <a:buNone/>
            </a:pPr>
            <a:endParaRPr lang="en-US" sz="2400" dirty="0"/>
          </a:p>
          <a:p>
            <a:pPr marL="0" indent="0">
              <a:buNone/>
            </a:pPr>
            <a:endParaRPr lang="en-US" sz="2400" dirty="0"/>
          </a:p>
          <a:p>
            <a:pPr marL="0" indent="0">
              <a:buNone/>
            </a:pPr>
            <a:r>
              <a:rPr lang="en-US" sz="2400" dirty="0"/>
              <a:t>Pope Francis announced that there would be a Synod in October 2023 so</a:t>
            </a:r>
            <a:r>
              <a:rPr lang="en-US" sz="2400" b="0" i="0" dirty="0">
                <a:effectLst/>
                <a:latin typeface="Museo Sans Cyrl"/>
              </a:rPr>
              <a:t> the entire worldwide Church could reflect on these themes of communion, participation and mission.</a:t>
            </a:r>
          </a:p>
          <a:p>
            <a:pPr marL="0" indent="0">
              <a:buNone/>
            </a:pPr>
            <a:endParaRPr lang="en-US" sz="2400" dirty="0"/>
          </a:p>
          <a:p>
            <a:pPr marL="0" indent="0">
              <a:buNone/>
            </a:pPr>
            <a:endParaRPr lang="en-US" sz="1800" dirty="0"/>
          </a:p>
          <a:p>
            <a:pPr marL="0" indent="0">
              <a:buNone/>
            </a:pPr>
            <a:endParaRPr lang="en-GB" sz="1800" dirty="0"/>
          </a:p>
        </p:txBody>
      </p:sp>
    </p:spTree>
    <p:extLst>
      <p:ext uri="{BB962C8B-B14F-4D97-AF65-F5344CB8AC3E}">
        <p14:creationId xmlns:p14="http://schemas.microsoft.com/office/powerpoint/2010/main" val="1977193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0DB9C61-90E0-484F-8602-02F49EDC1B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6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7ED563-E5DB-4937-BF78-7893C4DC9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680" y="228036"/>
            <a:ext cx="11724640" cy="6377939"/>
          </a:xfrm>
          <a:prstGeom prst="rect">
            <a:avLst/>
          </a:prstGeom>
          <a:solidFill>
            <a:srgbClr val="FFFFFF"/>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4780FA6-482A-30DD-4D81-25353AA241A1}"/>
              </a:ext>
            </a:extLst>
          </p:cNvPr>
          <p:cNvSpPr>
            <a:spLocks noGrp="1"/>
          </p:cNvSpPr>
          <p:nvPr>
            <p:ph type="title"/>
          </p:nvPr>
        </p:nvSpPr>
        <p:spPr>
          <a:xfrm>
            <a:off x="871220" y="860028"/>
            <a:ext cx="6006192" cy="1324907"/>
          </a:xfrm>
        </p:spPr>
        <p:txBody>
          <a:bodyPr>
            <a:normAutofit fontScale="90000"/>
          </a:bodyPr>
          <a:lstStyle/>
          <a:p>
            <a:pPr algn="ctr"/>
            <a:r>
              <a:rPr lang="en-US" b="1" dirty="0">
                <a:solidFill>
                  <a:srgbClr val="3D6257"/>
                </a:solidFill>
              </a:rPr>
              <a:t>The Church is the People of God – we are pilgrims journeying together</a:t>
            </a:r>
            <a:endParaRPr lang="en-GB" b="1" dirty="0">
              <a:solidFill>
                <a:srgbClr val="3D6257"/>
              </a:solidFill>
            </a:endParaRPr>
          </a:p>
        </p:txBody>
      </p:sp>
      <p:sp>
        <p:nvSpPr>
          <p:cNvPr id="3" name="Content Placeholder 2">
            <a:extLst>
              <a:ext uri="{FF2B5EF4-FFF2-40B4-BE49-F238E27FC236}">
                <a16:creationId xmlns:a16="http://schemas.microsoft.com/office/drawing/2014/main" id="{CB310FE9-2C63-1172-9D4D-7D54619F3CE2}"/>
              </a:ext>
            </a:extLst>
          </p:cNvPr>
          <p:cNvSpPr>
            <a:spLocks noGrp="1"/>
          </p:cNvSpPr>
          <p:nvPr>
            <p:ph idx="1"/>
          </p:nvPr>
        </p:nvSpPr>
        <p:spPr>
          <a:xfrm>
            <a:off x="871220" y="2412971"/>
            <a:ext cx="6006192" cy="3763991"/>
          </a:xfrm>
        </p:spPr>
        <p:txBody>
          <a:bodyPr>
            <a:normAutofit/>
          </a:bodyPr>
          <a:lstStyle/>
          <a:p>
            <a:pPr marL="0" indent="0" algn="ctr">
              <a:buNone/>
            </a:pPr>
            <a:r>
              <a:rPr lang="en-US" sz="2400" dirty="0">
                <a:solidFill>
                  <a:srgbClr val="3D6257"/>
                </a:solidFill>
              </a:rPr>
              <a:t>Pope Francis wants us, the Church, to reflect on where we have journeyed until now and where we are headed in the future.  Through such intense reflection Pope Francis wants </a:t>
            </a:r>
            <a:r>
              <a:rPr lang="en-US" sz="2400" b="0" i="0" dirty="0">
                <a:solidFill>
                  <a:srgbClr val="3D6257"/>
                </a:solidFill>
                <a:effectLst/>
                <a:latin typeface="Museo Sans Cyrl"/>
              </a:rPr>
              <a:t>the Church to learn through Her experience, and consider which processes can help Her to:</a:t>
            </a:r>
          </a:p>
          <a:p>
            <a:pPr marL="0" indent="0" algn="ctr">
              <a:buNone/>
            </a:pPr>
            <a:r>
              <a:rPr lang="en-US" sz="2400" b="0" i="0" dirty="0">
                <a:solidFill>
                  <a:srgbClr val="3D6257"/>
                </a:solidFill>
                <a:effectLst/>
                <a:latin typeface="Museo Sans Cyrl"/>
              </a:rPr>
              <a:t>live communion </a:t>
            </a:r>
          </a:p>
          <a:p>
            <a:pPr marL="0" indent="0" algn="ctr">
              <a:buNone/>
            </a:pPr>
            <a:r>
              <a:rPr lang="en-US" sz="2400" b="0" i="0" dirty="0">
                <a:solidFill>
                  <a:srgbClr val="3D6257"/>
                </a:solidFill>
                <a:effectLst/>
                <a:latin typeface="Museo Sans Cyrl"/>
              </a:rPr>
              <a:t>achieve participation, and</a:t>
            </a:r>
          </a:p>
          <a:p>
            <a:pPr marL="0" indent="0" algn="ctr">
              <a:buNone/>
            </a:pPr>
            <a:r>
              <a:rPr lang="en-US" sz="2400" b="0" i="0" dirty="0">
                <a:solidFill>
                  <a:srgbClr val="3D6257"/>
                </a:solidFill>
                <a:effectLst/>
                <a:latin typeface="Museo Sans Cyrl"/>
              </a:rPr>
              <a:t>open Herself to mission</a:t>
            </a:r>
            <a:r>
              <a:rPr lang="en-US" sz="2400" dirty="0">
                <a:solidFill>
                  <a:srgbClr val="3D6257"/>
                </a:solidFill>
              </a:rPr>
              <a:t> </a:t>
            </a:r>
            <a:endParaRPr lang="en-GB" sz="2400" dirty="0">
              <a:solidFill>
                <a:srgbClr val="3D6257"/>
              </a:solidFill>
            </a:endParaRPr>
          </a:p>
        </p:txBody>
      </p:sp>
      <p:sp>
        <p:nvSpPr>
          <p:cNvPr id="14" name="Rectangle 13">
            <a:extLst>
              <a:ext uri="{FF2B5EF4-FFF2-40B4-BE49-F238E27FC236}">
                <a16:creationId xmlns:a16="http://schemas.microsoft.com/office/drawing/2014/main" id="{2306B647-FE95-4550-8350-3D2180C622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60466" y="699706"/>
            <a:ext cx="4114800" cy="5477256"/>
          </a:xfrm>
          <a:prstGeom prst="rect">
            <a:avLst/>
          </a:prstGeom>
          <a:solidFill>
            <a:srgbClr val="FFFFFF"/>
          </a:solidFill>
          <a:ln w="15875">
            <a:solidFill>
              <a:srgbClr val="3D625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person&#10;&#10;Description automatically generated">
            <a:extLst>
              <a:ext uri="{FF2B5EF4-FFF2-40B4-BE49-F238E27FC236}">
                <a16:creationId xmlns:a16="http://schemas.microsoft.com/office/drawing/2014/main" id="{5CF4DBA3-A9C9-C55F-529E-D134C630EDB0}"/>
              </a:ext>
            </a:extLst>
          </p:cNvPr>
          <p:cNvPicPr>
            <a:picLocks noChangeAspect="1"/>
          </p:cNvPicPr>
          <p:nvPr/>
        </p:nvPicPr>
        <p:blipFill rotWithShape="1">
          <a:blip r:embed="rId2">
            <a:extLst>
              <a:ext uri="{28A0092B-C50C-407E-A947-70E740481C1C}">
                <a14:useLocalDpi xmlns:a14="http://schemas.microsoft.com/office/drawing/2010/main" val="0"/>
              </a:ext>
            </a:extLst>
          </a:blip>
          <a:srcRect r="6619" b="1"/>
          <a:stretch/>
        </p:blipFill>
        <p:spPr>
          <a:xfrm>
            <a:off x="7523826" y="862763"/>
            <a:ext cx="3788081" cy="5151142"/>
          </a:xfrm>
          <a:prstGeom prst="rect">
            <a:avLst/>
          </a:prstGeom>
        </p:spPr>
      </p:pic>
    </p:spTree>
    <p:extLst>
      <p:ext uri="{BB962C8B-B14F-4D97-AF65-F5344CB8AC3E}">
        <p14:creationId xmlns:p14="http://schemas.microsoft.com/office/powerpoint/2010/main" val="4046600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1000"/>
                                        <p:tgtEl>
                                          <p:spTgt spid="3">
                                            <p:txEl>
                                              <p:pRg st="3" end="3"/>
                                            </p:txEl>
                                          </p:spTgt>
                                        </p:tgtEl>
                                      </p:cBhvr>
                                    </p:animEffect>
                                    <p:anim calcmode="lin" valueType="num">
                                      <p:cBhvr>
                                        <p:cTn id="2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5C7EA-245D-3C86-A697-888A7031FFE8}"/>
              </a:ext>
            </a:extLst>
          </p:cNvPr>
          <p:cNvSpPr>
            <a:spLocks noGrp="1"/>
          </p:cNvSpPr>
          <p:nvPr>
            <p:ph type="title"/>
          </p:nvPr>
        </p:nvSpPr>
        <p:spPr>
          <a:xfrm>
            <a:off x="841247" y="1655285"/>
            <a:ext cx="4609057" cy="3440589"/>
          </a:xfrm>
        </p:spPr>
        <p:txBody>
          <a:bodyPr vert="horz" lIns="91440" tIns="45720" rIns="91440" bIns="45720" rtlCol="0" anchor="b">
            <a:normAutofit fontScale="90000"/>
          </a:bodyPr>
          <a:lstStyle/>
          <a:p>
            <a:br>
              <a:rPr lang="en-US" sz="5400" kern="1200" dirty="0">
                <a:solidFill>
                  <a:schemeClr val="tx1"/>
                </a:solidFill>
                <a:latin typeface="+mj-lt"/>
                <a:ea typeface="+mj-ea"/>
                <a:cs typeface="+mj-cs"/>
              </a:rPr>
            </a:br>
            <a:r>
              <a:rPr lang="en-US" sz="5400" kern="1200" dirty="0">
                <a:solidFill>
                  <a:schemeClr val="tx1"/>
                </a:solidFill>
                <a:latin typeface="+mj-lt"/>
                <a:ea typeface="+mj-ea"/>
                <a:cs typeface="+mj-cs"/>
              </a:rPr>
              <a:t>This clip helps explain the words  Communion, Participation &amp; Mission</a:t>
            </a:r>
          </a:p>
        </p:txBody>
      </p:sp>
      <p:sp>
        <p:nvSpPr>
          <p:cNvPr id="9" name="Freeform: Shape 8">
            <a:extLst>
              <a:ext uri="{FF2B5EF4-FFF2-40B4-BE49-F238E27FC236}">
                <a16:creationId xmlns:a16="http://schemas.microsoft.com/office/drawing/2014/main" id="{F6EF57EF-D042-41D3-83E8-41A1FE6C11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D00A59BB-A268-4F3E-9D41-CA265AF16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Online Media 3" title="For a synodal Church: communion, participation, mission">
            <a:hlinkClick r:id="" action="ppaction://media"/>
            <a:extLst>
              <a:ext uri="{FF2B5EF4-FFF2-40B4-BE49-F238E27FC236}">
                <a16:creationId xmlns:a16="http://schemas.microsoft.com/office/drawing/2014/main" id="{90C2EA7E-6E4B-39EB-E888-9E4897551016}"/>
              </a:ext>
            </a:extLst>
          </p:cNvPr>
          <p:cNvPicPr>
            <a:picLocks noGrp="1" noRot="1" noChangeAspect="1"/>
          </p:cNvPicPr>
          <p:nvPr>
            <p:ph idx="1"/>
            <a:videoFile r:link="rId1"/>
          </p:nvPr>
        </p:nvPicPr>
        <p:blipFill>
          <a:blip r:embed="rId3"/>
          <a:stretch>
            <a:fillRect/>
          </a:stretch>
        </p:blipFill>
        <p:spPr>
          <a:xfrm>
            <a:off x="6507579" y="1962570"/>
            <a:ext cx="5079371" cy="2869844"/>
          </a:xfrm>
          <a:prstGeom prst="rect">
            <a:avLst/>
          </a:prstGeom>
        </p:spPr>
      </p:pic>
      <p:sp>
        <p:nvSpPr>
          <p:cNvPr id="13" name="Freeform: Shape 12">
            <a:extLst>
              <a:ext uri="{FF2B5EF4-FFF2-40B4-BE49-F238E27FC236}">
                <a16:creationId xmlns:a16="http://schemas.microsoft.com/office/drawing/2014/main" id="{63794DCE-9D34-40DF-AB3F-06DA8ACCD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45006452-918C-4282-A72C-C9692B6691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FF74B2E9-CE06-BC61-3A42-D9693944F3E5}"/>
              </a:ext>
            </a:extLst>
          </p:cNvPr>
          <p:cNvSpPr txBox="1"/>
          <p:nvPr/>
        </p:nvSpPr>
        <p:spPr>
          <a:xfrm>
            <a:off x="619124" y="5572125"/>
            <a:ext cx="6296025" cy="1107996"/>
          </a:xfrm>
          <a:prstGeom prst="rect">
            <a:avLst/>
          </a:prstGeom>
          <a:noFill/>
        </p:spPr>
        <p:txBody>
          <a:bodyPr wrap="square" rtlCol="0">
            <a:spAutoFit/>
          </a:bodyPr>
          <a:lstStyle/>
          <a:p>
            <a:r>
              <a:rPr lang="en-US" sz="2400" dirty="0"/>
              <a:t>After watching this clip discuss again what is meant by communion, participation and mission</a:t>
            </a:r>
            <a:endParaRPr lang="en-GB" sz="2400" dirty="0"/>
          </a:p>
          <a:p>
            <a:endParaRPr lang="en-GB" dirty="0"/>
          </a:p>
        </p:txBody>
      </p:sp>
    </p:spTree>
    <p:extLst>
      <p:ext uri="{BB962C8B-B14F-4D97-AF65-F5344CB8AC3E}">
        <p14:creationId xmlns:p14="http://schemas.microsoft.com/office/powerpoint/2010/main" val="1976475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E41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icture containing company name&#10;&#10;Description automatically generated">
            <a:extLst>
              <a:ext uri="{FF2B5EF4-FFF2-40B4-BE49-F238E27FC236}">
                <a16:creationId xmlns:a16="http://schemas.microsoft.com/office/drawing/2014/main" id="{A657AA91-F44A-882F-2A52-465A0E584E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51355" y="643467"/>
            <a:ext cx="8422639" cy="5571066"/>
          </a:xfrm>
          <a:prstGeom prst="rect">
            <a:avLst/>
          </a:prstGeom>
        </p:spPr>
      </p:pic>
    </p:spTree>
    <p:extLst>
      <p:ext uri="{BB962C8B-B14F-4D97-AF65-F5344CB8AC3E}">
        <p14:creationId xmlns:p14="http://schemas.microsoft.com/office/powerpoint/2010/main" val="23392175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35028</TotalTime>
  <Words>2260</Words>
  <Application>Microsoft Office PowerPoint</Application>
  <PresentationFormat>Widescreen</PresentationFormat>
  <Paragraphs>150</Paragraphs>
  <Slides>33</Slides>
  <Notes>0</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Arial</vt:lpstr>
      <vt:lpstr>Calibri</vt:lpstr>
      <vt:lpstr>Calibri Light</vt:lpstr>
      <vt:lpstr>Courier New</vt:lpstr>
      <vt:lpstr>Impact</vt:lpstr>
      <vt:lpstr>Museo Sans Cyrl</vt:lpstr>
      <vt:lpstr>ui-sans-serif</vt:lpstr>
      <vt:lpstr>Wingdings</vt:lpstr>
      <vt:lpstr>Office Theme</vt:lpstr>
      <vt:lpstr>Catholic Education Week 2022</vt:lpstr>
      <vt:lpstr>What does the word ‘communion’ mean to you?</vt:lpstr>
      <vt:lpstr>What does the word ‘participation’ mean to you?</vt:lpstr>
      <vt:lpstr>What does the word ‘mission’ mean to you?</vt:lpstr>
      <vt:lpstr>Synod</vt:lpstr>
      <vt:lpstr>Why is there a Synod meeting in Rome next year?</vt:lpstr>
      <vt:lpstr>The Church is the People of God – we are pilgrims journeying together</vt:lpstr>
      <vt:lpstr> This clip helps explain the words  Communion, Participation &amp; Mission</vt:lpstr>
      <vt:lpstr>PowerPoint Presentation</vt:lpstr>
      <vt:lpstr>Activity 1 – The Synod Logo</vt:lpstr>
      <vt:lpstr>PowerPoint Presentation</vt:lpstr>
      <vt:lpstr>PowerPoint Presentation</vt:lpstr>
      <vt:lpstr>PowerPoint Presentation</vt:lpstr>
      <vt:lpstr>PowerPoint Presentation</vt:lpstr>
      <vt:lpstr>Part 2: Scripture and our Synodal Journey </vt:lpstr>
      <vt:lpstr>Lectio Divina</vt:lpstr>
      <vt:lpstr>PowerPoint Presentation</vt:lpstr>
      <vt:lpstr>Lectio Divina Mark 2:1 -12 Jesus Forgives and Heals a Paralysed Man </vt:lpstr>
      <vt:lpstr>Some background to this scripture passage:</vt:lpstr>
      <vt:lpstr>Key points:</vt:lpstr>
      <vt:lpstr>How does this scripture passage help us focus on our synodal journey?</vt:lpstr>
      <vt:lpstr>Questions for Prayerful Reflection</vt:lpstr>
      <vt:lpstr>Questions for Prayerful Reflection</vt:lpstr>
      <vt:lpstr>PowerPoint Presentation</vt:lpstr>
      <vt:lpstr>Part 3: Communion, Participation, Mission</vt:lpstr>
      <vt:lpstr>Mary’s Meals </vt:lpstr>
      <vt:lpstr>Watch this clip about Mary’s Meals</vt:lpstr>
      <vt:lpstr>PowerPoint Presentation</vt:lpstr>
      <vt:lpstr>PowerPoint Presentation</vt:lpstr>
      <vt:lpstr>PowerPoint Presentation</vt:lpstr>
      <vt:lpstr>PowerPoint Presentation</vt:lpstr>
      <vt:lpstr>PowerPoint Presentation</vt:lpstr>
      <vt:lpstr>Recite the Mary's Meals prayer: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Catholic Education Week</dc:title>
  <dc:creator>Margaret Barton</dc:creator>
  <cp:lastModifiedBy>Margaret Barton</cp:lastModifiedBy>
  <cp:revision>11</cp:revision>
  <dcterms:created xsi:type="dcterms:W3CDTF">2022-07-19T07:49:10Z</dcterms:created>
  <dcterms:modified xsi:type="dcterms:W3CDTF">2022-09-06T14:55:34Z</dcterms:modified>
</cp:coreProperties>
</file>