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sldIdLst>
    <p:sldId id="256" r:id="rId2"/>
    <p:sldId id="257" r:id="rId3"/>
    <p:sldId id="260" r:id="rId4"/>
    <p:sldId id="258" r:id="rId5"/>
    <p:sldId id="259" r:id="rId6"/>
    <p:sldId id="262" r:id="rId7"/>
    <p:sldId id="261" r:id="rId8"/>
    <p:sldId id="263" r:id="rId9"/>
    <p:sldId id="264" r:id="rId10"/>
    <p:sldId id="265" r:id="rId11"/>
    <p:sldId id="266" r:id="rId12"/>
    <p:sldId id="267" r:id="rId13"/>
    <p:sldId id="268" r:id="rId14"/>
    <p:sldId id="269" r:id="rId15"/>
    <p:sldId id="274" r:id="rId16"/>
    <p:sldId id="270" r:id="rId17"/>
    <p:sldId id="271" r:id="rId18"/>
    <p:sldId id="27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69488-393E-4598-75D2-A7C763C84F31}" v="501" dt="2023-07-23T17:23:54.259"/>
    <p1510:client id="{AC584AE7-87E8-1460-31AD-F3DD06443C03}" v="689" dt="2023-07-23T20:30:54.771"/>
    <p1510:client id="{FE2DE499-91EF-40AF-AD50-5A40279CABBC}" v="149" dt="2023-07-22T16:22:06.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870791-17F2-4FCA-83A7-EB680B4939C6}"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B34919EF-6870-4E64-9D11-6DEFE3A58F58}">
      <dgm:prSet/>
      <dgm:spPr/>
      <dgm:t>
        <a:bodyPr/>
        <a:lstStyle/>
        <a:p>
          <a:r>
            <a:rPr lang="en-US" b="1" dirty="0">
              <a:latin typeface="Comic Sans MS" panose="030F0702030302020204" pitchFamily="66" charset="0"/>
            </a:rPr>
            <a:t>"Faith is the assurance of what we hope for and the certainty of what we do not see." </a:t>
          </a:r>
          <a:r>
            <a:rPr lang="en-US" dirty="0">
              <a:latin typeface="Comic Sans MS" panose="030F0702030302020204" pitchFamily="66" charset="0"/>
            </a:rPr>
            <a:t>Hebrews 1:11</a:t>
          </a:r>
        </a:p>
      </dgm:t>
    </dgm:pt>
    <dgm:pt modelId="{CFBF317C-A7E4-40FF-99B4-0B9CCE7C369E}" type="parTrans" cxnId="{DA32D786-169A-4A2C-97DB-BA69F7E0E170}">
      <dgm:prSet/>
      <dgm:spPr/>
      <dgm:t>
        <a:bodyPr/>
        <a:lstStyle/>
        <a:p>
          <a:endParaRPr lang="en-US"/>
        </a:p>
      </dgm:t>
    </dgm:pt>
    <dgm:pt modelId="{448C57E4-8FC2-4260-94EB-7B8193C5C506}" type="sibTrans" cxnId="{DA32D786-169A-4A2C-97DB-BA69F7E0E170}">
      <dgm:prSet/>
      <dgm:spPr/>
      <dgm:t>
        <a:bodyPr/>
        <a:lstStyle/>
        <a:p>
          <a:endParaRPr lang="en-US"/>
        </a:p>
      </dgm:t>
    </dgm:pt>
    <dgm:pt modelId="{2DB70F2A-CD1A-452D-91CD-896B106CDFE5}">
      <dgm:prSet/>
      <dgm:spPr/>
      <dgm:t>
        <a:bodyPr/>
        <a:lstStyle/>
        <a:p>
          <a:r>
            <a:rPr lang="en-US" dirty="0">
              <a:latin typeface="Comic Sans MS" panose="030F0702030302020204" pitchFamily="66" charset="0"/>
            </a:rPr>
            <a:t>What does this mean? Can you use different words to explain this quotation? </a:t>
          </a:r>
          <a:r>
            <a:rPr lang="en-US" dirty="0"/>
            <a:t> </a:t>
          </a:r>
        </a:p>
      </dgm:t>
    </dgm:pt>
    <dgm:pt modelId="{9EA80BDD-036B-424F-B496-DF64628C3619}" type="parTrans" cxnId="{22C99CAD-18E0-44D8-BA27-37AC036ED12A}">
      <dgm:prSet/>
      <dgm:spPr/>
      <dgm:t>
        <a:bodyPr/>
        <a:lstStyle/>
        <a:p>
          <a:endParaRPr lang="en-US"/>
        </a:p>
      </dgm:t>
    </dgm:pt>
    <dgm:pt modelId="{9BF75B8D-2DE7-4CA2-8D27-712525B18574}" type="sibTrans" cxnId="{22C99CAD-18E0-44D8-BA27-37AC036ED12A}">
      <dgm:prSet/>
      <dgm:spPr/>
      <dgm:t>
        <a:bodyPr/>
        <a:lstStyle/>
        <a:p>
          <a:endParaRPr lang="en-US"/>
        </a:p>
      </dgm:t>
    </dgm:pt>
    <dgm:pt modelId="{3E0781A7-E013-415A-A41B-C5908567B321}" type="pres">
      <dgm:prSet presAssocID="{48870791-17F2-4FCA-83A7-EB680B4939C6}" presName="hierChild1" presStyleCnt="0">
        <dgm:presLayoutVars>
          <dgm:chPref val="1"/>
          <dgm:dir/>
          <dgm:animOne val="branch"/>
          <dgm:animLvl val="lvl"/>
          <dgm:resizeHandles/>
        </dgm:presLayoutVars>
      </dgm:prSet>
      <dgm:spPr/>
    </dgm:pt>
    <dgm:pt modelId="{44665F86-D453-4DDE-8BFA-030C53F232F9}" type="pres">
      <dgm:prSet presAssocID="{B34919EF-6870-4E64-9D11-6DEFE3A58F58}" presName="hierRoot1" presStyleCnt="0"/>
      <dgm:spPr/>
    </dgm:pt>
    <dgm:pt modelId="{D09A8F1C-0C75-4C4E-A596-E15ADC26A169}" type="pres">
      <dgm:prSet presAssocID="{B34919EF-6870-4E64-9D11-6DEFE3A58F58}" presName="composite" presStyleCnt="0"/>
      <dgm:spPr/>
    </dgm:pt>
    <dgm:pt modelId="{71CD588D-559F-4C13-ABCE-DAEB707ABEDB}" type="pres">
      <dgm:prSet presAssocID="{B34919EF-6870-4E64-9D11-6DEFE3A58F58}" presName="background" presStyleLbl="node0" presStyleIdx="0" presStyleCnt="2"/>
      <dgm:spPr/>
    </dgm:pt>
    <dgm:pt modelId="{3F24F5CE-9479-4933-8EB4-ED34118D88D2}" type="pres">
      <dgm:prSet presAssocID="{B34919EF-6870-4E64-9D11-6DEFE3A58F58}" presName="text" presStyleLbl="fgAcc0" presStyleIdx="0" presStyleCnt="2">
        <dgm:presLayoutVars>
          <dgm:chPref val="3"/>
        </dgm:presLayoutVars>
      </dgm:prSet>
      <dgm:spPr/>
    </dgm:pt>
    <dgm:pt modelId="{FB32070E-BF14-46F8-9C0B-74A1EF5BFAF5}" type="pres">
      <dgm:prSet presAssocID="{B34919EF-6870-4E64-9D11-6DEFE3A58F58}" presName="hierChild2" presStyleCnt="0"/>
      <dgm:spPr/>
    </dgm:pt>
    <dgm:pt modelId="{82B18D68-0569-4B90-8C0F-85A4466EA0CF}" type="pres">
      <dgm:prSet presAssocID="{2DB70F2A-CD1A-452D-91CD-896B106CDFE5}" presName="hierRoot1" presStyleCnt="0"/>
      <dgm:spPr/>
    </dgm:pt>
    <dgm:pt modelId="{0F27E56E-661A-4876-8AD1-3E404CFDE7DD}" type="pres">
      <dgm:prSet presAssocID="{2DB70F2A-CD1A-452D-91CD-896B106CDFE5}" presName="composite" presStyleCnt="0"/>
      <dgm:spPr/>
    </dgm:pt>
    <dgm:pt modelId="{09EC2171-FD8D-4DC5-9F2C-5340E6816A4B}" type="pres">
      <dgm:prSet presAssocID="{2DB70F2A-CD1A-452D-91CD-896B106CDFE5}" presName="background" presStyleLbl="node0" presStyleIdx="1" presStyleCnt="2"/>
      <dgm:spPr/>
    </dgm:pt>
    <dgm:pt modelId="{546D4271-102D-4B78-86D6-DE05010109D4}" type="pres">
      <dgm:prSet presAssocID="{2DB70F2A-CD1A-452D-91CD-896B106CDFE5}" presName="text" presStyleLbl="fgAcc0" presStyleIdx="1" presStyleCnt="2">
        <dgm:presLayoutVars>
          <dgm:chPref val="3"/>
        </dgm:presLayoutVars>
      </dgm:prSet>
      <dgm:spPr/>
    </dgm:pt>
    <dgm:pt modelId="{7C42C9AB-36C8-4BBD-9D5D-2546204BA4FE}" type="pres">
      <dgm:prSet presAssocID="{2DB70F2A-CD1A-452D-91CD-896B106CDFE5}" presName="hierChild2" presStyleCnt="0"/>
      <dgm:spPr/>
    </dgm:pt>
  </dgm:ptLst>
  <dgm:cxnLst>
    <dgm:cxn modelId="{2FA7CE00-2805-4C25-830B-263B7841D464}" type="presOf" srcId="{48870791-17F2-4FCA-83A7-EB680B4939C6}" destId="{3E0781A7-E013-415A-A41B-C5908567B321}" srcOrd="0" destOrd="0" presId="urn:microsoft.com/office/officeart/2005/8/layout/hierarchy1"/>
    <dgm:cxn modelId="{81F21809-86A8-42D5-8C70-BFC8305E093A}" type="presOf" srcId="{B34919EF-6870-4E64-9D11-6DEFE3A58F58}" destId="{3F24F5CE-9479-4933-8EB4-ED34118D88D2}" srcOrd="0" destOrd="0" presId="urn:microsoft.com/office/officeart/2005/8/layout/hierarchy1"/>
    <dgm:cxn modelId="{20526E7B-EE32-486A-A8FF-780558862BD6}" type="presOf" srcId="{2DB70F2A-CD1A-452D-91CD-896B106CDFE5}" destId="{546D4271-102D-4B78-86D6-DE05010109D4}" srcOrd="0" destOrd="0" presId="urn:microsoft.com/office/officeart/2005/8/layout/hierarchy1"/>
    <dgm:cxn modelId="{DA32D786-169A-4A2C-97DB-BA69F7E0E170}" srcId="{48870791-17F2-4FCA-83A7-EB680B4939C6}" destId="{B34919EF-6870-4E64-9D11-6DEFE3A58F58}" srcOrd="0" destOrd="0" parTransId="{CFBF317C-A7E4-40FF-99B4-0B9CCE7C369E}" sibTransId="{448C57E4-8FC2-4260-94EB-7B8193C5C506}"/>
    <dgm:cxn modelId="{22C99CAD-18E0-44D8-BA27-37AC036ED12A}" srcId="{48870791-17F2-4FCA-83A7-EB680B4939C6}" destId="{2DB70F2A-CD1A-452D-91CD-896B106CDFE5}" srcOrd="1" destOrd="0" parTransId="{9EA80BDD-036B-424F-B496-DF64628C3619}" sibTransId="{9BF75B8D-2DE7-4CA2-8D27-712525B18574}"/>
    <dgm:cxn modelId="{3DCE96A6-F124-45BD-B174-5ABF633D3B1A}" type="presParOf" srcId="{3E0781A7-E013-415A-A41B-C5908567B321}" destId="{44665F86-D453-4DDE-8BFA-030C53F232F9}" srcOrd="0" destOrd="0" presId="urn:microsoft.com/office/officeart/2005/8/layout/hierarchy1"/>
    <dgm:cxn modelId="{7C272418-5BFB-410B-8AA4-FC75FFCEE661}" type="presParOf" srcId="{44665F86-D453-4DDE-8BFA-030C53F232F9}" destId="{D09A8F1C-0C75-4C4E-A596-E15ADC26A169}" srcOrd="0" destOrd="0" presId="urn:microsoft.com/office/officeart/2005/8/layout/hierarchy1"/>
    <dgm:cxn modelId="{02BE69B7-F5F9-4481-AA8C-34D9694ADEA2}" type="presParOf" srcId="{D09A8F1C-0C75-4C4E-A596-E15ADC26A169}" destId="{71CD588D-559F-4C13-ABCE-DAEB707ABEDB}" srcOrd="0" destOrd="0" presId="urn:microsoft.com/office/officeart/2005/8/layout/hierarchy1"/>
    <dgm:cxn modelId="{E96633E0-1E62-4DCB-A6DA-2B56D3488FF2}" type="presParOf" srcId="{D09A8F1C-0C75-4C4E-A596-E15ADC26A169}" destId="{3F24F5CE-9479-4933-8EB4-ED34118D88D2}" srcOrd="1" destOrd="0" presId="urn:microsoft.com/office/officeart/2005/8/layout/hierarchy1"/>
    <dgm:cxn modelId="{ACCC3C08-2792-44E1-81BB-9ACF476399DD}" type="presParOf" srcId="{44665F86-D453-4DDE-8BFA-030C53F232F9}" destId="{FB32070E-BF14-46F8-9C0B-74A1EF5BFAF5}" srcOrd="1" destOrd="0" presId="urn:microsoft.com/office/officeart/2005/8/layout/hierarchy1"/>
    <dgm:cxn modelId="{E4A27AA1-4C46-41D8-A01A-47323F26195E}" type="presParOf" srcId="{3E0781A7-E013-415A-A41B-C5908567B321}" destId="{82B18D68-0569-4B90-8C0F-85A4466EA0CF}" srcOrd="1" destOrd="0" presId="urn:microsoft.com/office/officeart/2005/8/layout/hierarchy1"/>
    <dgm:cxn modelId="{EBE93B27-CE9B-4271-8F7A-DB168A7D3066}" type="presParOf" srcId="{82B18D68-0569-4B90-8C0F-85A4466EA0CF}" destId="{0F27E56E-661A-4876-8AD1-3E404CFDE7DD}" srcOrd="0" destOrd="0" presId="urn:microsoft.com/office/officeart/2005/8/layout/hierarchy1"/>
    <dgm:cxn modelId="{150213D8-49D5-47FD-A1DD-48308187D407}" type="presParOf" srcId="{0F27E56E-661A-4876-8AD1-3E404CFDE7DD}" destId="{09EC2171-FD8D-4DC5-9F2C-5340E6816A4B}" srcOrd="0" destOrd="0" presId="urn:microsoft.com/office/officeart/2005/8/layout/hierarchy1"/>
    <dgm:cxn modelId="{0D8F077E-3585-494B-89FB-D99ECA5FE1E0}" type="presParOf" srcId="{0F27E56E-661A-4876-8AD1-3E404CFDE7DD}" destId="{546D4271-102D-4B78-86D6-DE05010109D4}" srcOrd="1" destOrd="0" presId="urn:microsoft.com/office/officeart/2005/8/layout/hierarchy1"/>
    <dgm:cxn modelId="{AE3F7927-AD79-4568-A9F5-E196E7D2D82B}" type="presParOf" srcId="{82B18D68-0569-4B90-8C0F-85A4466EA0CF}" destId="{7C42C9AB-36C8-4BBD-9D5D-2546204BA4F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D588D-559F-4C13-ABCE-DAEB707ABEDB}">
      <dsp:nvSpPr>
        <dsp:cNvPr id="0" name=""/>
        <dsp:cNvSpPr/>
      </dsp:nvSpPr>
      <dsp:spPr>
        <a:xfrm>
          <a:off x="133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4F5CE-9479-4933-8EB4-ED34118D88D2}">
      <dsp:nvSpPr>
        <dsp:cNvPr id="0" name=""/>
        <dsp:cNvSpPr/>
      </dsp:nvSpPr>
      <dsp:spPr>
        <a:xfrm>
          <a:off x="521008"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kern="1200" dirty="0">
              <a:latin typeface="Comic Sans MS" panose="030F0702030302020204" pitchFamily="66" charset="0"/>
            </a:rPr>
            <a:t>"Faith is the assurance of what we hope for and the certainty of what we do not see." </a:t>
          </a:r>
          <a:r>
            <a:rPr lang="en-US" sz="2900" kern="1200" dirty="0">
              <a:latin typeface="Comic Sans MS" panose="030F0702030302020204" pitchFamily="66" charset="0"/>
            </a:rPr>
            <a:t>Hebrews 1:11</a:t>
          </a:r>
        </a:p>
      </dsp:txBody>
      <dsp:txXfrm>
        <a:off x="607995" y="588328"/>
        <a:ext cx="4503113" cy="2795976"/>
      </dsp:txXfrm>
    </dsp:sp>
    <dsp:sp modelId="{09EC2171-FD8D-4DC5-9F2C-5340E6816A4B}">
      <dsp:nvSpPr>
        <dsp:cNvPr id="0" name=""/>
        <dsp:cNvSpPr/>
      </dsp:nvSpPr>
      <dsp:spPr>
        <a:xfrm>
          <a:off x="5717772" y="7648"/>
          <a:ext cx="4677087" cy="29699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6D4271-102D-4B78-86D6-DE05010109D4}">
      <dsp:nvSpPr>
        <dsp:cNvPr id="0" name=""/>
        <dsp:cNvSpPr/>
      </dsp:nvSpPr>
      <dsp:spPr>
        <a:xfrm>
          <a:off x="6237449" y="501341"/>
          <a:ext cx="4677087" cy="29699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omic Sans MS" panose="030F0702030302020204" pitchFamily="66" charset="0"/>
            </a:rPr>
            <a:t>What does this mean? Can you use different words to explain this quotation? </a:t>
          </a:r>
          <a:r>
            <a:rPr lang="en-US" sz="2900" kern="1200" dirty="0"/>
            <a:t> </a:t>
          </a:r>
        </a:p>
      </dsp:txBody>
      <dsp:txXfrm>
        <a:off x="6324436" y="588328"/>
        <a:ext cx="4503113" cy="279597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5:49:46.234"/>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5T16:03:32.082"/>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6T15:25:26.662"/>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6T15:30:33.079"/>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26T16:07:20.957"/>
    </inkml:context>
    <inkml:brush xml:id="br0">
      <inkml:brushProperty name="width" value="0.1" units="cm"/>
      <inkml:brushProperty name="height" value="0.1" units="cm"/>
      <inkml:brushProperty name="color" value="#FFFFFF"/>
    </inkml:brush>
  </inkml:definitions>
  <inkml:trace contextRef="#ctx0" brushRef="#br0">1 0 128,'0'6'0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7/26/2023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1782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18700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9420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88623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23981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249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79081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0014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70248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3824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7/26/2023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800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7/26/2023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2296014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78" r:id="rId6"/>
    <p:sldLayoutId id="2147483674" r:id="rId7"/>
    <p:sldLayoutId id="2147483675" r:id="rId8"/>
    <p:sldLayoutId id="2147483676" r:id="rId9"/>
    <p:sldLayoutId id="2147483677" r:id="rId10"/>
    <p:sldLayoutId id="214748367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ustomXml" Target="../ink/ink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ideo" Target="https://www.youtube.com/embed/0lZMP65xrpk?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ustomXml" Target="../ink/ink2.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78CC48C-9275-4EFA-9B84-8E818500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82D0F7-1EF0-27D2-7E6F-20EDA4E5E05D}"/>
              </a:ext>
            </a:extLst>
          </p:cNvPr>
          <p:cNvPicPr>
            <a:picLocks noChangeAspect="1"/>
          </p:cNvPicPr>
          <p:nvPr/>
        </p:nvPicPr>
        <p:blipFill rotWithShape="1">
          <a:blip r:embed="rId2"/>
          <a:srcRect t="2142" r="-1" b="8193"/>
          <a:stretch/>
        </p:blipFill>
        <p:spPr>
          <a:xfrm>
            <a:off x="-1" y="-1"/>
            <a:ext cx="12188952" cy="6858000"/>
          </a:xfrm>
          <a:prstGeom prst="rect">
            <a:avLst/>
          </a:prstGeom>
        </p:spPr>
      </p:pic>
      <p:sp>
        <p:nvSpPr>
          <p:cNvPr id="27" name="Rectangle 26">
            <a:extLst>
              <a:ext uri="{FF2B5EF4-FFF2-40B4-BE49-F238E27FC236}">
                <a16:creationId xmlns:a16="http://schemas.microsoft.com/office/drawing/2014/main" id="{0A324144-E9CF-4B12-A53E-FAC0D281D8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09697" y="4291066"/>
            <a:ext cx="10908792" cy="1069848"/>
          </a:xfrm>
        </p:spPr>
        <p:txBody>
          <a:bodyPr anchor="ctr">
            <a:normAutofit/>
          </a:bodyPr>
          <a:lstStyle/>
          <a:p>
            <a:pPr algn="ctr"/>
            <a:r>
              <a:rPr lang="en-US" sz="6000" dirty="0">
                <a:solidFill>
                  <a:schemeClr val="bg1"/>
                </a:solidFill>
                <a:latin typeface="Comic Sans MS" panose="030F0702030302020204" pitchFamily="66" charset="0"/>
                <a:cs typeface="Calibri Light"/>
              </a:rPr>
              <a:t>Pilgrims of Faith</a:t>
            </a:r>
            <a:endParaRPr lang="en-US" sz="6000" dirty="0">
              <a:solidFill>
                <a:schemeClr val="bg1"/>
              </a:solidFill>
              <a:latin typeface="Comic Sans MS" panose="030F0702030302020204" pitchFamily="66" charset="0"/>
            </a:endParaRPr>
          </a:p>
        </p:txBody>
      </p:sp>
      <p:sp>
        <p:nvSpPr>
          <p:cNvPr id="3" name="Subtitle 2"/>
          <p:cNvSpPr>
            <a:spLocks noGrp="1"/>
          </p:cNvSpPr>
          <p:nvPr>
            <p:ph type="subTitle" idx="1"/>
          </p:nvPr>
        </p:nvSpPr>
        <p:spPr>
          <a:xfrm>
            <a:off x="640080" y="5678424"/>
            <a:ext cx="10908792" cy="548640"/>
          </a:xfrm>
        </p:spPr>
        <p:txBody>
          <a:bodyPr vert="horz" lIns="91440" tIns="45720" rIns="91440" bIns="45720" rtlCol="0" anchor="ctr">
            <a:noAutofit/>
          </a:bodyPr>
          <a:lstStyle/>
          <a:p>
            <a:pPr algn="ctr">
              <a:lnSpc>
                <a:spcPct val="100000"/>
              </a:lnSpc>
            </a:pPr>
            <a:r>
              <a:rPr lang="en-US" sz="3600" b="1" dirty="0">
                <a:solidFill>
                  <a:schemeClr val="bg1"/>
                </a:solidFill>
                <a:latin typeface="Comic Sans MS" panose="030F0702030302020204" pitchFamily="66" charset="0"/>
                <a:cs typeface="Calibri"/>
              </a:rPr>
              <a:t>Catholic Education Week 2023</a:t>
            </a:r>
          </a:p>
          <a:p>
            <a:pPr algn="ctr">
              <a:lnSpc>
                <a:spcPct val="100000"/>
              </a:lnSpc>
            </a:pPr>
            <a:r>
              <a:rPr lang="en-US" sz="3600" b="1" dirty="0">
                <a:solidFill>
                  <a:schemeClr val="bg1"/>
                </a:solidFill>
                <a:latin typeface="Comic Sans MS" panose="030F0702030302020204" pitchFamily="66" charset="0"/>
                <a:cs typeface="Calibri"/>
              </a:rPr>
              <a:t>Junior Phase </a:t>
            </a:r>
          </a:p>
        </p:txBody>
      </p:sp>
      <p:pic>
        <p:nvPicPr>
          <p:cNvPr id="6" name="Picture 5">
            <a:extLst>
              <a:ext uri="{FF2B5EF4-FFF2-40B4-BE49-F238E27FC236}">
                <a16:creationId xmlns:a16="http://schemas.microsoft.com/office/drawing/2014/main" id="{626C06AF-A18A-9950-E5E9-247A1B842332}"/>
              </a:ext>
            </a:extLst>
          </p:cNvPr>
          <p:cNvPicPr>
            <a:picLocks noChangeAspect="1"/>
          </p:cNvPicPr>
          <p:nvPr/>
        </p:nvPicPr>
        <p:blipFill>
          <a:blip r:embed="rId3"/>
          <a:stretch>
            <a:fillRect/>
          </a:stretch>
        </p:blipFill>
        <p:spPr>
          <a:xfrm>
            <a:off x="9274301" y="5952744"/>
            <a:ext cx="2914650" cy="790575"/>
          </a:xfrm>
          <a:prstGeom prst="rect">
            <a:avLst/>
          </a:prstGeom>
        </p:spPr>
      </p:pic>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500"/>
                                  </p:stCondLst>
                                  <p:iterate>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700"/>
                                        <p:tgtEl>
                                          <p:spTgt spid="3">
                                            <p:txEl>
                                              <p:pRg st="1" end="1"/>
                                            </p:txEl>
                                          </p:spTgt>
                                        </p:tgtEl>
                                      </p:cBhvr>
                                    </p:animEffect>
                                  </p:childTnLst>
                                </p:cTn>
                              </p:par>
                              <p:par>
                                <p:cTn id="13" presetID="10" presetClass="entr" presetSubtype="0" fill="hold" grpId="0" nodeType="withEffect">
                                  <p:stCondLst>
                                    <p:cond delay="1000"/>
                                  </p:stCondLst>
                                  <p:iterate>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3E9B5-4112-5AE6-B968-CC92EF4CD97E}"/>
              </a:ext>
            </a:extLst>
          </p:cNvPr>
          <p:cNvSpPr>
            <a:spLocks noGrp="1"/>
          </p:cNvSpPr>
          <p:nvPr>
            <p:ph type="title"/>
          </p:nvPr>
        </p:nvSpPr>
        <p:spPr>
          <a:xfrm>
            <a:off x="7034585" y="703293"/>
            <a:ext cx="4584921" cy="1949815"/>
          </a:xfrm>
        </p:spPr>
        <p:txBody>
          <a:bodyPr anchor="b">
            <a:normAutofit/>
          </a:bodyPr>
          <a:lstStyle/>
          <a:p>
            <a:r>
              <a:rPr lang="en-GB" sz="6000">
                <a:latin typeface="Comic Sans MS" panose="030F0702030302020204" pitchFamily="66" charset="0"/>
              </a:rPr>
              <a:t>Crossword Challenge</a:t>
            </a:r>
          </a:p>
        </p:txBody>
      </p:sp>
      <p:pic>
        <p:nvPicPr>
          <p:cNvPr id="4" name="Picture 3">
            <a:extLst>
              <a:ext uri="{FF2B5EF4-FFF2-40B4-BE49-F238E27FC236}">
                <a16:creationId xmlns:a16="http://schemas.microsoft.com/office/drawing/2014/main" id="{1ADA5064-B387-72E7-1A7A-F2DAC0987640}"/>
              </a:ext>
            </a:extLst>
          </p:cNvPr>
          <p:cNvPicPr>
            <a:picLocks noChangeAspect="1"/>
          </p:cNvPicPr>
          <p:nvPr/>
        </p:nvPicPr>
        <p:blipFill rotWithShape="1">
          <a:blip r:embed="rId2"/>
          <a:srcRect l="13552" r="4977"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1"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94D968-B75F-BBB5-FCEA-A0191B2585B1}"/>
              </a:ext>
            </a:extLst>
          </p:cNvPr>
          <p:cNvSpPr>
            <a:spLocks noGrp="1"/>
          </p:cNvSpPr>
          <p:nvPr>
            <p:ph idx="1"/>
          </p:nvPr>
        </p:nvSpPr>
        <p:spPr>
          <a:xfrm>
            <a:off x="7034585" y="3164618"/>
            <a:ext cx="4584921" cy="3021497"/>
          </a:xfrm>
        </p:spPr>
        <p:txBody>
          <a:bodyPr anchor="t">
            <a:normAutofit/>
          </a:bodyPr>
          <a:lstStyle/>
          <a:p>
            <a:pPr marL="0" indent="0">
              <a:buNone/>
            </a:pPr>
            <a:r>
              <a:rPr lang="en-GB" dirty="0">
                <a:latin typeface="Comic Sans MS" panose="030F0702030302020204" pitchFamily="66" charset="0"/>
              </a:rPr>
              <a:t>Complete the crossword to demonstrate how much you have learned about faith during this lesson!  </a:t>
            </a:r>
          </a:p>
        </p:txBody>
      </p:sp>
    </p:spTree>
    <p:extLst>
      <p:ext uri="{BB962C8B-B14F-4D97-AF65-F5344CB8AC3E}">
        <p14:creationId xmlns:p14="http://schemas.microsoft.com/office/powerpoint/2010/main" val="356033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1" name="Rectangle 5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3129E-3E04-74F4-1ECE-C72FE7A9865E}"/>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8000" dirty="0"/>
              <a:t>Lesson Two</a:t>
            </a:r>
          </a:p>
        </p:txBody>
      </p:sp>
      <p:sp>
        <p:nvSpPr>
          <p:cNvPr id="20" name="Content Placeholder 2">
            <a:extLst>
              <a:ext uri="{FF2B5EF4-FFF2-40B4-BE49-F238E27FC236}">
                <a16:creationId xmlns:a16="http://schemas.microsoft.com/office/drawing/2014/main" id="{D8563B0B-2125-77EE-A912-2A18DDD8F65C}"/>
              </a:ext>
            </a:extLst>
          </p:cNvPr>
          <p:cNvSpPr>
            <a:spLocks noGrp="1"/>
          </p:cNvSpPr>
          <p:nvPr>
            <p:ph idx="1"/>
          </p:nvPr>
        </p:nvSpPr>
        <p:spPr>
          <a:xfrm>
            <a:off x="890339" y="4636008"/>
            <a:ext cx="3734014" cy="1572768"/>
          </a:xfrm>
        </p:spPr>
        <p:txBody>
          <a:bodyPr vert="horz" lIns="91440" tIns="45720" rIns="91440" bIns="45720" rtlCol="0">
            <a:normAutofit/>
          </a:bodyPr>
          <a:lstStyle/>
          <a:p>
            <a:pPr marL="0" indent="0">
              <a:buNone/>
            </a:pPr>
            <a:r>
              <a:rPr lang="en-US" dirty="0">
                <a:latin typeface="Comic Sans MS" panose="030F0702030302020204" pitchFamily="66" charset="0"/>
              </a:rPr>
              <a:t>Faithful people </a:t>
            </a:r>
          </a:p>
        </p:txBody>
      </p:sp>
      <p:sp>
        <p:nvSpPr>
          <p:cNvPr id="53"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91F4B0-2E7B-43BA-9102-45D8C361220D}"/>
              </a:ext>
            </a:extLst>
          </p:cNvPr>
          <p:cNvPicPr>
            <a:picLocks noChangeAspect="1"/>
          </p:cNvPicPr>
          <p:nvPr/>
        </p:nvPicPr>
        <p:blipFill rotWithShape="1">
          <a:blip r:embed="rId2"/>
          <a:srcRect b="1226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116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CC36E-B85F-97AA-42B9-0F826007977F}"/>
              </a:ext>
            </a:extLst>
          </p:cNvPr>
          <p:cNvSpPr>
            <a:spLocks noGrp="1"/>
          </p:cNvSpPr>
          <p:nvPr>
            <p:ph type="title"/>
          </p:nvPr>
        </p:nvSpPr>
        <p:spPr>
          <a:xfrm>
            <a:off x="630936" y="640080"/>
            <a:ext cx="4818888" cy="1481328"/>
          </a:xfrm>
        </p:spPr>
        <p:txBody>
          <a:bodyPr anchor="b">
            <a:normAutofit/>
          </a:bodyPr>
          <a:lstStyle/>
          <a:p>
            <a:r>
              <a:rPr lang="en-GB" sz="5600" dirty="0">
                <a:latin typeface="Comic Sans MS" panose="030F0702030302020204" pitchFamily="66" charset="0"/>
              </a:rPr>
              <a:t>Starter</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78065D0-5BE5-F5AE-D5E6-5AC395970BD5}"/>
              </a:ext>
            </a:extLst>
          </p:cNvPr>
          <p:cNvSpPr>
            <a:spLocks noGrp="1"/>
          </p:cNvSpPr>
          <p:nvPr>
            <p:ph idx="1"/>
          </p:nvPr>
        </p:nvSpPr>
        <p:spPr>
          <a:xfrm>
            <a:off x="630936" y="2660904"/>
            <a:ext cx="4818888" cy="3547872"/>
          </a:xfrm>
        </p:spPr>
        <p:txBody>
          <a:bodyPr anchor="t">
            <a:normAutofit lnSpcReduction="10000"/>
          </a:bodyPr>
          <a:lstStyle/>
          <a:p>
            <a:pPr marL="0" indent="0">
              <a:buNone/>
            </a:pPr>
            <a:r>
              <a:rPr lang="en-GB" dirty="0">
                <a:latin typeface="Comic Sans MS" panose="030F0702030302020204" pitchFamily="66" charset="0"/>
              </a:rPr>
              <a:t>Complete the cryptogram to remind yourself of an important definition from our last lesson. </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Who will be first to crack the code? </a:t>
            </a:r>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 name="Picture 3">
            <a:extLst>
              <a:ext uri="{FF2B5EF4-FFF2-40B4-BE49-F238E27FC236}">
                <a16:creationId xmlns:a16="http://schemas.microsoft.com/office/drawing/2014/main" id="{7EDF4704-505A-C0BB-C0B2-2BB692D6784D}"/>
              </a:ext>
            </a:extLst>
          </p:cNvPr>
          <p:cNvPicPr>
            <a:picLocks noChangeAspect="1"/>
          </p:cNvPicPr>
          <p:nvPr/>
        </p:nvPicPr>
        <p:blipFill>
          <a:blip r:embed="rId4"/>
          <a:stretch>
            <a:fillRect/>
          </a:stretch>
        </p:blipFill>
        <p:spPr>
          <a:xfrm>
            <a:off x="6099048" y="2088628"/>
            <a:ext cx="5458968" cy="2680743"/>
          </a:xfrm>
          <a:prstGeom prst="rect">
            <a:avLst/>
          </a:prstGeom>
        </p:spPr>
      </p:pic>
    </p:spTree>
    <p:extLst>
      <p:ext uri="{BB962C8B-B14F-4D97-AF65-F5344CB8AC3E}">
        <p14:creationId xmlns:p14="http://schemas.microsoft.com/office/powerpoint/2010/main" val="4072670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380EAE-9774-657E-2B56-07AB6555401F}"/>
              </a:ext>
            </a:extLst>
          </p:cNvPr>
          <p:cNvSpPr>
            <a:spLocks noGrp="1"/>
          </p:cNvSpPr>
          <p:nvPr>
            <p:ph type="title"/>
          </p:nvPr>
        </p:nvSpPr>
        <p:spPr>
          <a:xfrm>
            <a:off x="630936" y="640080"/>
            <a:ext cx="4818888" cy="1481328"/>
          </a:xfrm>
        </p:spPr>
        <p:txBody>
          <a:bodyPr anchor="b">
            <a:normAutofit fontScale="90000"/>
          </a:bodyPr>
          <a:lstStyle/>
          <a:p>
            <a:r>
              <a:rPr lang="en-GB" sz="5600" dirty="0">
                <a:latin typeface="Comic Sans MS" panose="030F0702030302020204" pitchFamily="66" charset="0"/>
              </a:rPr>
              <a:t>Learning Intentions </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4F29182-A058-C55E-A9D1-60618C20DD37}"/>
              </a:ext>
            </a:extLst>
          </p:cNvPr>
          <p:cNvSpPr>
            <a:spLocks noGrp="1"/>
          </p:cNvSpPr>
          <p:nvPr>
            <p:ph idx="1"/>
          </p:nvPr>
        </p:nvSpPr>
        <p:spPr>
          <a:xfrm>
            <a:off x="630936" y="2660904"/>
            <a:ext cx="4818888" cy="3547872"/>
          </a:xfrm>
        </p:spPr>
        <p:txBody>
          <a:bodyPr anchor="t">
            <a:normAutofit/>
          </a:bodyPr>
          <a:lstStyle/>
          <a:p>
            <a:r>
              <a:rPr lang="en-GB" dirty="0">
                <a:latin typeface="Comic Sans MS" panose="030F0702030302020204" pitchFamily="66" charset="0"/>
              </a:rPr>
              <a:t>To understand the role that faith has played in the life of an inspirational person</a:t>
            </a:r>
          </a:p>
          <a:p>
            <a:r>
              <a:rPr lang="en-GB" dirty="0">
                <a:latin typeface="Comic Sans MS" panose="030F0702030302020204" pitchFamily="66" charset="0"/>
              </a:rPr>
              <a:t>To consider how we can nurture our own faith </a:t>
            </a:r>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 name="Picture 3">
            <a:extLst>
              <a:ext uri="{FF2B5EF4-FFF2-40B4-BE49-F238E27FC236}">
                <a16:creationId xmlns:a16="http://schemas.microsoft.com/office/drawing/2014/main" id="{4FE5EC9C-69A9-07AA-D701-DBB4D5B62025}"/>
              </a:ext>
            </a:extLst>
          </p:cNvPr>
          <p:cNvPicPr>
            <a:picLocks noChangeAspect="1"/>
          </p:cNvPicPr>
          <p:nvPr/>
        </p:nvPicPr>
        <p:blipFill>
          <a:blip r:embed="rId4"/>
          <a:stretch>
            <a:fillRect/>
          </a:stretch>
        </p:blipFill>
        <p:spPr>
          <a:xfrm>
            <a:off x="6099048" y="1607069"/>
            <a:ext cx="5458968" cy="3643861"/>
          </a:xfrm>
          <a:prstGeom prst="rect">
            <a:avLst/>
          </a:prstGeom>
        </p:spPr>
      </p:pic>
    </p:spTree>
    <p:extLst>
      <p:ext uri="{BB962C8B-B14F-4D97-AF65-F5344CB8AC3E}">
        <p14:creationId xmlns:p14="http://schemas.microsoft.com/office/powerpoint/2010/main" val="2359971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A9006-2589-D94D-3D92-B19DA929D9DB}"/>
              </a:ext>
            </a:extLst>
          </p:cNvPr>
          <p:cNvSpPr>
            <a:spLocks noGrp="1"/>
          </p:cNvSpPr>
          <p:nvPr>
            <p:ph type="title"/>
          </p:nvPr>
        </p:nvSpPr>
        <p:spPr>
          <a:xfrm>
            <a:off x="5297762" y="329184"/>
            <a:ext cx="6251110" cy="1783080"/>
          </a:xfrm>
        </p:spPr>
        <p:txBody>
          <a:bodyPr anchor="b">
            <a:normAutofit/>
          </a:bodyPr>
          <a:lstStyle/>
          <a:p>
            <a:r>
              <a:rPr lang="en-GB" sz="7200" dirty="0">
                <a:latin typeface="Comic Sans MS" panose="030F0702030302020204" pitchFamily="66" charset="0"/>
              </a:rPr>
              <a:t>Oscar Romero</a:t>
            </a:r>
          </a:p>
        </p:txBody>
      </p:sp>
      <p:sp>
        <p:nvSpPr>
          <p:cNvPr id="17"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0DF1AF-C328-DDA4-A5C2-4B2A72A39E96}"/>
              </a:ext>
            </a:extLst>
          </p:cNvPr>
          <p:cNvSpPr>
            <a:spLocks noGrp="1"/>
          </p:cNvSpPr>
          <p:nvPr>
            <p:ph idx="1"/>
          </p:nvPr>
        </p:nvSpPr>
        <p:spPr>
          <a:xfrm>
            <a:off x="5297762" y="2706624"/>
            <a:ext cx="6251110" cy="3483864"/>
          </a:xfrm>
        </p:spPr>
        <p:txBody>
          <a:bodyPr>
            <a:normAutofit/>
          </a:bodyPr>
          <a:lstStyle/>
          <a:p>
            <a:pPr marL="0" indent="0">
              <a:lnSpc>
                <a:spcPct val="100000"/>
              </a:lnSpc>
              <a:buNone/>
            </a:pPr>
            <a:r>
              <a:rPr lang="en-GB" sz="2400">
                <a:latin typeface="Comic Sans MS" panose="030F0702030302020204" pitchFamily="66" charset="0"/>
              </a:rPr>
              <a:t>Saint Oscar Romero became Archbishop of San Salvador in El Salvador in 1977, during a time of civil war in the country. He repeatedly spoke out against human rights violations and atrocities that were happening in his country, and made weekly radio broadcasts during a time of censorship. </a:t>
            </a:r>
          </a:p>
        </p:txBody>
      </p:sp>
      <p:pic>
        <p:nvPicPr>
          <p:cNvPr id="6" name="Picture 5">
            <a:extLst>
              <a:ext uri="{FF2B5EF4-FFF2-40B4-BE49-F238E27FC236}">
                <a16:creationId xmlns:a16="http://schemas.microsoft.com/office/drawing/2014/main" id="{DF5F0C1A-165B-FDFD-FBF4-017149A61603}"/>
              </a:ext>
            </a:extLst>
          </p:cNvPr>
          <p:cNvPicPr>
            <a:picLocks noChangeAspect="1"/>
          </p:cNvPicPr>
          <p:nvPr/>
        </p:nvPicPr>
        <p:blipFill rotWithShape="1">
          <a:blip r:embed="rId2"/>
          <a:srcRect l="4350"/>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569620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00A603-6666-A2C8-FD41-134CF3178127}"/>
              </a:ext>
            </a:extLst>
          </p:cNvPr>
          <p:cNvSpPr>
            <a:spLocks noGrp="1"/>
          </p:cNvSpPr>
          <p:nvPr>
            <p:ph type="title"/>
          </p:nvPr>
        </p:nvSpPr>
        <p:spPr>
          <a:xfrm>
            <a:off x="630936" y="640080"/>
            <a:ext cx="4818888" cy="1481328"/>
          </a:xfrm>
        </p:spPr>
        <p:txBody>
          <a:bodyPr anchor="b">
            <a:normAutofit fontScale="90000"/>
          </a:bodyPr>
          <a:lstStyle/>
          <a:p>
            <a:r>
              <a:rPr lang="en-GB" sz="5600" dirty="0">
                <a:latin typeface="Comic Sans MS" panose="030F0702030302020204" pitchFamily="66" charset="0"/>
              </a:rPr>
              <a:t>Oscar Romero </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45BFBFD-23A7-B987-B73E-240DD70A660D}"/>
              </a:ext>
            </a:extLst>
          </p:cNvPr>
          <p:cNvSpPr>
            <a:spLocks noGrp="1"/>
          </p:cNvSpPr>
          <p:nvPr>
            <p:ph idx="1"/>
          </p:nvPr>
        </p:nvSpPr>
        <p:spPr>
          <a:xfrm>
            <a:off x="630936" y="2660904"/>
            <a:ext cx="4818888" cy="3948618"/>
          </a:xfrm>
        </p:spPr>
        <p:txBody>
          <a:bodyPr anchor="t">
            <a:normAutofit/>
          </a:bodyPr>
          <a:lstStyle/>
          <a:p>
            <a:pPr marL="0" indent="0">
              <a:lnSpc>
                <a:spcPct val="100000"/>
              </a:lnSpc>
              <a:buNone/>
            </a:pPr>
            <a:r>
              <a:rPr lang="en-GB" sz="1400" dirty="0">
                <a:latin typeface="Comic Sans MS" panose="030F0702030302020204" pitchFamily="66" charset="0"/>
              </a:rPr>
              <a:t>He spoke out on behalf of the poor and urged soldiers and the police not to follow orders to kill civilians, saying:</a:t>
            </a:r>
          </a:p>
          <a:p>
            <a:pPr marL="0" indent="0">
              <a:lnSpc>
                <a:spcPct val="100000"/>
              </a:lnSpc>
              <a:buNone/>
            </a:pPr>
            <a:r>
              <a:rPr lang="en-GB" sz="1400" dirty="0">
                <a:latin typeface="Comic Sans MS" panose="030F0702030302020204" pitchFamily="66" charset="0"/>
              </a:rPr>
              <a:t>“You are killing your own brothers. Any human order to kill must be subordinate to the law of God, which says, 'Thou shalt not kill'. No soldier is obliged to obey an order contrary to the law of God. No one has to obey an immoral law. It is high time you obeyed your consciences rather than sinful orders. The church cannot remain silent before such an abomination. ...In the name of God, in the name of this suffering people whose cry rises to heaven more loudly each day, I implore you, I beg you, I order you: stop the repression.” </a:t>
            </a:r>
          </a:p>
          <a:p>
            <a:pPr marL="0" indent="0">
              <a:lnSpc>
                <a:spcPct val="100000"/>
              </a:lnSpc>
              <a:buNone/>
            </a:pPr>
            <a:r>
              <a:rPr lang="en-GB" sz="1400" dirty="0">
                <a:latin typeface="Comic Sans MS" panose="030F0702030302020204" pitchFamily="66" charset="0"/>
              </a:rPr>
              <a:t>Romero was shot dead on 24th March 1980, while celebrating Mass. </a:t>
            </a:r>
          </a:p>
          <a:p>
            <a:pPr marL="0" indent="0">
              <a:lnSpc>
                <a:spcPct val="100000"/>
              </a:lnSpc>
              <a:buNone/>
            </a:pPr>
            <a:endParaRPr lang="en-GB" sz="1300" dirty="0"/>
          </a:p>
        </p:txBody>
      </p:sp>
      <mc:AlternateContent xmlns:mc="http://schemas.openxmlformats.org/markup-compatibility/2006" xmlns:p14="http://schemas.microsoft.com/office/powerpoint/2010/main">
        <mc:Choice Requires="p14">
          <p:contentPart p14:bwMode="auto" r:id="rId2">
            <p14:nvContentPartPr>
              <p14: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 name="Picture 3">
            <a:extLst>
              <a:ext uri="{FF2B5EF4-FFF2-40B4-BE49-F238E27FC236}">
                <a16:creationId xmlns:a16="http://schemas.microsoft.com/office/drawing/2014/main" id="{B925A977-1B71-F2F6-30E0-0D5A53732E25}"/>
              </a:ext>
            </a:extLst>
          </p:cNvPr>
          <p:cNvPicPr>
            <a:picLocks noChangeAspect="1"/>
          </p:cNvPicPr>
          <p:nvPr/>
        </p:nvPicPr>
        <p:blipFill>
          <a:blip r:embed="rId4"/>
          <a:stretch>
            <a:fillRect/>
          </a:stretch>
        </p:blipFill>
        <p:spPr>
          <a:xfrm>
            <a:off x="6099048" y="1893665"/>
            <a:ext cx="5458968" cy="3874837"/>
          </a:xfrm>
          <a:prstGeom prst="rect">
            <a:avLst/>
          </a:prstGeom>
        </p:spPr>
      </p:pic>
    </p:spTree>
    <p:extLst>
      <p:ext uri="{BB962C8B-B14F-4D97-AF65-F5344CB8AC3E}">
        <p14:creationId xmlns:p14="http://schemas.microsoft.com/office/powerpoint/2010/main" val="1720547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DDE448-EBCD-6827-761D-7CC2DDC8E6BB}"/>
              </a:ext>
            </a:extLst>
          </p:cNvPr>
          <p:cNvSpPr>
            <a:spLocks noGrp="1"/>
          </p:cNvSpPr>
          <p:nvPr>
            <p:ph type="title"/>
          </p:nvPr>
        </p:nvSpPr>
        <p:spPr>
          <a:xfrm>
            <a:off x="5297762" y="329184"/>
            <a:ext cx="6251110" cy="1783080"/>
          </a:xfrm>
        </p:spPr>
        <p:txBody>
          <a:bodyPr anchor="b">
            <a:normAutofit/>
          </a:bodyPr>
          <a:lstStyle/>
          <a:p>
            <a:r>
              <a:rPr lang="en-GB" sz="7200" dirty="0">
                <a:latin typeface="Comic Sans MS" panose="030F0702030302020204" pitchFamily="66" charset="0"/>
              </a:rPr>
              <a:t>Oscar Romero</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15324A-C034-9155-E9DD-FB3F1CD560EC}"/>
              </a:ext>
            </a:extLst>
          </p:cNvPr>
          <p:cNvSpPr>
            <a:spLocks noGrp="1"/>
          </p:cNvSpPr>
          <p:nvPr>
            <p:ph idx="1"/>
          </p:nvPr>
        </p:nvSpPr>
        <p:spPr>
          <a:xfrm>
            <a:off x="5297762" y="2706624"/>
            <a:ext cx="6251110" cy="3483864"/>
          </a:xfrm>
        </p:spPr>
        <p:txBody>
          <a:bodyPr>
            <a:normAutofit/>
          </a:bodyPr>
          <a:lstStyle/>
          <a:p>
            <a:pPr marL="0" indent="0">
              <a:buNone/>
            </a:pPr>
            <a:r>
              <a:rPr lang="en-GB" dirty="0">
                <a:latin typeface="Comic Sans MS" panose="030F0702030302020204" pitchFamily="66" charset="0"/>
              </a:rPr>
              <a:t>Answer the following question in your jotters, giving as much detail as possible:</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What role did faith play in the life of St Oscar Romero? </a:t>
            </a:r>
          </a:p>
        </p:txBody>
      </p:sp>
      <p:pic>
        <p:nvPicPr>
          <p:cNvPr id="4" name="Picture 3">
            <a:extLst>
              <a:ext uri="{FF2B5EF4-FFF2-40B4-BE49-F238E27FC236}">
                <a16:creationId xmlns:a16="http://schemas.microsoft.com/office/drawing/2014/main" id="{10F71B23-64E8-5E04-AFA2-5F2122E819AD}"/>
              </a:ext>
            </a:extLst>
          </p:cNvPr>
          <p:cNvPicPr>
            <a:picLocks noChangeAspect="1"/>
          </p:cNvPicPr>
          <p:nvPr/>
        </p:nvPicPr>
        <p:blipFill rotWithShape="1">
          <a:blip r:embed="rId2"/>
          <a:srcRect l="17023" r="17273"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3476005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1EBFA2-0471-434B-1CAA-83F7759B5889}"/>
              </a:ext>
            </a:extLst>
          </p:cNvPr>
          <p:cNvSpPr>
            <a:spLocks noGrp="1"/>
          </p:cNvSpPr>
          <p:nvPr>
            <p:ph type="title"/>
          </p:nvPr>
        </p:nvSpPr>
        <p:spPr>
          <a:xfrm>
            <a:off x="638882" y="639193"/>
            <a:ext cx="3571810" cy="3573516"/>
          </a:xfrm>
        </p:spPr>
        <p:txBody>
          <a:bodyPr vert="horz" lIns="91440" tIns="45720" rIns="91440" bIns="45720" rtlCol="0" anchor="b">
            <a:normAutofit fontScale="90000"/>
          </a:bodyPr>
          <a:lstStyle/>
          <a:p>
            <a:r>
              <a:rPr lang="en-US" sz="5800" dirty="0">
                <a:latin typeface="Comic Sans MS" panose="030F0702030302020204" pitchFamily="66" charset="0"/>
              </a:rPr>
              <a:t>How can we nurture our faith? </a:t>
            </a:r>
          </a:p>
        </p:txBody>
      </p:sp>
      <p:sp>
        <p:nvSpPr>
          <p:cNvPr id="3" name="Content Placeholder 2">
            <a:extLst>
              <a:ext uri="{FF2B5EF4-FFF2-40B4-BE49-F238E27FC236}">
                <a16:creationId xmlns:a16="http://schemas.microsoft.com/office/drawing/2014/main" id="{8B8DD9E5-8994-4382-5B3D-8F5B44CE9B21}"/>
              </a:ext>
            </a:extLst>
          </p:cNvPr>
          <p:cNvSpPr>
            <a:spLocks noGrp="1"/>
          </p:cNvSpPr>
          <p:nvPr>
            <p:ph idx="1"/>
          </p:nvPr>
        </p:nvSpPr>
        <p:spPr>
          <a:xfrm>
            <a:off x="638882" y="4631161"/>
            <a:ext cx="3571810" cy="1559327"/>
          </a:xfrm>
        </p:spPr>
        <p:txBody>
          <a:bodyPr vert="horz" lIns="91440" tIns="45720" rIns="91440" bIns="45720" rtlCol="0">
            <a:normAutofit fontScale="70000" lnSpcReduction="20000"/>
          </a:bodyPr>
          <a:lstStyle/>
          <a:p>
            <a:pPr marL="0" indent="0">
              <a:buNone/>
            </a:pPr>
            <a:r>
              <a:rPr lang="en-US" dirty="0">
                <a:latin typeface="Comic Sans MS" panose="030F0702030302020204" pitchFamily="66" charset="0"/>
              </a:rPr>
              <a:t>Work with a partner to produce a mind map showing anything that people can do to grow in faith. </a:t>
            </a:r>
          </a:p>
        </p:txBody>
      </p:sp>
      <p:sp>
        <p:nvSpPr>
          <p:cNvPr id="1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2367E1-7A13-606F-E74D-24790A3A89DB}"/>
              </a:ext>
            </a:extLst>
          </p:cNvPr>
          <p:cNvPicPr>
            <a:picLocks noChangeAspect="1"/>
          </p:cNvPicPr>
          <p:nvPr/>
        </p:nvPicPr>
        <p:blipFill>
          <a:blip r:embed="rId2"/>
          <a:stretch>
            <a:fillRect/>
          </a:stretch>
        </p:blipFill>
        <p:spPr>
          <a:xfrm>
            <a:off x="4654296" y="1007406"/>
            <a:ext cx="7214616" cy="4815755"/>
          </a:xfrm>
          <a:prstGeom prst="rect">
            <a:avLst/>
          </a:prstGeom>
        </p:spPr>
      </p:pic>
    </p:spTree>
    <p:extLst>
      <p:ext uri="{BB962C8B-B14F-4D97-AF65-F5344CB8AC3E}">
        <p14:creationId xmlns:p14="http://schemas.microsoft.com/office/powerpoint/2010/main" val="1788744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00DF7D-169F-3BB4-A4C2-85C4584E9E14}"/>
              </a:ext>
            </a:extLst>
          </p:cNvPr>
          <p:cNvSpPr>
            <a:spLocks noGrp="1"/>
          </p:cNvSpPr>
          <p:nvPr>
            <p:ph type="title"/>
          </p:nvPr>
        </p:nvSpPr>
        <p:spPr>
          <a:xfrm>
            <a:off x="149087" y="253350"/>
            <a:ext cx="11441926" cy="1434415"/>
          </a:xfrm>
        </p:spPr>
        <p:txBody>
          <a:bodyPr anchor="b">
            <a:noAutofit/>
          </a:bodyPr>
          <a:lstStyle/>
          <a:p>
            <a:r>
              <a:rPr lang="en-GB" sz="6000" dirty="0">
                <a:latin typeface="Comic Sans MS" panose="030F0702030302020204" pitchFamily="66" charset="0"/>
              </a:rPr>
              <a:t>How can we nurture our faith?</a:t>
            </a:r>
          </a:p>
        </p:txBody>
      </p:sp>
      <p:sp>
        <p:nvSpPr>
          <p:cNvPr id="20"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DC6E10-F14F-6D32-C61E-7FC2AB70E2EF}"/>
              </a:ext>
            </a:extLst>
          </p:cNvPr>
          <p:cNvSpPr>
            <a:spLocks noGrp="1"/>
          </p:cNvSpPr>
          <p:nvPr>
            <p:ph idx="1"/>
          </p:nvPr>
        </p:nvSpPr>
        <p:spPr>
          <a:xfrm>
            <a:off x="572493" y="2071316"/>
            <a:ext cx="6713552" cy="4119172"/>
          </a:xfrm>
        </p:spPr>
        <p:txBody>
          <a:bodyPr anchor="t">
            <a:normAutofit fontScale="85000" lnSpcReduction="10000"/>
          </a:bodyPr>
          <a:lstStyle/>
          <a:p>
            <a:pPr marL="0" indent="0">
              <a:buNone/>
            </a:pPr>
            <a:r>
              <a:rPr lang="en-GB" sz="2600" i="1" dirty="0">
                <a:latin typeface="Comic Sans MS" panose="030F0702030302020204" pitchFamily="66" charset="0"/>
              </a:rPr>
              <a:t>Here are some ideas:</a:t>
            </a:r>
          </a:p>
          <a:p>
            <a:pPr>
              <a:buFontTx/>
              <a:buChar char="-"/>
            </a:pPr>
            <a:r>
              <a:rPr lang="en-GB" sz="2600" dirty="0">
                <a:latin typeface="Comic Sans MS" panose="030F0702030302020204" pitchFamily="66" charset="0"/>
              </a:rPr>
              <a:t>Spend time in prayer/ meditation</a:t>
            </a:r>
          </a:p>
          <a:p>
            <a:pPr>
              <a:buFontTx/>
              <a:buChar char="-"/>
            </a:pPr>
            <a:r>
              <a:rPr lang="en-GB" sz="2600" dirty="0">
                <a:latin typeface="Comic Sans MS" panose="030F0702030302020204" pitchFamily="66" charset="0"/>
              </a:rPr>
              <a:t>Read the Bible</a:t>
            </a:r>
          </a:p>
          <a:p>
            <a:pPr>
              <a:buFontTx/>
              <a:buChar char="-"/>
            </a:pPr>
            <a:r>
              <a:rPr lang="en-GB" sz="2600" dirty="0">
                <a:latin typeface="Comic Sans MS" panose="030F0702030302020204" pitchFamily="66" charset="0"/>
              </a:rPr>
              <a:t>Participate in the Sacraments, such as reconciliation</a:t>
            </a:r>
          </a:p>
          <a:p>
            <a:pPr>
              <a:buFontTx/>
              <a:buChar char="-"/>
            </a:pPr>
            <a:r>
              <a:rPr lang="en-GB" sz="2600" dirty="0">
                <a:latin typeface="Comic Sans MS" panose="030F0702030302020204" pitchFamily="66" charset="0"/>
              </a:rPr>
              <a:t>Ask God to help us develop in faith</a:t>
            </a:r>
          </a:p>
          <a:p>
            <a:pPr>
              <a:buFontTx/>
              <a:buChar char="-"/>
            </a:pPr>
            <a:r>
              <a:rPr lang="en-GB" sz="2600" dirty="0">
                <a:latin typeface="Comic Sans MS" panose="030F0702030302020204" pitchFamily="66" charset="0"/>
              </a:rPr>
              <a:t>Practise trusting God more and worrying less</a:t>
            </a:r>
          </a:p>
          <a:p>
            <a:pPr>
              <a:buFontTx/>
              <a:buChar char="-"/>
            </a:pPr>
            <a:r>
              <a:rPr lang="en-GB" sz="2600" dirty="0">
                <a:latin typeface="Comic Sans MS" panose="030F0702030302020204" pitchFamily="66" charset="0"/>
              </a:rPr>
              <a:t>Do kind things for others- remember that having faith should lead to action! </a:t>
            </a:r>
          </a:p>
        </p:txBody>
      </p:sp>
      <p:pic>
        <p:nvPicPr>
          <p:cNvPr id="5" name="Picture 4">
            <a:extLst>
              <a:ext uri="{FF2B5EF4-FFF2-40B4-BE49-F238E27FC236}">
                <a16:creationId xmlns:a16="http://schemas.microsoft.com/office/drawing/2014/main" id="{C445A8BF-8368-7C71-AED4-A36BD2924437}"/>
              </a:ext>
            </a:extLst>
          </p:cNvPr>
          <p:cNvPicPr>
            <a:picLocks noChangeAspect="1"/>
          </p:cNvPicPr>
          <p:nvPr/>
        </p:nvPicPr>
        <p:blipFill rotWithShape="1">
          <a:blip r:embed="rId2"/>
          <a:srcRect b="8010"/>
          <a:stretch/>
        </p:blipFill>
        <p:spPr>
          <a:xfrm>
            <a:off x="7675658" y="2093976"/>
            <a:ext cx="3941064" cy="4096512"/>
          </a:xfrm>
          <a:prstGeom prst="rect">
            <a:avLst/>
          </a:prstGeom>
        </p:spPr>
      </p:pic>
    </p:spTree>
    <p:extLst>
      <p:ext uri="{BB962C8B-B14F-4D97-AF65-F5344CB8AC3E}">
        <p14:creationId xmlns:p14="http://schemas.microsoft.com/office/powerpoint/2010/main" val="3595898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387084-4E5D-3396-A521-D65C1F9D8218}"/>
              </a:ext>
            </a:extLst>
          </p:cNvPr>
          <p:cNvSpPr>
            <a:spLocks noGrp="1"/>
          </p:cNvSpPr>
          <p:nvPr>
            <p:ph type="title"/>
          </p:nvPr>
        </p:nvSpPr>
        <p:spPr>
          <a:xfrm>
            <a:off x="640080" y="325369"/>
            <a:ext cx="4368602" cy="1956841"/>
          </a:xfrm>
        </p:spPr>
        <p:txBody>
          <a:bodyPr anchor="b">
            <a:normAutofit/>
          </a:bodyPr>
          <a:lstStyle/>
          <a:p>
            <a:pPr>
              <a:lnSpc>
                <a:spcPct val="90000"/>
              </a:lnSpc>
            </a:pPr>
            <a:r>
              <a:rPr lang="en-GB" sz="6600">
                <a:latin typeface="Comic Sans MS" panose="030F0702030302020204" pitchFamily="66" charset="0"/>
              </a:rPr>
              <a:t>Extension Task </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A4375A8-3597-8C93-26AA-C02483F3832E}"/>
              </a:ext>
            </a:extLst>
          </p:cNvPr>
          <p:cNvSpPr>
            <a:spLocks noGrp="1"/>
          </p:cNvSpPr>
          <p:nvPr>
            <p:ph idx="1"/>
          </p:nvPr>
        </p:nvSpPr>
        <p:spPr>
          <a:xfrm>
            <a:off x="640080" y="2872899"/>
            <a:ext cx="4243589" cy="3320668"/>
          </a:xfrm>
        </p:spPr>
        <p:txBody>
          <a:bodyPr>
            <a:normAutofit/>
          </a:bodyPr>
          <a:lstStyle/>
          <a:p>
            <a:pPr marL="0" indent="0">
              <a:lnSpc>
                <a:spcPct val="100000"/>
              </a:lnSpc>
              <a:buNone/>
            </a:pPr>
            <a:r>
              <a:rPr lang="en-GB" sz="2200">
                <a:latin typeface="Comic Sans MS" panose="030F0702030302020204" pitchFamily="66" charset="0"/>
              </a:rPr>
              <a:t>Research the life of one other person who has demonstrated great faith in God. </a:t>
            </a:r>
          </a:p>
          <a:p>
            <a:pPr marL="0" indent="0">
              <a:lnSpc>
                <a:spcPct val="100000"/>
              </a:lnSpc>
              <a:buNone/>
            </a:pPr>
            <a:r>
              <a:rPr lang="en-GB" sz="2200">
                <a:latin typeface="Comic Sans MS" panose="030F0702030302020204" pitchFamily="66" charset="0"/>
              </a:rPr>
              <a:t>Produce a PowerPoint, poster or information leaflet to inform others about their life and how they can inspire others to grow in faith. </a:t>
            </a:r>
          </a:p>
        </p:txBody>
      </p:sp>
      <p:pic>
        <p:nvPicPr>
          <p:cNvPr id="5" name="Picture 4" descr="Plant growing in a concrete crack">
            <a:extLst>
              <a:ext uri="{FF2B5EF4-FFF2-40B4-BE49-F238E27FC236}">
                <a16:creationId xmlns:a16="http://schemas.microsoft.com/office/drawing/2014/main" id="{BB2691E6-0B6D-9837-B145-C57FA210FB79}"/>
              </a:ext>
            </a:extLst>
          </p:cNvPr>
          <p:cNvPicPr>
            <a:picLocks noChangeAspect="1"/>
          </p:cNvPicPr>
          <p:nvPr/>
        </p:nvPicPr>
        <p:blipFill rotWithShape="1">
          <a:blip r:embed="rId2"/>
          <a:srcRect l="7207" r="2584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18217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03129E-3E04-74F4-1ECE-C72FE7A9865E}"/>
              </a:ext>
            </a:extLst>
          </p:cNvPr>
          <p:cNvSpPr>
            <a:spLocks noGrp="1"/>
          </p:cNvSpPr>
          <p:nvPr>
            <p:ph type="title"/>
          </p:nvPr>
        </p:nvSpPr>
        <p:spPr>
          <a:xfrm>
            <a:off x="640080" y="325369"/>
            <a:ext cx="4368602" cy="1956841"/>
          </a:xfrm>
        </p:spPr>
        <p:txBody>
          <a:bodyPr anchor="b">
            <a:normAutofit/>
          </a:bodyPr>
          <a:lstStyle/>
          <a:p>
            <a:pPr>
              <a:lnSpc>
                <a:spcPct val="90000"/>
              </a:lnSpc>
            </a:pPr>
            <a:r>
              <a:rPr lang="en-US" sz="6600">
                <a:latin typeface="Comic Sans MS" panose="030F0702030302020204" pitchFamily="66" charset="0"/>
              </a:rPr>
              <a:t>Learning Intentions</a:t>
            </a:r>
            <a:endParaRPr lang="en-US" sz="6600" dirty="0">
              <a:latin typeface="Comic Sans MS" panose="030F0702030302020204" pitchFamily="66" charset="0"/>
            </a:endParaRPr>
          </a:p>
        </p:txBody>
      </p:sp>
      <p:sp>
        <p:nvSpPr>
          <p:cNvPr id="3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a:extLst>
              <a:ext uri="{FF2B5EF4-FFF2-40B4-BE49-F238E27FC236}">
                <a16:creationId xmlns:a16="http://schemas.microsoft.com/office/drawing/2014/main" id="{D8563B0B-2125-77EE-A912-2A18DDD8F65C}"/>
              </a:ext>
            </a:extLst>
          </p:cNvPr>
          <p:cNvSpPr>
            <a:spLocks noGrp="1"/>
          </p:cNvSpPr>
          <p:nvPr>
            <p:ph idx="1"/>
          </p:nvPr>
        </p:nvSpPr>
        <p:spPr>
          <a:xfrm>
            <a:off x="640080" y="2915457"/>
            <a:ext cx="4243589" cy="3320668"/>
          </a:xfrm>
        </p:spPr>
        <p:txBody>
          <a:bodyPr vert="horz" lIns="91440" tIns="45720" rIns="91440" bIns="45720" rtlCol="0">
            <a:normAutofit/>
          </a:bodyPr>
          <a:lstStyle/>
          <a:p>
            <a:r>
              <a:rPr lang="en-US">
                <a:latin typeface="Comic Sans MS" panose="030F0702030302020204" pitchFamily="66" charset="0"/>
              </a:rPr>
              <a:t>To understand what is meant by the theological virtue of faith</a:t>
            </a:r>
          </a:p>
          <a:p>
            <a:r>
              <a:rPr lang="en-US">
                <a:latin typeface="Comic Sans MS" panose="030F0702030302020204" pitchFamily="66" charset="0"/>
              </a:rPr>
              <a:t>To consider biblical teachings about faith</a:t>
            </a:r>
            <a:endParaRPr lang="en-US" dirty="0">
              <a:latin typeface="Comic Sans MS" panose="030F0702030302020204" pitchFamily="66" charset="0"/>
            </a:endParaRPr>
          </a:p>
        </p:txBody>
      </p:sp>
      <p:pic>
        <p:nvPicPr>
          <p:cNvPr id="3" name="Picture 2">
            <a:extLst>
              <a:ext uri="{FF2B5EF4-FFF2-40B4-BE49-F238E27FC236}">
                <a16:creationId xmlns:a16="http://schemas.microsoft.com/office/drawing/2014/main" id="{B0846CA8-FDDB-E640-0A6C-E94DDCF47AF1}"/>
              </a:ext>
            </a:extLst>
          </p:cNvPr>
          <p:cNvPicPr>
            <a:picLocks noChangeAspect="1"/>
          </p:cNvPicPr>
          <p:nvPr/>
        </p:nvPicPr>
        <p:blipFill rotWithShape="1">
          <a:blip r:embed="rId2"/>
          <a:srcRect l="27064" r="2454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89789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2" name="Rectangle 11">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AAD312-179F-AECC-24EE-E400FAFC24F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sz="8000" dirty="0">
                <a:solidFill>
                  <a:srgbClr val="C49A77"/>
                </a:solidFill>
                <a:latin typeface="Comic Sans MS" panose="030F0702030302020204" pitchFamily="66" charset="0"/>
              </a:rPr>
              <a:t>Starter</a:t>
            </a:r>
            <a:r>
              <a:rPr lang="en-US" sz="8000" dirty="0">
                <a:solidFill>
                  <a:srgbClr val="C49A77"/>
                </a:solidFill>
              </a:rPr>
              <a:t> </a:t>
            </a:r>
          </a:p>
        </p:txBody>
      </p:sp>
      <p:sp>
        <p:nvSpPr>
          <p:cNvPr id="3" name="Content Placeholder 2">
            <a:extLst>
              <a:ext uri="{FF2B5EF4-FFF2-40B4-BE49-F238E27FC236}">
                <a16:creationId xmlns:a16="http://schemas.microsoft.com/office/drawing/2014/main" id="{14925532-D8B7-B13F-7E3C-D0BDE2F63508}"/>
              </a:ext>
            </a:extLst>
          </p:cNvPr>
          <p:cNvSpPr>
            <a:spLocks noGrp="1"/>
          </p:cNvSpPr>
          <p:nvPr>
            <p:ph sz="half" idx="1"/>
          </p:nvPr>
        </p:nvSpPr>
        <p:spPr>
          <a:xfrm>
            <a:off x="838200" y="1929289"/>
            <a:ext cx="5181600" cy="4251960"/>
          </a:xfrm>
        </p:spPr>
        <p:txBody>
          <a:bodyPr vert="horz" lIns="91440" tIns="45720" rIns="91440" bIns="45720" rtlCol="0" anchor="t">
            <a:normAutofit fontScale="77500" lnSpcReduction="20000"/>
          </a:bodyPr>
          <a:lstStyle/>
          <a:p>
            <a:pPr marL="0" indent="0">
              <a:lnSpc>
                <a:spcPct val="100000"/>
              </a:lnSpc>
              <a:buNone/>
            </a:pPr>
            <a:r>
              <a:rPr lang="en-US" sz="3000" kern="1200" dirty="0">
                <a:solidFill>
                  <a:schemeClr val="tx1"/>
                </a:solidFill>
                <a:latin typeface="Comic Sans MS" panose="030F0702030302020204" pitchFamily="66" charset="0"/>
              </a:rPr>
              <a:t>Do you believe  that any of the following statements are true?</a:t>
            </a:r>
          </a:p>
          <a:p>
            <a:pPr marL="514350" indent="-514350">
              <a:lnSpc>
                <a:spcPct val="100000"/>
              </a:lnSpc>
              <a:buFont typeface="Arial" panose="020B0604020202020204" pitchFamily="34" charset="0"/>
              <a:buAutoNum type="arabicParenR"/>
            </a:pPr>
            <a:r>
              <a:rPr lang="en-US" sz="3000" kern="1200" dirty="0">
                <a:solidFill>
                  <a:schemeClr val="tx1"/>
                </a:solidFill>
                <a:latin typeface="Comic Sans MS" panose="030F0702030302020204" pitchFamily="66" charset="0"/>
              </a:rPr>
              <a:t>Crisps are tastier than chocolate</a:t>
            </a:r>
          </a:p>
          <a:p>
            <a:pPr marL="514350" indent="-514350">
              <a:lnSpc>
                <a:spcPct val="100000"/>
              </a:lnSpc>
              <a:buFont typeface="Arial" panose="020B0604020202020204" pitchFamily="34" charset="0"/>
              <a:buAutoNum type="arabicParenR"/>
            </a:pPr>
            <a:r>
              <a:rPr lang="en-US" sz="3000" kern="1200" dirty="0">
                <a:solidFill>
                  <a:schemeClr val="tx1"/>
                </a:solidFill>
                <a:latin typeface="Comic Sans MS" panose="030F0702030302020204" pitchFamily="66" charset="0"/>
              </a:rPr>
              <a:t>There are at least 118 pyramids in Egypt</a:t>
            </a:r>
          </a:p>
          <a:p>
            <a:pPr marL="514350" indent="-514350">
              <a:lnSpc>
                <a:spcPct val="100000"/>
              </a:lnSpc>
              <a:buFont typeface="Arial" panose="020B0604020202020204" pitchFamily="34" charset="0"/>
              <a:buAutoNum type="arabicParenR"/>
            </a:pPr>
            <a:r>
              <a:rPr lang="en-US" sz="3000" kern="1200" dirty="0">
                <a:solidFill>
                  <a:schemeClr val="tx1"/>
                </a:solidFill>
                <a:latin typeface="Comic Sans MS" panose="030F0702030302020204" pitchFamily="66" charset="0"/>
              </a:rPr>
              <a:t>It is cruel to keep animals in captivity</a:t>
            </a:r>
          </a:p>
          <a:p>
            <a:pPr marL="514350" indent="-514350">
              <a:lnSpc>
                <a:spcPct val="100000"/>
              </a:lnSpc>
              <a:buFont typeface="Arial" panose="020B0604020202020204" pitchFamily="34" charset="0"/>
              <a:buAutoNum type="arabicParenR"/>
            </a:pPr>
            <a:r>
              <a:rPr lang="en-US" sz="3000" kern="1200" dirty="0">
                <a:solidFill>
                  <a:schemeClr val="tx1"/>
                </a:solidFill>
                <a:latin typeface="Comic Sans MS" panose="030F0702030302020204" pitchFamily="66" charset="0"/>
              </a:rPr>
              <a:t>October is usually the rainiest month in the UK</a:t>
            </a:r>
          </a:p>
          <a:p>
            <a:pPr marL="514350" indent="-514350">
              <a:lnSpc>
                <a:spcPct val="100000"/>
              </a:lnSpc>
              <a:buFont typeface="Arial" panose="020B0604020202020204" pitchFamily="34" charset="0"/>
              <a:buAutoNum type="arabicParenR"/>
            </a:pPr>
            <a:r>
              <a:rPr lang="en-US" sz="3000" kern="1200" dirty="0">
                <a:solidFill>
                  <a:schemeClr val="tx1"/>
                </a:solidFill>
                <a:latin typeface="Comic Sans MS" panose="030F0702030302020204" pitchFamily="66" charset="0"/>
              </a:rPr>
              <a:t>In 2040, the Olympic Games will be held in Dublin</a:t>
            </a:r>
          </a:p>
          <a:p>
            <a:pPr marL="514350" indent="-514350">
              <a:lnSpc>
                <a:spcPct val="100000"/>
              </a:lnSpc>
              <a:buFont typeface="Arial" panose="020B0604020202020204" pitchFamily="34" charset="0"/>
              <a:buAutoNum type="arabicParenR"/>
            </a:pPr>
            <a:endParaRPr lang="en-US" sz="3000" kern="1200" dirty="0">
              <a:solidFill>
                <a:schemeClr val="tx1"/>
              </a:solidFill>
              <a:latin typeface="+mn-lt"/>
              <a:ea typeface="+mn-ea"/>
              <a:cs typeface="+mn-cs"/>
            </a:endParaRPr>
          </a:p>
          <a:p>
            <a:pPr marL="514350" indent="-514350">
              <a:lnSpc>
                <a:spcPct val="100000"/>
              </a:lnSpc>
              <a:buFont typeface="Arial" panose="020B0604020202020204" pitchFamily="34" charset="0"/>
              <a:buAutoNum type="arabicParenR"/>
            </a:pPr>
            <a:endParaRPr lang="en-US" sz="3000" kern="1200" dirty="0">
              <a:solidFill>
                <a:schemeClr val="tx1"/>
              </a:solidFill>
              <a:latin typeface="+mn-lt"/>
              <a:ea typeface="+mn-ea"/>
              <a:cs typeface="+mn-cs"/>
            </a:endParaRPr>
          </a:p>
          <a:p>
            <a:pPr marL="514350" indent="-514350">
              <a:lnSpc>
                <a:spcPct val="100000"/>
              </a:lnSpc>
              <a:buFont typeface="Arial" panose="020B0604020202020204" pitchFamily="34" charset="0"/>
              <a:buAutoNum type="arabicParenR"/>
            </a:pPr>
            <a:endParaRPr lang="en-US" sz="3000" kern="1200" dirty="0">
              <a:solidFill>
                <a:schemeClr val="tx1"/>
              </a:solidFill>
              <a:latin typeface="+mn-lt"/>
              <a:ea typeface="+mn-ea"/>
              <a:cs typeface="+mn-cs"/>
            </a:endParaRPr>
          </a:p>
          <a:p>
            <a:pPr marL="514350" indent="-514350">
              <a:lnSpc>
                <a:spcPct val="100000"/>
              </a:lnSpc>
              <a:buAutoNum type="arabicParenR"/>
            </a:pPr>
            <a:endParaRPr lang="en-US" sz="3000" dirty="0"/>
          </a:p>
        </p:txBody>
      </p:sp>
      <p:sp>
        <p:nvSpPr>
          <p:cNvPr id="4" name="Content Placeholder 3">
            <a:extLst>
              <a:ext uri="{FF2B5EF4-FFF2-40B4-BE49-F238E27FC236}">
                <a16:creationId xmlns:a16="http://schemas.microsoft.com/office/drawing/2014/main" id="{7634A2BE-81F2-58EC-E93A-FA635795A376}"/>
              </a:ext>
            </a:extLst>
          </p:cNvPr>
          <p:cNvSpPr>
            <a:spLocks noGrp="1"/>
          </p:cNvSpPr>
          <p:nvPr>
            <p:ph sz="half" idx="2"/>
          </p:nvPr>
        </p:nvSpPr>
        <p:spPr>
          <a:xfrm>
            <a:off x="6172200" y="1929289"/>
            <a:ext cx="5181600" cy="4251960"/>
          </a:xfrm>
        </p:spPr>
        <p:txBody>
          <a:bodyPr vert="horz" lIns="91440" tIns="45720" rIns="91440" bIns="45720" rtlCol="0" anchor="t">
            <a:normAutofit fontScale="77500" lnSpcReduction="20000"/>
          </a:bodyPr>
          <a:lstStyle/>
          <a:p>
            <a:pPr marL="0" indent="0">
              <a:buNone/>
            </a:pPr>
            <a:r>
              <a:rPr lang="en-US" kern="1200" dirty="0">
                <a:solidFill>
                  <a:schemeClr val="tx1"/>
                </a:solidFill>
                <a:latin typeface="Comic Sans MS" panose="030F0702030302020204" pitchFamily="66" charset="0"/>
              </a:rPr>
              <a:t>Are there any statements on the list by which you are abso</a:t>
            </a:r>
            <a:r>
              <a:rPr lang="en-US" dirty="0">
                <a:latin typeface="Comic Sans MS" panose="030F0702030302020204" pitchFamily="66" charset="0"/>
              </a:rPr>
              <a:t>lutely convinced</a:t>
            </a:r>
            <a:r>
              <a:rPr lang="en-US" kern="1200" dirty="0">
                <a:solidFill>
                  <a:schemeClr val="tx1"/>
                </a:solidFill>
                <a:latin typeface="Comic Sans MS" panose="030F0702030302020204" pitchFamily="66" charset="0"/>
              </a:rPr>
              <a:t>?  If your life depended on one of the statements being true, which would you pick?</a:t>
            </a:r>
          </a:p>
          <a:p>
            <a:pPr marL="0" indent="0">
              <a:buNone/>
            </a:pPr>
            <a:r>
              <a:rPr lang="en-US" b="1" kern="1200" dirty="0">
                <a:solidFill>
                  <a:schemeClr val="tx1"/>
                </a:solidFill>
                <a:latin typeface="Comic Sans MS" panose="030F0702030302020204" pitchFamily="66" charset="0"/>
              </a:rPr>
              <a:t>Why? </a:t>
            </a:r>
          </a:p>
          <a:p>
            <a:pPr marL="0" indent="0">
              <a:buNone/>
            </a:pPr>
            <a:endParaRPr lang="en-US" dirty="0"/>
          </a:p>
        </p:txBody>
      </p:sp>
    </p:spTree>
    <p:extLst>
      <p:ext uri="{BB962C8B-B14F-4D97-AF65-F5344CB8AC3E}">
        <p14:creationId xmlns:p14="http://schemas.microsoft.com/office/powerpoint/2010/main" val="413598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47B6BBF-09F2-4A29-AE4E-3771E2924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4CA3F0-733D-3095-6F75-B75580972A5E}"/>
              </a:ext>
            </a:extLst>
          </p:cNvPr>
          <p:cNvSpPr>
            <a:spLocks noGrp="1"/>
          </p:cNvSpPr>
          <p:nvPr>
            <p:ph type="title"/>
          </p:nvPr>
        </p:nvSpPr>
        <p:spPr>
          <a:xfrm>
            <a:off x="635000" y="634029"/>
            <a:ext cx="10921640" cy="1314698"/>
          </a:xfrm>
        </p:spPr>
        <p:txBody>
          <a:bodyPr anchor="ctr">
            <a:normAutofit/>
          </a:bodyPr>
          <a:lstStyle/>
          <a:p>
            <a:pPr algn="ctr"/>
            <a:r>
              <a:rPr lang="en-US" sz="7200" dirty="0">
                <a:latin typeface="Comic Sans MS" panose="030F0702030302020204" pitchFamily="66" charset="0"/>
              </a:rPr>
              <a:t>What is faith?</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48305" y="2241737"/>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rgbClr val="C49A77"/>
          </a:solidFill>
          <a:ln w="34925">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EF0EDF3-31CE-2769-D48C-DFAC2C482A73}"/>
              </a:ext>
            </a:extLst>
          </p:cNvPr>
          <p:cNvGraphicFramePr>
            <a:graphicFrameLocks noGrp="1"/>
          </p:cNvGraphicFramePr>
          <p:nvPr>
            <p:ph idx="1"/>
            <p:extLst>
              <p:ext uri="{D42A27DB-BD31-4B8C-83A1-F6EECF244321}">
                <p14:modId xmlns:p14="http://schemas.microsoft.com/office/powerpoint/2010/main" val="1580919470"/>
              </p:ext>
            </p:extLst>
          </p:nvPr>
        </p:nvGraphicFramePr>
        <p:xfrm>
          <a:off x="632647" y="2805098"/>
          <a:ext cx="10915869" cy="34789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60225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56905-B7B5-ADED-6722-2DE2B0607D0F}"/>
              </a:ext>
            </a:extLst>
          </p:cNvPr>
          <p:cNvSpPr>
            <a:spLocks noGrp="1"/>
          </p:cNvSpPr>
          <p:nvPr>
            <p:ph type="title"/>
          </p:nvPr>
        </p:nvSpPr>
        <p:spPr>
          <a:xfrm>
            <a:off x="572493" y="238539"/>
            <a:ext cx="11047013" cy="1434415"/>
          </a:xfrm>
        </p:spPr>
        <p:txBody>
          <a:bodyPr anchor="b">
            <a:normAutofit/>
          </a:bodyPr>
          <a:lstStyle/>
          <a:p>
            <a:r>
              <a:rPr lang="en-US" sz="7200" dirty="0">
                <a:latin typeface="Comic Sans MS" panose="030F0702030302020204" pitchFamily="66" charset="0"/>
              </a:rPr>
              <a:t>What is faith? </a:t>
            </a:r>
          </a:p>
        </p:txBody>
      </p:sp>
      <p:sp>
        <p:nvSpPr>
          <p:cNvPr id="1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B2F2396-E5D1-8EEF-732B-183A4DED0330}"/>
              </a:ext>
            </a:extLst>
          </p:cNvPr>
          <p:cNvPicPr>
            <a:picLocks noChangeAspect="1"/>
          </p:cNvPicPr>
          <p:nvPr/>
        </p:nvPicPr>
        <p:blipFill rotWithShape="1">
          <a:blip r:embed="rId2"/>
          <a:srcRect l="22800" r="9004"/>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0BB7F626-EF25-7F1E-7DCE-71EEAAB9C0BB}"/>
              </a:ext>
            </a:extLst>
          </p:cNvPr>
          <p:cNvSpPr>
            <a:spLocks noGrp="1"/>
          </p:cNvSpPr>
          <p:nvPr>
            <p:ph idx="1"/>
          </p:nvPr>
        </p:nvSpPr>
        <p:spPr>
          <a:xfrm>
            <a:off x="4905955" y="2071315"/>
            <a:ext cx="7136888" cy="4679681"/>
          </a:xfrm>
        </p:spPr>
        <p:txBody>
          <a:bodyPr vert="horz" lIns="91440" tIns="45720" rIns="91440" bIns="45720" rtlCol="0" anchor="t">
            <a:normAutofit fontScale="85000" lnSpcReduction="20000"/>
          </a:bodyPr>
          <a:lstStyle/>
          <a:p>
            <a:pPr marL="0" indent="0">
              <a:lnSpc>
                <a:spcPct val="100000"/>
              </a:lnSpc>
              <a:buNone/>
            </a:pPr>
            <a:r>
              <a:rPr lang="en-US" sz="2000" dirty="0">
                <a:latin typeface="Comic Sans MS" panose="030F0702030302020204" pitchFamily="66" charset="0"/>
              </a:rPr>
              <a:t>The Church teaches that faith is an invitation from God to enter into His friendship. </a:t>
            </a:r>
          </a:p>
          <a:p>
            <a:pPr marL="0" indent="0">
              <a:lnSpc>
                <a:spcPct val="100000"/>
              </a:lnSpc>
              <a:buNone/>
            </a:pPr>
            <a:endParaRPr lang="en-US" sz="2000" dirty="0">
              <a:latin typeface="Comic Sans MS" panose="030F0702030302020204" pitchFamily="66" charset="0"/>
            </a:endParaRPr>
          </a:p>
          <a:p>
            <a:pPr marL="0" indent="0">
              <a:lnSpc>
                <a:spcPct val="100000"/>
              </a:lnSpc>
              <a:buNone/>
            </a:pPr>
            <a:r>
              <a:rPr lang="en-US" sz="2000" dirty="0">
                <a:latin typeface="Comic Sans MS" panose="030F0702030302020204" pitchFamily="66" charset="0"/>
              </a:rPr>
              <a:t>Faith is more than hope. If I buy a lottery ticket, I might hope to win. However, if I have genuine </a:t>
            </a:r>
            <a:r>
              <a:rPr lang="en-US" sz="2000" b="1" dirty="0">
                <a:latin typeface="Comic Sans MS" panose="030F0702030302020204" pitchFamily="66" charset="0"/>
              </a:rPr>
              <a:t>faith</a:t>
            </a:r>
            <a:r>
              <a:rPr lang="en-US" sz="2000" dirty="0">
                <a:latin typeface="Comic Sans MS" panose="030F0702030302020204" pitchFamily="66" charset="0"/>
              </a:rPr>
              <a:t> in my lucky numbers, I will be so convinced that I will win, that I will resign from my job and start spending! </a:t>
            </a:r>
          </a:p>
          <a:p>
            <a:pPr marL="0" indent="0">
              <a:lnSpc>
                <a:spcPct val="100000"/>
              </a:lnSpc>
              <a:buNone/>
            </a:pPr>
            <a:endParaRPr lang="en-US" sz="2000" dirty="0">
              <a:latin typeface="Comic Sans MS" panose="030F0702030302020204" pitchFamily="66" charset="0"/>
            </a:endParaRPr>
          </a:p>
          <a:p>
            <a:pPr marL="0" indent="0">
              <a:lnSpc>
                <a:spcPct val="100000"/>
              </a:lnSpc>
              <a:buNone/>
            </a:pPr>
            <a:r>
              <a:rPr lang="en-US" sz="2000" dirty="0">
                <a:latin typeface="Comic Sans MS" panose="030F0702030302020204" pitchFamily="66" charset="0"/>
              </a:rPr>
              <a:t>Faith is also stronger than belief. Imagine that you were watching a tightrope walker push a wheelbarrow across a rope suspended over Niagara Falls. He manages to do it successfully three times, and then he asks for a volunteer to sit in the wheelbarrow for the next trip. You might believe that he is capable of delivering you safely to the other side, but you would only be demonstrating true faith in him if you got in! </a:t>
            </a:r>
          </a:p>
          <a:p>
            <a:pPr marL="0" indent="0">
              <a:lnSpc>
                <a:spcPct val="100000"/>
              </a:lnSpc>
              <a:buNone/>
            </a:pPr>
            <a:endParaRPr lang="en-US" sz="2000" dirty="0">
              <a:latin typeface="Comic Sans MS" panose="030F0702030302020204" pitchFamily="66" charset="0"/>
            </a:endParaRPr>
          </a:p>
          <a:p>
            <a:pPr marL="0" indent="0">
              <a:lnSpc>
                <a:spcPct val="100000"/>
              </a:lnSpc>
              <a:buNone/>
            </a:pPr>
            <a:r>
              <a:rPr lang="en-US" sz="2000" dirty="0">
                <a:latin typeface="Comic Sans MS" panose="030F0702030302020204" pitchFamily="66" charset="0"/>
              </a:rPr>
              <a:t>Similarly, to have religious faith is to be </a:t>
            </a:r>
            <a:r>
              <a:rPr lang="en-US" sz="2000" b="1" dirty="0">
                <a:latin typeface="Comic Sans MS" panose="030F0702030302020204" pitchFamily="66" charset="0"/>
              </a:rPr>
              <a:t>truly, adamantly convinced that God loves us and has great plans for us</a:t>
            </a:r>
            <a:r>
              <a:rPr lang="en-US" sz="2000" dirty="0">
                <a:latin typeface="Comic Sans MS" panose="030F0702030302020204" pitchFamily="66" charset="0"/>
              </a:rPr>
              <a:t>.</a:t>
            </a:r>
          </a:p>
        </p:txBody>
      </p:sp>
    </p:spTree>
    <p:extLst>
      <p:ext uri="{BB962C8B-B14F-4D97-AF65-F5344CB8AC3E}">
        <p14:creationId xmlns:p14="http://schemas.microsoft.com/office/powerpoint/2010/main" val="368012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A13BA4-99B8-334E-114D-0461515429E6}"/>
              </a:ext>
            </a:extLst>
          </p:cNvPr>
          <p:cNvSpPr>
            <a:spLocks noGrp="1"/>
          </p:cNvSpPr>
          <p:nvPr>
            <p:ph type="title"/>
          </p:nvPr>
        </p:nvSpPr>
        <p:spPr>
          <a:xfrm>
            <a:off x="268357" y="325369"/>
            <a:ext cx="4740325" cy="2238470"/>
          </a:xfrm>
        </p:spPr>
        <p:txBody>
          <a:bodyPr anchor="b">
            <a:normAutofit fontScale="90000"/>
          </a:bodyPr>
          <a:lstStyle/>
          <a:p>
            <a:pPr>
              <a:lnSpc>
                <a:spcPct val="90000"/>
              </a:lnSpc>
            </a:pPr>
            <a:r>
              <a:rPr lang="en-GB" sz="6600" dirty="0">
                <a:latin typeface="Comic Sans MS" panose="030F0702030302020204" pitchFamily="66" charset="0"/>
              </a:rPr>
              <a:t>One sentence summary </a:t>
            </a:r>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C48145F-4D66-C25B-91A9-D698F716A247}"/>
              </a:ext>
            </a:extLst>
          </p:cNvPr>
          <p:cNvSpPr>
            <a:spLocks noGrp="1"/>
          </p:cNvSpPr>
          <p:nvPr>
            <p:ph idx="1"/>
          </p:nvPr>
        </p:nvSpPr>
        <p:spPr>
          <a:xfrm>
            <a:off x="640080" y="2872899"/>
            <a:ext cx="4243589" cy="3320668"/>
          </a:xfrm>
        </p:spPr>
        <p:txBody>
          <a:bodyPr>
            <a:normAutofit/>
          </a:bodyPr>
          <a:lstStyle/>
          <a:p>
            <a:pPr marL="0" indent="0">
              <a:buNone/>
            </a:pPr>
            <a:r>
              <a:rPr lang="en-GB" dirty="0">
                <a:latin typeface="Comic Sans MS" panose="030F0702030302020204" pitchFamily="66" charset="0"/>
              </a:rPr>
              <a:t>On a post-it note, write one sentence to explain what the word “faith” means. </a:t>
            </a:r>
          </a:p>
        </p:txBody>
      </p:sp>
      <p:pic>
        <p:nvPicPr>
          <p:cNvPr id="4" name="Picture 3">
            <a:extLst>
              <a:ext uri="{FF2B5EF4-FFF2-40B4-BE49-F238E27FC236}">
                <a16:creationId xmlns:a16="http://schemas.microsoft.com/office/drawing/2014/main" id="{BD48704E-70FF-9992-B8A6-2D33A0F79432}"/>
              </a:ext>
            </a:extLst>
          </p:cNvPr>
          <p:cNvPicPr>
            <a:picLocks noChangeAspect="1"/>
          </p:cNvPicPr>
          <p:nvPr/>
        </p:nvPicPr>
        <p:blipFill rotWithShape="1">
          <a:blip r:embed="rId2"/>
          <a:srcRect l="16418" r="3919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2068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6A017-779F-9C87-35D1-873E25455CB5}"/>
              </a:ext>
            </a:extLst>
          </p:cNvPr>
          <p:cNvSpPr>
            <a:spLocks noGrp="1"/>
          </p:cNvSpPr>
          <p:nvPr>
            <p:ph type="title"/>
          </p:nvPr>
        </p:nvSpPr>
        <p:spPr/>
        <p:txBody>
          <a:bodyPr/>
          <a:lstStyle/>
          <a:p>
            <a:r>
              <a:rPr lang="en-US" dirty="0">
                <a:latin typeface="Comic Sans MS" panose="030F0702030302020204" pitchFamily="66" charset="0"/>
              </a:rPr>
              <a:t>Faith in the Bible </a:t>
            </a:r>
          </a:p>
        </p:txBody>
      </p:sp>
      <p:pic>
        <p:nvPicPr>
          <p:cNvPr id="4" name="Online Media 3" title="Superbook Video Clip - Jesus Heals Blind Bartimaeus">
            <a:hlinkClick r:id="" action="ppaction://media"/>
            <a:extLst>
              <a:ext uri="{FF2B5EF4-FFF2-40B4-BE49-F238E27FC236}">
                <a16:creationId xmlns:a16="http://schemas.microsoft.com/office/drawing/2014/main" id="{8A443BDC-6490-CD55-0041-ADC10FBC7722}"/>
              </a:ext>
            </a:extLst>
          </p:cNvPr>
          <p:cNvPicPr>
            <a:picLocks noGrp="1" noRot="1" noChangeAspect="1"/>
          </p:cNvPicPr>
          <p:nvPr>
            <p:ph sz="half" idx="1"/>
            <a:videoFile r:link="rId1"/>
          </p:nvPr>
        </p:nvPicPr>
        <p:blipFill>
          <a:blip r:embed="rId3"/>
          <a:stretch>
            <a:fillRect/>
          </a:stretch>
        </p:blipFill>
        <p:spPr>
          <a:xfrm>
            <a:off x="647324" y="2076931"/>
            <a:ext cx="5812197" cy="3804555"/>
          </a:xfrm>
          <a:prstGeom prst="rect">
            <a:avLst/>
          </a:prstGeom>
        </p:spPr>
      </p:pic>
      <p:sp>
        <p:nvSpPr>
          <p:cNvPr id="5" name="Content Placeholder 4">
            <a:extLst>
              <a:ext uri="{FF2B5EF4-FFF2-40B4-BE49-F238E27FC236}">
                <a16:creationId xmlns:a16="http://schemas.microsoft.com/office/drawing/2014/main" id="{4D6E4FC5-0E7B-C264-EFDD-38F1764EFA66}"/>
              </a:ext>
            </a:extLst>
          </p:cNvPr>
          <p:cNvSpPr>
            <a:spLocks noGrp="1"/>
          </p:cNvSpPr>
          <p:nvPr>
            <p:ph sz="half" idx="2"/>
          </p:nvPr>
        </p:nvSpPr>
        <p:spPr>
          <a:xfrm>
            <a:off x="7096328" y="2016933"/>
            <a:ext cx="4257472" cy="4251960"/>
          </a:xfrm>
        </p:spPr>
        <p:txBody>
          <a:bodyPr>
            <a:normAutofit fontScale="92500"/>
          </a:bodyPr>
          <a:lstStyle/>
          <a:p>
            <a:pPr marL="0" indent="0">
              <a:buNone/>
            </a:pPr>
            <a:r>
              <a:rPr lang="en-GB" dirty="0">
                <a:latin typeface="Comic Sans MS" panose="030F0702030302020204" pitchFamily="66" charset="0"/>
              </a:rPr>
              <a:t>This is a clip from Mark’s Gospel, in which Jesus restores the sight of a beggar.  </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What does this story teach us about faith? </a:t>
            </a:r>
          </a:p>
        </p:txBody>
      </p:sp>
    </p:spTree>
    <p:extLst>
      <p:ext uri="{BB962C8B-B14F-4D97-AF65-F5344CB8AC3E}">
        <p14:creationId xmlns:p14="http://schemas.microsoft.com/office/powerpoint/2010/main" val="263019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58D131-2472-FD46-F0FF-97BD1A23F977}"/>
              </a:ext>
            </a:extLst>
          </p:cNvPr>
          <p:cNvSpPr>
            <a:spLocks noGrp="1"/>
          </p:cNvSpPr>
          <p:nvPr>
            <p:ph type="title"/>
          </p:nvPr>
        </p:nvSpPr>
        <p:spPr>
          <a:xfrm>
            <a:off x="630936" y="640080"/>
            <a:ext cx="4818888" cy="1481328"/>
          </a:xfrm>
        </p:spPr>
        <p:txBody>
          <a:bodyPr anchor="b">
            <a:normAutofit fontScale="90000"/>
          </a:bodyPr>
          <a:lstStyle/>
          <a:p>
            <a:r>
              <a:rPr lang="en-GB" sz="5600" dirty="0">
                <a:latin typeface="Comic Sans MS" panose="030F0702030302020204" pitchFamily="66" charset="0"/>
              </a:rPr>
              <a:t>Faith in the Bible </a:t>
            </a:r>
          </a:p>
        </p:txBody>
      </p:sp>
      <p:sp>
        <p:nvSpPr>
          <p:cNvPr id="1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75F3B16-3CB8-5CFD-ADCC-935ECA6A4500}"/>
              </a:ext>
            </a:extLst>
          </p:cNvPr>
          <p:cNvSpPr>
            <a:spLocks noGrp="1"/>
          </p:cNvSpPr>
          <p:nvPr>
            <p:ph idx="1"/>
          </p:nvPr>
        </p:nvSpPr>
        <p:spPr>
          <a:xfrm>
            <a:off x="129209" y="2660903"/>
            <a:ext cx="5320615" cy="4008253"/>
          </a:xfrm>
        </p:spPr>
        <p:txBody>
          <a:bodyPr anchor="t">
            <a:normAutofit fontScale="85000" lnSpcReduction="20000"/>
          </a:bodyPr>
          <a:lstStyle/>
          <a:p>
            <a:pPr marL="0" indent="0">
              <a:lnSpc>
                <a:spcPct val="100000"/>
              </a:lnSpc>
              <a:buNone/>
            </a:pPr>
            <a:r>
              <a:rPr lang="en-GB" sz="2400" dirty="0">
                <a:latin typeface="Comic Sans MS" panose="030F0702030302020204" pitchFamily="66" charset="0"/>
              </a:rPr>
              <a:t>The story of Jesus and Bartimaeus shows us that having faith can have a transformative impact on our lives! </a:t>
            </a:r>
          </a:p>
          <a:p>
            <a:pPr marL="0" indent="0">
              <a:lnSpc>
                <a:spcPct val="100000"/>
              </a:lnSpc>
              <a:buNone/>
            </a:pPr>
            <a:endParaRPr lang="en-GB" sz="2400" dirty="0">
              <a:latin typeface="Comic Sans MS" panose="030F0702030302020204" pitchFamily="66" charset="0"/>
            </a:endParaRPr>
          </a:p>
          <a:p>
            <a:pPr marL="0" indent="0">
              <a:lnSpc>
                <a:spcPct val="100000"/>
              </a:lnSpc>
              <a:buNone/>
            </a:pPr>
            <a:r>
              <a:rPr lang="en-GB" sz="2400" dirty="0">
                <a:latin typeface="Comic Sans MS" panose="030F0702030302020204" pitchFamily="66" charset="0"/>
              </a:rPr>
              <a:t>You will receive one biblical quotation about faith. </a:t>
            </a:r>
          </a:p>
          <a:p>
            <a:pPr marL="0" indent="0">
              <a:lnSpc>
                <a:spcPct val="100000"/>
              </a:lnSpc>
              <a:buNone/>
            </a:pPr>
            <a:endParaRPr lang="en-GB" sz="2400" dirty="0">
              <a:latin typeface="Comic Sans MS" panose="030F0702030302020204" pitchFamily="66" charset="0"/>
            </a:endParaRPr>
          </a:p>
          <a:p>
            <a:pPr marL="514350" indent="-514350">
              <a:lnSpc>
                <a:spcPct val="100000"/>
              </a:lnSpc>
              <a:buAutoNum type="arabicParenR"/>
            </a:pPr>
            <a:r>
              <a:rPr lang="en-GB" sz="2400" dirty="0">
                <a:latin typeface="Comic Sans MS" panose="030F0702030302020204" pitchFamily="66" charset="0"/>
              </a:rPr>
              <a:t>Explain your teaching in your own words in your jotter</a:t>
            </a:r>
          </a:p>
          <a:p>
            <a:pPr marL="514350" indent="-514350">
              <a:lnSpc>
                <a:spcPct val="100000"/>
              </a:lnSpc>
              <a:buAutoNum type="arabicParenR"/>
            </a:pPr>
            <a:r>
              <a:rPr lang="en-GB" sz="2400" dirty="0">
                <a:latin typeface="Comic Sans MS" panose="030F0702030302020204" pitchFamily="66" charset="0"/>
              </a:rPr>
              <a:t>Find someone who has a different quotation to you. Take turns to explain the meaning of each quote to each other</a:t>
            </a:r>
          </a:p>
          <a:p>
            <a:pPr marL="0" indent="0">
              <a:lnSpc>
                <a:spcPct val="100000"/>
              </a:lnSpc>
              <a:buNone/>
            </a:pPr>
            <a:endParaRPr lang="en-GB" sz="2200" dirty="0"/>
          </a:p>
        </p:txBody>
      </p:sp>
      <mc:AlternateContent xmlns:mc="http://schemas.openxmlformats.org/markup-compatibility/2006" xmlns:p14="http://schemas.microsoft.com/office/powerpoint/2010/main">
        <mc:Choice Requires="p14">
          <p:contentPart p14:bwMode="auto" r:id="rId2">
            <p14:nvContentPartPr>
              <p14: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4" name="Ink 1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5" name="Picture 4">
            <a:extLst>
              <a:ext uri="{FF2B5EF4-FFF2-40B4-BE49-F238E27FC236}">
                <a16:creationId xmlns:a16="http://schemas.microsoft.com/office/drawing/2014/main" id="{0434A6BF-966E-69DA-238A-E7E35D497F58}"/>
              </a:ext>
            </a:extLst>
          </p:cNvPr>
          <p:cNvPicPr>
            <a:picLocks noChangeAspect="1"/>
          </p:cNvPicPr>
          <p:nvPr/>
        </p:nvPicPr>
        <p:blipFill>
          <a:blip r:embed="rId4"/>
          <a:stretch>
            <a:fillRect/>
          </a:stretch>
        </p:blipFill>
        <p:spPr>
          <a:xfrm>
            <a:off x="6102096" y="1971579"/>
            <a:ext cx="5458968" cy="3643861"/>
          </a:xfrm>
          <a:prstGeom prst="rect">
            <a:avLst/>
          </a:prstGeom>
        </p:spPr>
      </p:pic>
    </p:spTree>
    <p:extLst>
      <p:ext uri="{BB962C8B-B14F-4D97-AF65-F5344CB8AC3E}">
        <p14:creationId xmlns:p14="http://schemas.microsoft.com/office/powerpoint/2010/main" val="2393504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103350-A240-C15C-28B6-7435F4B57DB7}"/>
              </a:ext>
            </a:extLst>
          </p:cNvPr>
          <p:cNvSpPr>
            <a:spLocks noGrp="1"/>
          </p:cNvSpPr>
          <p:nvPr>
            <p:ph type="title"/>
          </p:nvPr>
        </p:nvSpPr>
        <p:spPr>
          <a:xfrm>
            <a:off x="630936" y="640080"/>
            <a:ext cx="4818888" cy="1481328"/>
          </a:xfrm>
        </p:spPr>
        <p:txBody>
          <a:bodyPr anchor="b">
            <a:normAutofit fontScale="90000"/>
          </a:bodyPr>
          <a:lstStyle/>
          <a:p>
            <a:pPr>
              <a:lnSpc>
                <a:spcPct val="90000"/>
              </a:lnSpc>
            </a:pPr>
            <a:r>
              <a:rPr lang="en-GB" sz="4800" dirty="0">
                <a:latin typeface="Comic Sans MS" panose="030F0702030302020204" pitchFamily="66" charset="0"/>
              </a:rPr>
              <a:t>What does faith demand of us? </a:t>
            </a:r>
          </a:p>
        </p:txBody>
      </p:sp>
      <p:sp>
        <p:nvSpPr>
          <p:cNvPr id="1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C49A77"/>
          </a:solidFill>
          <a:ln w="38100" cap="rnd">
            <a:solidFill>
              <a:srgbClr val="C49A7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F4BDD8-1D8A-664C-8E51-29758C490F18}"/>
              </a:ext>
            </a:extLst>
          </p:cNvPr>
          <p:cNvSpPr>
            <a:spLocks noGrp="1"/>
          </p:cNvSpPr>
          <p:nvPr>
            <p:ph idx="1"/>
          </p:nvPr>
        </p:nvSpPr>
        <p:spPr>
          <a:xfrm>
            <a:off x="630936" y="2660904"/>
            <a:ext cx="4818888" cy="3859166"/>
          </a:xfrm>
        </p:spPr>
        <p:txBody>
          <a:bodyPr anchor="t">
            <a:normAutofit fontScale="77500" lnSpcReduction="20000"/>
          </a:bodyPr>
          <a:lstStyle/>
          <a:p>
            <a:pPr marL="0" indent="0">
              <a:lnSpc>
                <a:spcPct val="100000"/>
              </a:lnSpc>
              <a:buNone/>
            </a:pPr>
            <a:r>
              <a:rPr lang="en-GB" sz="2400" dirty="0">
                <a:latin typeface="Comic Sans MS" panose="030F0702030302020204" pitchFamily="66" charset="0"/>
              </a:rPr>
              <a:t>In the Epistle of James it is written: </a:t>
            </a:r>
          </a:p>
          <a:p>
            <a:pPr marL="0" indent="0">
              <a:lnSpc>
                <a:spcPct val="100000"/>
              </a:lnSpc>
              <a:buNone/>
            </a:pPr>
            <a:endParaRPr lang="en-GB" sz="2400" dirty="0">
              <a:latin typeface="Comic Sans MS" panose="030F0702030302020204" pitchFamily="66" charset="0"/>
            </a:endParaRPr>
          </a:p>
          <a:p>
            <a:pPr marL="0" indent="0">
              <a:lnSpc>
                <a:spcPct val="100000"/>
              </a:lnSpc>
              <a:buNone/>
            </a:pPr>
            <a:r>
              <a:rPr lang="en-GB" sz="2400" dirty="0">
                <a:latin typeface="Comic Sans MS" panose="030F0702030302020204" pitchFamily="66" charset="0"/>
              </a:rPr>
              <a:t>“What good is it, my brothers and sisters, if someone claims to have faith but has no deeds? Can such faith save them? Suppose a brother or a sister is without clothes and daily food. If one of you says to them, “Go in peace; keep warm and well fed,” but does nothing about their physical needs, what good is it? In the same way, faith by itself, if it is not accompanied by action, is dead.”</a:t>
            </a:r>
          </a:p>
          <a:p>
            <a:pPr marL="0" indent="0">
              <a:lnSpc>
                <a:spcPct val="100000"/>
              </a:lnSpc>
              <a:buNone/>
            </a:pPr>
            <a:endParaRPr lang="en-GB" sz="2400" b="1" dirty="0">
              <a:latin typeface="Comic Sans MS" panose="030F0702030302020204" pitchFamily="66" charset="0"/>
            </a:endParaRPr>
          </a:p>
          <a:p>
            <a:pPr marL="0" indent="0">
              <a:lnSpc>
                <a:spcPct val="100000"/>
              </a:lnSpc>
              <a:buNone/>
            </a:pPr>
            <a:r>
              <a:rPr lang="en-GB" sz="2400" b="1" dirty="0">
                <a:latin typeface="Comic Sans MS" panose="030F0702030302020204" pitchFamily="66" charset="0"/>
              </a:rPr>
              <a:t>What does this tell us about faith? </a:t>
            </a:r>
          </a:p>
        </p:txBody>
      </p:sp>
      <mc:AlternateContent xmlns:mc="http://schemas.openxmlformats.org/markup-compatibility/2006" xmlns:p14="http://schemas.microsoft.com/office/powerpoint/2010/main">
        <mc:Choice Requires="p14">
          <p:contentPart p14:bwMode="auto" r:id="rId2">
            <p14:nvContentPartPr>
              <p14:cNvPr id="16"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6" name="Ink 12">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4" name="Picture 3">
            <a:extLst>
              <a:ext uri="{FF2B5EF4-FFF2-40B4-BE49-F238E27FC236}">
                <a16:creationId xmlns:a16="http://schemas.microsoft.com/office/drawing/2014/main" id="{B1523DDA-12E6-5C2F-CD23-8C6939945B93}"/>
              </a:ext>
            </a:extLst>
          </p:cNvPr>
          <p:cNvPicPr>
            <a:picLocks noChangeAspect="1"/>
          </p:cNvPicPr>
          <p:nvPr/>
        </p:nvPicPr>
        <p:blipFill>
          <a:blip r:embed="rId4"/>
          <a:stretch>
            <a:fillRect/>
          </a:stretch>
        </p:blipFill>
        <p:spPr>
          <a:xfrm>
            <a:off x="6099048" y="2002845"/>
            <a:ext cx="5458968" cy="2852310"/>
          </a:xfrm>
          <a:prstGeom prst="rect">
            <a:avLst/>
          </a:prstGeom>
        </p:spPr>
      </p:pic>
    </p:spTree>
    <p:extLst>
      <p:ext uri="{BB962C8B-B14F-4D97-AF65-F5344CB8AC3E}">
        <p14:creationId xmlns:p14="http://schemas.microsoft.com/office/powerpoint/2010/main" val="899780394"/>
      </p:ext>
    </p:extLst>
  </p:cSld>
  <p:clrMapOvr>
    <a:masterClrMapping/>
  </p:clrMapOvr>
</p:sld>
</file>

<file path=ppt/theme/theme1.xml><?xml version="1.0" encoding="utf-8"?>
<a:theme xmlns:a="http://schemas.openxmlformats.org/drawingml/2006/main" name="SketchyVTI">
  <a:themeElements>
    <a:clrScheme name="AnalogousFromLightSeedRightStep">
      <a:dk1>
        <a:srgbClr val="000000"/>
      </a:dk1>
      <a:lt1>
        <a:srgbClr val="FFFFFF"/>
      </a:lt1>
      <a:dk2>
        <a:srgbClr val="412B24"/>
      </a:dk2>
      <a:lt2>
        <a:srgbClr val="E2E5E8"/>
      </a:lt2>
      <a:accent1>
        <a:srgbClr val="C49A77"/>
      </a:accent1>
      <a:accent2>
        <a:srgbClr val="ABA268"/>
      </a:accent2>
      <a:accent3>
        <a:srgbClr val="98A774"/>
      </a:accent3>
      <a:accent4>
        <a:srgbClr val="7FAF6A"/>
      </a:accent4>
      <a:accent5>
        <a:srgbClr val="76B07D"/>
      </a:accent5>
      <a:accent6>
        <a:srgbClr val="6AAF8E"/>
      </a:accent6>
      <a:hlink>
        <a:srgbClr val="5C85A7"/>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emplate>office theme</Template>
  <TotalTime>181</TotalTime>
  <Words>1009</Words>
  <Application>Microsoft Office PowerPoint</Application>
  <PresentationFormat>Widescreen</PresentationFormat>
  <Paragraphs>81</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Comic Sans MS</vt:lpstr>
      <vt:lpstr>The Hand Bold</vt:lpstr>
      <vt:lpstr>The Serif Hand Black</vt:lpstr>
      <vt:lpstr>SketchyVTI</vt:lpstr>
      <vt:lpstr>Pilgrims of Faith</vt:lpstr>
      <vt:lpstr>Learning Intentions</vt:lpstr>
      <vt:lpstr>Starter </vt:lpstr>
      <vt:lpstr>What is faith?</vt:lpstr>
      <vt:lpstr>What is faith? </vt:lpstr>
      <vt:lpstr>One sentence summary </vt:lpstr>
      <vt:lpstr>Faith in the Bible </vt:lpstr>
      <vt:lpstr>Faith in the Bible </vt:lpstr>
      <vt:lpstr>What does faith demand of us? </vt:lpstr>
      <vt:lpstr>Crossword Challenge</vt:lpstr>
      <vt:lpstr>Lesson Two</vt:lpstr>
      <vt:lpstr>Starter</vt:lpstr>
      <vt:lpstr>Learning Intentions </vt:lpstr>
      <vt:lpstr>Oscar Romero</vt:lpstr>
      <vt:lpstr>Oscar Romero </vt:lpstr>
      <vt:lpstr>Oscar Romero</vt:lpstr>
      <vt:lpstr>How can we nurture our faith? </vt:lpstr>
      <vt:lpstr>How can we nurture our faith?</vt:lpstr>
      <vt:lpstr>Extension Task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Carroll</dc:creator>
  <cp:lastModifiedBy>Thomas Carroll (Staff)</cp:lastModifiedBy>
  <cp:revision>289</cp:revision>
  <dcterms:created xsi:type="dcterms:W3CDTF">2023-07-22T16:04:28Z</dcterms:created>
  <dcterms:modified xsi:type="dcterms:W3CDTF">2023-07-26T16:41:14Z</dcterms:modified>
</cp:coreProperties>
</file>