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8288000" cy="10287000"/>
  <p:notesSz cx="6858000" cy="9144000"/>
  <p:embeddedFontLst>
    <p:embeddedFont>
      <p:font typeface="Calibri" panose="020F0502020204030204" pitchFamily="34" charset="0"/>
      <p:regular r:id="rId38"/>
      <p:bold r:id="rId39"/>
      <p:italic r:id="rId40"/>
      <p:boldItalic r:id="rId41"/>
    </p:embeddedFont>
    <p:embeddedFont>
      <p:font typeface="Humble Hearts" panose="020B0604020202020204" charset="0"/>
      <p:regular r:id="rId42"/>
    </p:embeddedFont>
    <p:embeddedFont>
      <p:font typeface="Mont Bold" panose="020B0604020202020204" charset="0"/>
      <p:regular r:id="rId43"/>
    </p:embeddedFont>
    <p:embeddedFont>
      <p:font typeface="Open Dyslexic" panose="020B0604020202020204" charset="0"/>
      <p:regular r:id="rId44"/>
    </p:embeddedFont>
    <p:embeddedFont>
      <p:font typeface="Open Dyslexic Bold" panose="020B0604020202020204" charset="0"/>
      <p:regular r:id="rId45"/>
    </p:embeddedFont>
    <p:embeddedFont>
      <p:font typeface="Open Dyslexic Italics" panose="020B0604020202020204" charset="0"/>
      <p:regular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8" d="100"/>
          <a:sy n="38" d="100"/>
        </p:scale>
        <p:origin x="1476"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02.08.2023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youtu.be/e1c_hONzlx0"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https://youtu.be/JnUAeJ02ENk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https://youtube.com/shorts/ZDLq-fAgiN4?feature=share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https://youtu.be/e1c_hONzlx0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https://youtu.be/u-L-7bouVGs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b="0" i="0" u="none" strike="noStrike" dirty="0">
                <a:solidFill>
                  <a:srgbClr val="FFFFFF"/>
                </a:solidFill>
                <a:effectLst/>
                <a:latin typeface="YouTube Noto"/>
                <a:hlinkClick r:id="rId3"/>
              </a:rPr>
              <a:t>https://youtu.be/e1c_hONzlx0</a:t>
            </a:r>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23</a:t>
            </a:fld>
            <a:endParaRPr lang="cs-CZ"/>
          </a:p>
        </p:txBody>
      </p:sp>
    </p:spTree>
    <p:extLst>
      <p:ext uri="{BB962C8B-B14F-4D97-AF65-F5344CB8AC3E}">
        <p14:creationId xmlns:p14="http://schemas.microsoft.com/office/powerpoint/2010/main" val="37456367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https://youtu.be/v-ymrebSX6Q</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14.png"/><Relationship Id="rId7" Type="http://schemas.openxmlformats.org/officeDocument/2006/relationships/image" Target="../media/image23.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54.svg"/><Relationship Id="rId5" Type="http://schemas.openxmlformats.org/officeDocument/2006/relationships/image" Target="../media/image21.gif"/><Relationship Id="rId10" Type="http://schemas.openxmlformats.org/officeDocument/2006/relationships/image" Target="../media/image53.png"/><Relationship Id="rId4" Type="http://schemas.openxmlformats.org/officeDocument/2006/relationships/image" Target="../media/image16.png"/><Relationship Id="rId9" Type="http://schemas.openxmlformats.org/officeDocument/2006/relationships/image" Target="../media/image52.svg"/></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5.png"/><Relationship Id="rId7" Type="http://schemas.openxmlformats.org/officeDocument/2006/relationships/image" Target="../media/image18.svg"/><Relationship Id="rId2" Type="http://schemas.openxmlformats.org/officeDocument/2006/relationships/image" Target="../media/image55.jpe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8.svg"/><Relationship Id="rId5" Type="http://schemas.openxmlformats.org/officeDocument/2006/relationships/image" Target="../media/image57.svg"/><Relationship Id="rId10" Type="http://schemas.openxmlformats.org/officeDocument/2006/relationships/image" Target="../media/image27.png"/><Relationship Id="rId4" Type="http://schemas.openxmlformats.org/officeDocument/2006/relationships/image" Target="../media/image56.png"/><Relationship Id="rId9" Type="http://schemas.openxmlformats.org/officeDocument/2006/relationships/image" Target="../media/image38.svg"/></Relationships>
</file>

<file path=ppt/slides/_rels/slide12.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42.svg"/><Relationship Id="rId7" Type="http://schemas.openxmlformats.org/officeDocument/2006/relationships/image" Target="../media/image61.sv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60.png"/><Relationship Id="rId11" Type="http://schemas.openxmlformats.org/officeDocument/2006/relationships/image" Target="../media/image65.svg"/><Relationship Id="rId5" Type="http://schemas.openxmlformats.org/officeDocument/2006/relationships/image" Target="../media/image59.sv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svg"/></Relationships>
</file>

<file path=ppt/slides/_rels/slide1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2.xml"/><Relationship Id="rId7" Type="http://schemas.openxmlformats.org/officeDocument/2006/relationships/image" Target="../media/image46.svg"/><Relationship Id="rId2" Type="http://schemas.openxmlformats.org/officeDocument/2006/relationships/slideLayout" Target="../slideLayouts/slideLayout7.xml"/><Relationship Id="rId1" Type="http://schemas.openxmlformats.org/officeDocument/2006/relationships/video" Target="https://youtu.be/ZDLq-fAgiN4" TargetMode="External"/><Relationship Id="rId6" Type="http://schemas.openxmlformats.org/officeDocument/2006/relationships/image" Target="../media/image45.png"/><Relationship Id="rId5" Type="http://schemas.openxmlformats.org/officeDocument/2006/relationships/image" Target="../media/image5.svg"/><Relationship Id="rId10" Type="http://schemas.openxmlformats.org/officeDocument/2006/relationships/image" Target="../media/image50.jpeg"/><Relationship Id="rId4" Type="http://schemas.openxmlformats.org/officeDocument/2006/relationships/image" Target="../media/image4.png"/><Relationship Id="rId9" Type="http://schemas.openxmlformats.org/officeDocument/2006/relationships/image" Target="../media/image48.svg"/></Relationships>
</file>

<file path=ppt/slides/_rels/slide1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39.png"/><Relationship Id="rId7" Type="http://schemas.openxmlformats.org/officeDocument/2006/relationships/image" Target="../media/image71.png"/><Relationship Id="rId12" Type="http://schemas.openxmlformats.org/officeDocument/2006/relationships/image" Target="../media/image76.sv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70.svg"/><Relationship Id="rId11" Type="http://schemas.openxmlformats.org/officeDocument/2006/relationships/image" Target="../media/image75.png"/><Relationship Id="rId5" Type="http://schemas.openxmlformats.org/officeDocument/2006/relationships/image" Target="../media/image69.png"/><Relationship Id="rId10" Type="http://schemas.openxmlformats.org/officeDocument/2006/relationships/image" Target="../media/image74.svg"/><Relationship Id="rId4" Type="http://schemas.openxmlformats.org/officeDocument/2006/relationships/image" Target="../media/image40.svg"/><Relationship Id="rId9" Type="http://schemas.openxmlformats.org/officeDocument/2006/relationships/image" Target="../media/image73.png"/></Relationships>
</file>

<file path=ppt/slides/_rels/slide1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14.png"/><Relationship Id="rId7" Type="http://schemas.openxmlformats.org/officeDocument/2006/relationships/image" Target="../media/image23.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54.svg"/><Relationship Id="rId5" Type="http://schemas.openxmlformats.org/officeDocument/2006/relationships/image" Target="../media/image21.gif"/><Relationship Id="rId10" Type="http://schemas.openxmlformats.org/officeDocument/2006/relationships/image" Target="../media/image53.png"/><Relationship Id="rId4" Type="http://schemas.openxmlformats.org/officeDocument/2006/relationships/image" Target="../media/image16.png"/><Relationship Id="rId9" Type="http://schemas.openxmlformats.org/officeDocument/2006/relationships/image" Target="../media/image52.sv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78.svg"/><Relationship Id="rId4" Type="http://schemas.openxmlformats.org/officeDocument/2006/relationships/image" Target="../media/image77.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svg"/><Relationship Id="rId9" Type="http://schemas.openxmlformats.org/officeDocument/2006/relationships/image" Target="../media/image85.sv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ideo" Target="https://youtu.be/u-L-7bouVGs" TargetMode="External"/><Relationship Id="rId4" Type="http://schemas.openxmlformats.org/officeDocument/2006/relationships/image" Target="../media/image50.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ideo" Target="https://youtu.be/e1c_hONzlx0" TargetMode="External"/><Relationship Id="rId4" Type="http://schemas.openxmlformats.org/officeDocument/2006/relationships/image" Target="../media/image50.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ideo" Target="https://youtu.be/v-ymrebSX6Q" TargetMode="External"/><Relationship Id="rId4" Type="http://schemas.openxmlformats.org/officeDocument/2006/relationships/image" Target="../media/image50.jpe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png"/></Relationships>
</file>

<file path=ppt/slides/_rels/slide29.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14.png"/><Relationship Id="rId7" Type="http://schemas.openxmlformats.org/officeDocument/2006/relationships/image" Target="../media/image53.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svg"/><Relationship Id="rId12" Type="http://schemas.openxmlformats.org/officeDocument/2006/relationships/image" Target="../media/image23.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gif"/><Relationship Id="rId4" Type="http://schemas.openxmlformats.org/officeDocument/2006/relationships/image" Target="../media/image15.png"/><Relationship Id="rId9" Type="http://schemas.openxmlformats.org/officeDocument/2006/relationships/image" Target="../media/image20.svg"/></Relationships>
</file>

<file path=ppt/slides/_rels/slide30.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14.png"/><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 Id="rId4" Type="http://schemas.openxmlformats.org/officeDocument/2006/relationships/image" Target="../media/image90.svg"/></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5.png"/><Relationship Id="rId7" Type="http://schemas.openxmlformats.org/officeDocument/2006/relationships/image" Target="../media/image18.svg"/><Relationship Id="rId2" Type="http://schemas.openxmlformats.org/officeDocument/2006/relationships/image" Target="../media/image55.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57.svg"/><Relationship Id="rId4" Type="http://schemas.openxmlformats.org/officeDocument/2006/relationships/image" Target="../media/image56.png"/><Relationship Id="rId9" Type="http://schemas.openxmlformats.org/officeDocument/2006/relationships/image" Target="../media/image38.svg"/></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jpe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svg"/><Relationship Id="rId2" Type="http://schemas.openxmlformats.org/officeDocument/2006/relationships/image" Target="../media/image24.png"/><Relationship Id="rId16" Type="http://schemas.openxmlformats.org/officeDocument/2006/relationships/image" Target="../media/image38.svg"/><Relationship Id="rId1" Type="http://schemas.openxmlformats.org/officeDocument/2006/relationships/slideLayout" Target="../slideLayouts/slideLayout7.xml"/><Relationship Id="rId6" Type="http://schemas.openxmlformats.org/officeDocument/2006/relationships/image" Target="../media/image28.svg"/><Relationship Id="rId11" Type="http://schemas.openxmlformats.org/officeDocument/2006/relationships/image" Target="../media/image33.png"/><Relationship Id="rId5" Type="http://schemas.openxmlformats.org/officeDocument/2006/relationships/image" Target="../media/image27.png"/><Relationship Id="rId15" Type="http://schemas.openxmlformats.org/officeDocument/2006/relationships/image" Target="../media/image3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 Id="rId14" Type="http://schemas.openxmlformats.org/officeDocument/2006/relationships/image" Target="../media/image36.jpeg"/></Relationships>
</file>

<file path=ppt/slides/_rels/slide5.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2.svg"/><Relationship Id="rId4" Type="http://schemas.openxmlformats.org/officeDocument/2006/relationships/image" Target="../media/image41.png"/></Relationships>
</file>

<file path=ppt/slides/_rels/slide6.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5.svg"/><Relationship Id="rId7" Type="http://schemas.openxmlformats.org/officeDocument/2006/relationships/image" Target="../media/image4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44.png"/><Relationship Id="rId10" Type="http://schemas.openxmlformats.org/officeDocument/2006/relationships/image" Target="../media/image48.svg"/><Relationship Id="rId4" Type="http://schemas.openxmlformats.org/officeDocument/2006/relationships/image" Target="../media/image43.png"/><Relationship Id="rId9" Type="http://schemas.openxmlformats.org/officeDocument/2006/relationships/image" Target="../media/image4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ideo" Target="https://youtu.be/BgfKLr8Lotk" TargetMode="External"/><Relationship Id="rId5" Type="http://schemas.openxmlformats.org/officeDocument/2006/relationships/image" Target="../media/image50.jpeg"/><Relationship Id="rId4" Type="http://schemas.openxmlformats.org/officeDocument/2006/relationships/image" Target="../media/image49.png"/></Relationships>
</file>

<file path=ppt/slides/_rels/slide8.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2.svg"/><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svg"/><Relationship Id="rId12" Type="http://schemas.openxmlformats.org/officeDocument/2006/relationships/image" Target="../media/image23.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gif"/><Relationship Id="rId4" Type="http://schemas.openxmlformats.org/officeDocument/2006/relationships/image" Target="../media/image15.png"/><Relationship Id="rId9"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a:off x="5506027" y="9447974"/>
            <a:ext cx="11347692" cy="7602954"/>
          </a:xfrm>
          <a:custGeom>
            <a:avLst/>
            <a:gdLst/>
            <a:ahLst/>
            <a:cxnLst/>
            <a:rect l="l" t="t" r="r" b="b"/>
            <a:pathLst>
              <a:path w="11347692" h="7602954">
                <a:moveTo>
                  <a:pt x="0" y="0"/>
                </a:moveTo>
                <a:lnTo>
                  <a:pt x="11347692" y="0"/>
                </a:lnTo>
                <a:lnTo>
                  <a:pt x="11347692" y="7602954"/>
                </a:lnTo>
                <a:lnTo>
                  <a:pt x="0" y="7602954"/>
                </a:lnTo>
                <a:lnTo>
                  <a:pt x="0" y="0"/>
                </a:lnTo>
                <a:close/>
              </a:path>
            </a:pathLst>
          </a:custGeom>
          <a:blipFill>
            <a:blip r:embed="rId2"/>
            <a:stretch>
              <a:fillRect/>
            </a:stretch>
          </a:blipFill>
        </p:spPr>
      </p:sp>
      <p:sp>
        <p:nvSpPr>
          <p:cNvPr id="3" name="Freeform 3"/>
          <p:cNvSpPr/>
          <p:nvPr/>
        </p:nvSpPr>
        <p:spPr>
          <a:xfrm>
            <a:off x="4194373" y="-7477432"/>
            <a:ext cx="11777603" cy="8229600"/>
          </a:xfrm>
          <a:custGeom>
            <a:avLst/>
            <a:gdLst/>
            <a:ahLst/>
            <a:cxnLst/>
            <a:rect l="l" t="t" r="r" b="b"/>
            <a:pathLst>
              <a:path w="11777603" h="8229600">
                <a:moveTo>
                  <a:pt x="0" y="0"/>
                </a:moveTo>
                <a:lnTo>
                  <a:pt x="11777603" y="0"/>
                </a:lnTo>
                <a:lnTo>
                  <a:pt x="11777603" y="8229600"/>
                </a:lnTo>
                <a:lnTo>
                  <a:pt x="0" y="8229600"/>
                </a:lnTo>
                <a:lnTo>
                  <a:pt x="0" y="0"/>
                </a:lnTo>
                <a:close/>
              </a:path>
            </a:pathLst>
          </a:custGeom>
          <a:blipFill>
            <a:blip r:embed="rId3"/>
            <a:stretch>
              <a:fillRect/>
            </a:stretch>
          </a:blipFill>
        </p:spPr>
      </p:sp>
      <p:sp>
        <p:nvSpPr>
          <p:cNvPr id="4" name="Freeform 4"/>
          <p:cNvSpPr/>
          <p:nvPr/>
        </p:nvSpPr>
        <p:spPr>
          <a:xfrm>
            <a:off x="-844288" y="-374660"/>
            <a:ext cx="7771367" cy="11615584"/>
          </a:xfrm>
          <a:custGeom>
            <a:avLst/>
            <a:gdLst/>
            <a:ahLst/>
            <a:cxnLst/>
            <a:rect l="l" t="t" r="r" b="b"/>
            <a:pathLst>
              <a:path w="7771367" h="11615584">
                <a:moveTo>
                  <a:pt x="0" y="0"/>
                </a:moveTo>
                <a:lnTo>
                  <a:pt x="7771367" y="0"/>
                </a:lnTo>
                <a:lnTo>
                  <a:pt x="7771367" y="11615584"/>
                </a:lnTo>
                <a:lnTo>
                  <a:pt x="0" y="11615584"/>
                </a:lnTo>
                <a:lnTo>
                  <a:pt x="0" y="0"/>
                </a:lnTo>
                <a:close/>
              </a:path>
            </a:pathLst>
          </a:custGeom>
          <a:blipFill>
            <a:blip r:embed="rId4"/>
            <a:stretch>
              <a:fillRect r="-51358"/>
            </a:stretch>
          </a:blipFill>
        </p:spPr>
      </p:sp>
      <p:sp>
        <p:nvSpPr>
          <p:cNvPr id="5" name="Freeform 5"/>
          <p:cNvSpPr/>
          <p:nvPr/>
        </p:nvSpPr>
        <p:spPr>
          <a:xfrm flipH="1" flipV="1">
            <a:off x="12086292" y="-540579"/>
            <a:ext cx="7771367" cy="11615584"/>
          </a:xfrm>
          <a:custGeom>
            <a:avLst/>
            <a:gdLst/>
            <a:ahLst/>
            <a:cxnLst/>
            <a:rect l="l" t="t" r="r" b="b"/>
            <a:pathLst>
              <a:path w="7771367" h="11615584">
                <a:moveTo>
                  <a:pt x="7771367" y="11615583"/>
                </a:moveTo>
                <a:lnTo>
                  <a:pt x="0" y="11615583"/>
                </a:lnTo>
                <a:lnTo>
                  <a:pt x="0" y="0"/>
                </a:lnTo>
                <a:lnTo>
                  <a:pt x="7771367" y="0"/>
                </a:lnTo>
                <a:lnTo>
                  <a:pt x="7771367" y="11615583"/>
                </a:lnTo>
                <a:close/>
              </a:path>
            </a:pathLst>
          </a:custGeom>
          <a:blipFill>
            <a:blip r:embed="rId4"/>
            <a:stretch>
              <a:fillRect r="-51358"/>
            </a:stretch>
          </a:blipFill>
        </p:spPr>
      </p:sp>
      <p:sp>
        <p:nvSpPr>
          <p:cNvPr id="6" name="Freeform 6"/>
          <p:cNvSpPr/>
          <p:nvPr/>
        </p:nvSpPr>
        <p:spPr>
          <a:xfrm rot="973467">
            <a:off x="15336912" y="8003452"/>
            <a:ext cx="4415202" cy="1545321"/>
          </a:xfrm>
          <a:custGeom>
            <a:avLst/>
            <a:gdLst/>
            <a:ahLst/>
            <a:cxnLst/>
            <a:rect l="l" t="t" r="r" b="b"/>
            <a:pathLst>
              <a:path w="4415202" h="1545321">
                <a:moveTo>
                  <a:pt x="0" y="0"/>
                </a:moveTo>
                <a:lnTo>
                  <a:pt x="4415202" y="0"/>
                </a:lnTo>
                <a:lnTo>
                  <a:pt x="4415202" y="1545320"/>
                </a:lnTo>
                <a:lnTo>
                  <a:pt x="0" y="154532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3713450" y="510722"/>
            <a:ext cx="1426547" cy="2047936"/>
          </a:xfrm>
          <a:custGeom>
            <a:avLst/>
            <a:gdLst/>
            <a:ahLst/>
            <a:cxnLst/>
            <a:rect l="l" t="t" r="r" b="b"/>
            <a:pathLst>
              <a:path w="1426547" h="2047936">
                <a:moveTo>
                  <a:pt x="0" y="0"/>
                </a:moveTo>
                <a:lnTo>
                  <a:pt x="1426547" y="0"/>
                </a:lnTo>
                <a:lnTo>
                  <a:pt x="1426547" y="2047935"/>
                </a:lnTo>
                <a:lnTo>
                  <a:pt x="0" y="2047935"/>
                </a:lnTo>
                <a:lnTo>
                  <a:pt x="0" y="0"/>
                </a:lnTo>
                <a:close/>
              </a:path>
            </a:pathLst>
          </a:custGeom>
          <a:blipFill>
            <a:blip r:embed="rId7">
              <a:extLst>
                <a:ext uri="{96DAC541-7B7A-43D3-8B79-37D633B846F1}">
                  <asvg:svgBlip xmlns:asvg="http://schemas.microsoft.com/office/drawing/2016/SVG/main" r:embed="rId8"/>
                </a:ext>
              </a:extLst>
            </a:blip>
            <a:stretch>
              <a:fillRect l="-71264" t="-45044"/>
            </a:stretch>
          </a:blipFill>
        </p:spPr>
      </p:sp>
      <p:sp>
        <p:nvSpPr>
          <p:cNvPr id="8" name="Freeform 8"/>
          <p:cNvSpPr/>
          <p:nvPr/>
        </p:nvSpPr>
        <p:spPr>
          <a:xfrm rot="5400000">
            <a:off x="2304435" y="7351177"/>
            <a:ext cx="1808917" cy="2462981"/>
          </a:xfrm>
          <a:custGeom>
            <a:avLst/>
            <a:gdLst/>
            <a:ahLst/>
            <a:cxnLst/>
            <a:rect l="l" t="t" r="r" b="b"/>
            <a:pathLst>
              <a:path w="1808917" h="2462981">
                <a:moveTo>
                  <a:pt x="0" y="0"/>
                </a:moveTo>
                <a:lnTo>
                  <a:pt x="1808918" y="0"/>
                </a:lnTo>
                <a:lnTo>
                  <a:pt x="1808918" y="2462981"/>
                </a:lnTo>
                <a:lnTo>
                  <a:pt x="0" y="2462981"/>
                </a:lnTo>
                <a:lnTo>
                  <a:pt x="0" y="0"/>
                </a:lnTo>
                <a:close/>
              </a:path>
            </a:pathLst>
          </a:custGeom>
          <a:blipFill>
            <a:blip r:embed="rId9">
              <a:extLst>
                <a:ext uri="{96DAC541-7B7A-43D3-8B79-37D633B846F1}">
                  <asvg:svgBlip xmlns:asvg="http://schemas.microsoft.com/office/drawing/2016/SVG/main" r:embed="rId10"/>
                </a:ext>
              </a:extLst>
            </a:blip>
            <a:stretch>
              <a:fillRect l="-47004" t="-67065"/>
            </a:stretch>
          </a:blipFill>
        </p:spPr>
      </p:sp>
      <p:sp>
        <p:nvSpPr>
          <p:cNvPr id="9" name="Freeform 9"/>
          <p:cNvSpPr/>
          <p:nvPr/>
        </p:nvSpPr>
        <p:spPr>
          <a:xfrm>
            <a:off x="4440384" y="1399217"/>
            <a:ext cx="10113562" cy="8735589"/>
          </a:xfrm>
          <a:custGeom>
            <a:avLst/>
            <a:gdLst/>
            <a:ahLst/>
            <a:cxnLst/>
            <a:rect l="l" t="t" r="r" b="b"/>
            <a:pathLst>
              <a:path w="10113562" h="8735589">
                <a:moveTo>
                  <a:pt x="0" y="0"/>
                </a:moveTo>
                <a:lnTo>
                  <a:pt x="10113563" y="0"/>
                </a:lnTo>
                <a:lnTo>
                  <a:pt x="10113563" y="8735590"/>
                </a:lnTo>
                <a:lnTo>
                  <a:pt x="0" y="8735590"/>
                </a:lnTo>
                <a:lnTo>
                  <a:pt x="0" y="0"/>
                </a:lnTo>
                <a:close/>
              </a:path>
            </a:pathLst>
          </a:custGeom>
          <a:blipFill>
            <a:blip r:embed="rId11">
              <a:alphaModFix amt="13000"/>
            </a:blip>
            <a:stretch>
              <a:fillRect/>
            </a:stretch>
          </a:blipFill>
        </p:spPr>
      </p:sp>
      <p:sp>
        <p:nvSpPr>
          <p:cNvPr id="10" name="TextBox 10"/>
          <p:cNvSpPr txBox="1"/>
          <p:nvPr/>
        </p:nvSpPr>
        <p:spPr>
          <a:xfrm>
            <a:off x="4217261" y="3549474"/>
            <a:ext cx="10922737" cy="4128735"/>
          </a:xfrm>
          <a:prstGeom prst="rect">
            <a:avLst/>
          </a:prstGeom>
        </p:spPr>
        <p:txBody>
          <a:bodyPr lIns="0" tIns="0" rIns="0" bIns="0" rtlCol="0" anchor="t">
            <a:spAutoFit/>
          </a:bodyPr>
          <a:lstStyle/>
          <a:p>
            <a:pPr algn="ctr">
              <a:lnSpc>
                <a:spcPts val="15856"/>
              </a:lnSpc>
            </a:pPr>
            <a:r>
              <a:rPr lang="en-US" sz="16180" spc="-631">
                <a:solidFill>
                  <a:srgbClr val="000000"/>
                </a:solidFill>
                <a:latin typeface="Open Dyslexic"/>
              </a:rPr>
              <a:t>Our Journey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rot="-3009376">
            <a:off x="-6695415" y="6919808"/>
            <a:ext cx="10626483" cy="11327309"/>
          </a:xfrm>
          <a:custGeom>
            <a:avLst/>
            <a:gdLst/>
            <a:ahLst/>
            <a:cxnLst/>
            <a:rect l="l" t="t" r="r" b="b"/>
            <a:pathLst>
              <a:path w="10626483" h="11327309">
                <a:moveTo>
                  <a:pt x="0" y="0"/>
                </a:moveTo>
                <a:lnTo>
                  <a:pt x="10626482" y="0"/>
                </a:lnTo>
                <a:lnTo>
                  <a:pt x="10626482" y="11327309"/>
                </a:lnTo>
                <a:lnTo>
                  <a:pt x="0" y="11327309"/>
                </a:lnTo>
                <a:lnTo>
                  <a:pt x="0" y="0"/>
                </a:lnTo>
                <a:close/>
              </a:path>
            </a:pathLst>
          </a:custGeom>
          <a:blipFill>
            <a:blip r:embed="rId2"/>
            <a:stretch>
              <a:fillRect/>
            </a:stretch>
          </a:blipFill>
        </p:spPr>
      </p:sp>
      <p:sp>
        <p:nvSpPr>
          <p:cNvPr id="3" name="Freeform 3"/>
          <p:cNvSpPr/>
          <p:nvPr/>
        </p:nvSpPr>
        <p:spPr>
          <a:xfrm>
            <a:off x="12044354" y="8865199"/>
            <a:ext cx="8548753" cy="8229600"/>
          </a:xfrm>
          <a:custGeom>
            <a:avLst/>
            <a:gdLst/>
            <a:ahLst/>
            <a:cxnLst/>
            <a:rect l="l" t="t" r="r" b="b"/>
            <a:pathLst>
              <a:path w="8548753" h="8229600">
                <a:moveTo>
                  <a:pt x="0" y="0"/>
                </a:moveTo>
                <a:lnTo>
                  <a:pt x="8548753" y="0"/>
                </a:lnTo>
                <a:lnTo>
                  <a:pt x="8548753" y="8229600"/>
                </a:lnTo>
                <a:lnTo>
                  <a:pt x="0" y="8229600"/>
                </a:lnTo>
                <a:lnTo>
                  <a:pt x="0" y="0"/>
                </a:lnTo>
                <a:close/>
              </a:path>
            </a:pathLst>
          </a:custGeom>
          <a:blipFill>
            <a:blip r:embed="rId3"/>
            <a:stretch>
              <a:fillRect/>
            </a:stretch>
          </a:blipFill>
        </p:spPr>
      </p:sp>
      <p:sp>
        <p:nvSpPr>
          <p:cNvPr id="4" name="Freeform 4"/>
          <p:cNvSpPr/>
          <p:nvPr/>
        </p:nvSpPr>
        <p:spPr>
          <a:xfrm rot="3246883">
            <a:off x="-5505926" y="-3086100"/>
            <a:ext cx="8247503" cy="8229600"/>
          </a:xfrm>
          <a:custGeom>
            <a:avLst/>
            <a:gdLst/>
            <a:ahLst/>
            <a:cxnLst/>
            <a:rect l="l" t="t" r="r" b="b"/>
            <a:pathLst>
              <a:path w="8247503" h="8229600">
                <a:moveTo>
                  <a:pt x="0" y="0"/>
                </a:moveTo>
                <a:lnTo>
                  <a:pt x="8247504" y="0"/>
                </a:lnTo>
                <a:lnTo>
                  <a:pt x="8247504" y="8229600"/>
                </a:lnTo>
                <a:lnTo>
                  <a:pt x="0" y="8229600"/>
                </a:lnTo>
                <a:lnTo>
                  <a:pt x="0" y="0"/>
                </a:lnTo>
                <a:close/>
              </a:path>
            </a:pathLst>
          </a:custGeom>
          <a:blipFill>
            <a:blip r:embed="rId4"/>
            <a:stretch>
              <a:fillRect/>
            </a:stretch>
          </a:blipFill>
        </p:spPr>
      </p:sp>
      <p:pic>
        <p:nvPicPr>
          <p:cNvPr id="5" name="Picture 5"/>
          <p:cNvPicPr>
            <a:picLocks noChangeAspect="1"/>
          </p:cNvPicPr>
          <p:nvPr/>
        </p:nvPicPr>
        <p:blipFill>
          <a:blip r:embed="rId5"/>
          <a:srcRect/>
          <a:stretch>
            <a:fillRect/>
          </a:stretch>
        </p:blipFill>
        <p:spPr>
          <a:xfrm>
            <a:off x="1862365" y="3242713"/>
            <a:ext cx="4402588" cy="5210164"/>
          </a:xfrm>
          <a:prstGeom prst="rect">
            <a:avLst/>
          </a:prstGeom>
        </p:spPr>
      </p:pic>
      <p:sp>
        <p:nvSpPr>
          <p:cNvPr id="6" name="Freeform 6"/>
          <p:cNvSpPr/>
          <p:nvPr/>
        </p:nvSpPr>
        <p:spPr>
          <a:xfrm>
            <a:off x="15167915" y="-1485518"/>
            <a:ext cx="4182770" cy="4114800"/>
          </a:xfrm>
          <a:custGeom>
            <a:avLst/>
            <a:gdLst/>
            <a:ahLst/>
            <a:cxnLst/>
            <a:rect l="l" t="t" r="r" b="b"/>
            <a:pathLst>
              <a:path w="4182770" h="4114800">
                <a:moveTo>
                  <a:pt x="0" y="0"/>
                </a:moveTo>
                <a:lnTo>
                  <a:pt x="4182770" y="0"/>
                </a:lnTo>
                <a:lnTo>
                  <a:pt x="418277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a:off x="6773413" y="4050091"/>
            <a:ext cx="4741175" cy="4114800"/>
          </a:xfrm>
          <a:custGeom>
            <a:avLst/>
            <a:gdLst/>
            <a:ahLst/>
            <a:cxnLst/>
            <a:rect l="l" t="t" r="r" b="b"/>
            <a:pathLst>
              <a:path w="4741175" h="4114800">
                <a:moveTo>
                  <a:pt x="0" y="0"/>
                </a:moveTo>
                <a:lnTo>
                  <a:pt x="4741174" y="0"/>
                </a:lnTo>
                <a:lnTo>
                  <a:pt x="4741174"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p:cNvSpPr/>
          <p:nvPr/>
        </p:nvSpPr>
        <p:spPr>
          <a:xfrm rot="-72023">
            <a:off x="12587693" y="4050091"/>
            <a:ext cx="4137367" cy="4114800"/>
          </a:xfrm>
          <a:custGeom>
            <a:avLst/>
            <a:gdLst/>
            <a:ahLst/>
            <a:cxnLst/>
            <a:rect l="l" t="t" r="r" b="b"/>
            <a:pathLst>
              <a:path w="4137367" h="4114800">
                <a:moveTo>
                  <a:pt x="0" y="0"/>
                </a:moveTo>
                <a:lnTo>
                  <a:pt x="4137368" y="0"/>
                </a:lnTo>
                <a:lnTo>
                  <a:pt x="4137368"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TextBox 9"/>
          <p:cNvSpPr txBox="1"/>
          <p:nvPr/>
        </p:nvSpPr>
        <p:spPr>
          <a:xfrm>
            <a:off x="3631623" y="562357"/>
            <a:ext cx="11024754" cy="1398090"/>
          </a:xfrm>
          <a:prstGeom prst="rect">
            <a:avLst/>
          </a:prstGeom>
        </p:spPr>
        <p:txBody>
          <a:bodyPr lIns="0" tIns="0" rIns="0" bIns="0" rtlCol="0" anchor="t">
            <a:spAutoFit/>
          </a:bodyPr>
          <a:lstStyle/>
          <a:p>
            <a:pPr algn="ctr">
              <a:lnSpc>
                <a:spcPts val="11061"/>
              </a:lnSpc>
            </a:pPr>
            <a:r>
              <a:rPr lang="en-US" sz="9141" spc="-356">
                <a:solidFill>
                  <a:srgbClr val="000000"/>
                </a:solidFill>
                <a:latin typeface="Open Dyslexic"/>
              </a:rPr>
              <a:t>Pilgrims of Faith</a:t>
            </a:r>
          </a:p>
        </p:txBody>
      </p:sp>
      <p:sp>
        <p:nvSpPr>
          <p:cNvPr id="10" name="TextBox 10"/>
          <p:cNvSpPr txBox="1"/>
          <p:nvPr/>
        </p:nvSpPr>
        <p:spPr>
          <a:xfrm>
            <a:off x="4169228" y="1960447"/>
            <a:ext cx="9698218" cy="1282266"/>
          </a:xfrm>
          <a:prstGeom prst="rect">
            <a:avLst/>
          </a:prstGeom>
        </p:spPr>
        <p:txBody>
          <a:bodyPr lIns="0" tIns="0" rIns="0" bIns="0" rtlCol="0" anchor="t">
            <a:spAutoFit/>
          </a:bodyPr>
          <a:lstStyle/>
          <a:p>
            <a:pPr algn="ctr">
              <a:lnSpc>
                <a:spcPts val="3438"/>
              </a:lnSpc>
              <a:spcBef>
                <a:spcPct val="0"/>
              </a:spcBef>
            </a:pPr>
            <a:r>
              <a:rPr lang="en-US" sz="2841" spc="-110">
                <a:solidFill>
                  <a:srgbClr val="000000"/>
                </a:solidFill>
                <a:latin typeface="Open Dyslexic"/>
              </a:rPr>
              <a:t>I have explored the Christian belief that in Jesus, God enters and transforms human nature, and exists at the centre of all creation. RERC 4-05a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4269464" y="6013394"/>
            <a:ext cx="3787925" cy="3787925"/>
            <a:chOff x="0" y="0"/>
            <a:chExt cx="19050000" cy="19050000"/>
          </a:xfrm>
        </p:grpSpPr>
        <p:sp>
          <p:nvSpPr>
            <p:cNvPr id="3" name="Freeform 3"/>
            <p:cNvSpPr/>
            <p:nvPr/>
          </p:nvSpPr>
          <p:spPr>
            <a:xfrm>
              <a:off x="348882" y="766744"/>
              <a:ext cx="18352235" cy="17516512"/>
            </a:xfrm>
            <a:custGeom>
              <a:avLst/>
              <a:gdLst/>
              <a:ahLst/>
              <a:cxnLst/>
              <a:rect l="l" t="t" r="r" b="b"/>
              <a:pathLst>
                <a:path w="18352235" h="17516512">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blipFill>
              <a:blip r:embed="rId2"/>
              <a:stretch>
                <a:fillRect l="-28234" r="-28234"/>
              </a:stretch>
            </a:blipFill>
          </p:spPr>
        </p:sp>
        <p:sp>
          <p:nvSpPr>
            <p:cNvPr id="4" name="Freeform 4"/>
            <p:cNvSpPr/>
            <p:nvPr/>
          </p:nvSpPr>
          <p:spPr>
            <a:xfrm>
              <a:off x="0" y="0"/>
              <a:ext cx="19050000" cy="19050000"/>
            </a:xfrm>
            <a:custGeom>
              <a:avLst/>
              <a:gdLst/>
              <a:ahLst/>
              <a:cxnLst/>
              <a:rect l="l" t="t" r="r" b="b"/>
              <a:pathLst>
                <a:path w="19050000" h="19050000">
                  <a:moveTo>
                    <a:pt x="0" y="0"/>
                  </a:moveTo>
                  <a:lnTo>
                    <a:pt x="19050000" y="0"/>
                  </a:lnTo>
                  <a:lnTo>
                    <a:pt x="19050000" y="19050000"/>
                  </a:lnTo>
                  <a:lnTo>
                    <a:pt x="0" y="19050000"/>
                  </a:lnTo>
                  <a:close/>
                </a:path>
              </a:pathLst>
            </a:custGeom>
            <a:blipFill>
              <a:blip r:embed="rId3"/>
              <a:stretch>
                <a:fillRect/>
              </a:stretch>
            </a:blipFill>
          </p:spPr>
        </p:sp>
      </p:grpSp>
      <p:sp>
        <p:nvSpPr>
          <p:cNvPr id="5" name="Freeform 5"/>
          <p:cNvSpPr/>
          <p:nvPr/>
        </p:nvSpPr>
        <p:spPr>
          <a:xfrm rot="7347870">
            <a:off x="14669316" y="3662116"/>
            <a:ext cx="679603" cy="1051610"/>
          </a:xfrm>
          <a:custGeom>
            <a:avLst/>
            <a:gdLst/>
            <a:ahLst/>
            <a:cxnLst/>
            <a:rect l="l" t="t" r="r" b="b"/>
            <a:pathLst>
              <a:path w="679603" h="1051610">
                <a:moveTo>
                  <a:pt x="0" y="0"/>
                </a:moveTo>
                <a:lnTo>
                  <a:pt x="679603" y="0"/>
                </a:lnTo>
                <a:lnTo>
                  <a:pt x="679603" y="1051610"/>
                </a:lnTo>
                <a:lnTo>
                  <a:pt x="0" y="105161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1792824">
            <a:off x="17161005" y="5425189"/>
            <a:ext cx="679603" cy="1051610"/>
          </a:xfrm>
          <a:custGeom>
            <a:avLst/>
            <a:gdLst/>
            <a:ahLst/>
            <a:cxnLst/>
            <a:rect l="l" t="t" r="r" b="b"/>
            <a:pathLst>
              <a:path w="679603" h="1051610">
                <a:moveTo>
                  <a:pt x="0" y="0"/>
                </a:moveTo>
                <a:lnTo>
                  <a:pt x="679603" y="0"/>
                </a:lnTo>
                <a:lnTo>
                  <a:pt x="679603" y="1051610"/>
                </a:lnTo>
                <a:lnTo>
                  <a:pt x="0" y="105161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7" name="Group 7"/>
          <p:cNvGrpSpPr>
            <a:grpSpLocks noChangeAspect="1"/>
          </p:cNvGrpSpPr>
          <p:nvPr/>
        </p:nvGrpSpPr>
        <p:grpSpPr>
          <a:xfrm>
            <a:off x="14640526" y="418633"/>
            <a:ext cx="3416863" cy="3416863"/>
            <a:chOff x="0" y="0"/>
            <a:chExt cx="19050000" cy="19050000"/>
          </a:xfrm>
        </p:grpSpPr>
        <p:sp>
          <p:nvSpPr>
            <p:cNvPr id="8" name="Freeform 8"/>
            <p:cNvSpPr/>
            <p:nvPr/>
          </p:nvSpPr>
          <p:spPr>
            <a:xfrm>
              <a:off x="348882" y="766744"/>
              <a:ext cx="18352235" cy="17516512"/>
            </a:xfrm>
            <a:custGeom>
              <a:avLst/>
              <a:gdLst/>
              <a:ahLst/>
              <a:cxnLst/>
              <a:rect l="l" t="t" r="r" b="b"/>
              <a:pathLst>
                <a:path w="18352235" h="17516512">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solidFill>
              <a:srgbClr val="000000"/>
            </a:solidFill>
            <a:ln w="12700">
              <a:solidFill>
                <a:srgbClr val="000000"/>
              </a:solidFill>
            </a:ln>
          </p:spPr>
        </p:sp>
        <p:sp>
          <p:nvSpPr>
            <p:cNvPr id="9" name="Freeform 9"/>
            <p:cNvSpPr/>
            <p:nvPr/>
          </p:nvSpPr>
          <p:spPr>
            <a:xfrm>
              <a:off x="0" y="0"/>
              <a:ext cx="19050000" cy="19050000"/>
            </a:xfrm>
            <a:custGeom>
              <a:avLst/>
              <a:gdLst/>
              <a:ahLst/>
              <a:cxnLst/>
              <a:rect l="l" t="t" r="r" b="b"/>
              <a:pathLst>
                <a:path w="19050000" h="19050000">
                  <a:moveTo>
                    <a:pt x="0" y="0"/>
                  </a:moveTo>
                  <a:lnTo>
                    <a:pt x="19050000" y="0"/>
                  </a:lnTo>
                  <a:lnTo>
                    <a:pt x="19050000" y="19050000"/>
                  </a:lnTo>
                  <a:lnTo>
                    <a:pt x="0" y="19050000"/>
                  </a:lnTo>
                  <a:close/>
                </a:path>
              </a:pathLst>
            </a:custGeom>
            <a:blipFill>
              <a:blip r:embed="rId3"/>
              <a:stretch>
                <a:fillRect/>
              </a:stretch>
            </a:blipFill>
          </p:spPr>
        </p:sp>
      </p:grpSp>
      <p:sp>
        <p:nvSpPr>
          <p:cNvPr id="10" name="Freeform 10"/>
          <p:cNvSpPr/>
          <p:nvPr/>
        </p:nvSpPr>
        <p:spPr>
          <a:xfrm>
            <a:off x="14522160" y="683013"/>
            <a:ext cx="3282532" cy="2880422"/>
          </a:xfrm>
          <a:custGeom>
            <a:avLst/>
            <a:gdLst/>
            <a:ahLst/>
            <a:cxnLst/>
            <a:rect l="l" t="t" r="r" b="b"/>
            <a:pathLst>
              <a:path w="3282532" h="2880422">
                <a:moveTo>
                  <a:pt x="0" y="0"/>
                </a:moveTo>
                <a:lnTo>
                  <a:pt x="3282532" y="0"/>
                </a:lnTo>
                <a:lnTo>
                  <a:pt x="3282532" y="2880422"/>
                </a:lnTo>
                <a:lnTo>
                  <a:pt x="0" y="288042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5471177" y="4187921"/>
            <a:ext cx="1473048" cy="1473048"/>
          </a:xfrm>
          <a:custGeom>
            <a:avLst/>
            <a:gdLst/>
            <a:ahLst/>
            <a:cxnLst/>
            <a:rect l="l" t="t" r="r" b="b"/>
            <a:pathLst>
              <a:path w="1473048" h="1473048">
                <a:moveTo>
                  <a:pt x="0" y="0"/>
                </a:moveTo>
                <a:lnTo>
                  <a:pt x="1473047" y="0"/>
                </a:lnTo>
                <a:lnTo>
                  <a:pt x="1473047" y="1473048"/>
                </a:lnTo>
                <a:lnTo>
                  <a:pt x="0" y="14730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Freeform 12"/>
          <p:cNvSpPr/>
          <p:nvPr/>
        </p:nvSpPr>
        <p:spPr>
          <a:xfrm>
            <a:off x="2491665" y="3306887"/>
            <a:ext cx="7710616" cy="6538603"/>
          </a:xfrm>
          <a:custGeom>
            <a:avLst/>
            <a:gdLst/>
            <a:ahLst/>
            <a:cxnLst/>
            <a:rect l="l" t="t" r="r" b="b"/>
            <a:pathLst>
              <a:path w="7710616" h="6538603">
                <a:moveTo>
                  <a:pt x="0" y="0"/>
                </a:moveTo>
                <a:lnTo>
                  <a:pt x="7710616" y="0"/>
                </a:lnTo>
                <a:lnTo>
                  <a:pt x="7710616" y="6538603"/>
                </a:lnTo>
                <a:lnTo>
                  <a:pt x="0" y="6538603"/>
                </a:lnTo>
                <a:lnTo>
                  <a:pt x="0" y="0"/>
                </a:lnTo>
                <a:close/>
              </a:path>
            </a:pathLst>
          </a:custGeom>
          <a:blipFill>
            <a:blip r:embed="rId10">
              <a:alphaModFix amt="36000"/>
              <a:extLst>
                <a:ext uri="{96DAC541-7B7A-43D3-8B79-37D633B846F1}">
                  <asvg:svgBlip xmlns:asvg="http://schemas.microsoft.com/office/drawing/2016/SVG/main" r:embed="rId11"/>
                </a:ext>
              </a:extLst>
            </a:blip>
            <a:stretch>
              <a:fillRect/>
            </a:stretch>
          </a:blipFill>
        </p:spPr>
      </p:sp>
      <p:sp>
        <p:nvSpPr>
          <p:cNvPr id="13" name="TextBox 13"/>
          <p:cNvSpPr txBox="1"/>
          <p:nvPr/>
        </p:nvSpPr>
        <p:spPr>
          <a:xfrm>
            <a:off x="456354" y="568713"/>
            <a:ext cx="11118652" cy="2077722"/>
          </a:xfrm>
          <a:prstGeom prst="rect">
            <a:avLst/>
          </a:prstGeom>
        </p:spPr>
        <p:txBody>
          <a:bodyPr lIns="0" tIns="0" rIns="0" bIns="0" rtlCol="0" anchor="t">
            <a:spAutoFit/>
          </a:bodyPr>
          <a:lstStyle/>
          <a:p>
            <a:pPr algn="ctr">
              <a:lnSpc>
                <a:spcPts val="8329"/>
              </a:lnSpc>
            </a:pPr>
            <a:r>
              <a:rPr lang="en-US" sz="5949">
                <a:solidFill>
                  <a:srgbClr val="000000"/>
                </a:solidFill>
                <a:latin typeface="Open Dyslexic Bold"/>
              </a:rPr>
              <a:t>How Can I Live My Best Life Now?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a:off x="15652383" y="8217983"/>
            <a:ext cx="2360831" cy="1475519"/>
          </a:xfrm>
          <a:custGeom>
            <a:avLst/>
            <a:gdLst/>
            <a:ahLst/>
            <a:cxnLst/>
            <a:rect l="l" t="t" r="r" b="b"/>
            <a:pathLst>
              <a:path w="2360831" h="1475519">
                <a:moveTo>
                  <a:pt x="0" y="0"/>
                </a:moveTo>
                <a:lnTo>
                  <a:pt x="2360831" y="0"/>
                </a:lnTo>
                <a:lnTo>
                  <a:pt x="2360831" y="1475519"/>
                </a:lnTo>
                <a:lnTo>
                  <a:pt x="0" y="147551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4115796" y="325405"/>
            <a:ext cx="2717002" cy="2871336"/>
          </a:xfrm>
          <a:custGeom>
            <a:avLst/>
            <a:gdLst/>
            <a:ahLst/>
            <a:cxnLst/>
            <a:rect l="l" t="t" r="r" b="b"/>
            <a:pathLst>
              <a:path w="2717002" h="2871336">
                <a:moveTo>
                  <a:pt x="0" y="0"/>
                </a:moveTo>
                <a:lnTo>
                  <a:pt x="2717003" y="0"/>
                </a:lnTo>
                <a:lnTo>
                  <a:pt x="2717003" y="2871337"/>
                </a:lnTo>
                <a:lnTo>
                  <a:pt x="0" y="287133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8477626" y="5544771"/>
            <a:ext cx="2589476" cy="2589476"/>
          </a:xfrm>
          <a:custGeom>
            <a:avLst/>
            <a:gdLst/>
            <a:ahLst/>
            <a:cxnLst/>
            <a:rect l="l" t="t" r="r" b="b"/>
            <a:pathLst>
              <a:path w="2589476" h="2589476">
                <a:moveTo>
                  <a:pt x="0" y="0"/>
                </a:moveTo>
                <a:lnTo>
                  <a:pt x="2589476" y="0"/>
                </a:lnTo>
                <a:lnTo>
                  <a:pt x="2589476" y="2589476"/>
                </a:lnTo>
                <a:lnTo>
                  <a:pt x="0" y="258947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4355376" y="5461714"/>
            <a:ext cx="2604322" cy="2604322"/>
          </a:xfrm>
          <a:custGeom>
            <a:avLst/>
            <a:gdLst/>
            <a:ahLst/>
            <a:cxnLst/>
            <a:rect l="l" t="t" r="r" b="b"/>
            <a:pathLst>
              <a:path w="2604322" h="2604322">
                <a:moveTo>
                  <a:pt x="0" y="0"/>
                </a:moveTo>
                <a:lnTo>
                  <a:pt x="2604322" y="0"/>
                </a:lnTo>
                <a:lnTo>
                  <a:pt x="2604322" y="2604322"/>
                </a:lnTo>
                <a:lnTo>
                  <a:pt x="0" y="260432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6" name="Freeform 6"/>
          <p:cNvSpPr/>
          <p:nvPr/>
        </p:nvSpPr>
        <p:spPr>
          <a:xfrm>
            <a:off x="12585031" y="5612982"/>
            <a:ext cx="2453054" cy="2453054"/>
          </a:xfrm>
          <a:custGeom>
            <a:avLst/>
            <a:gdLst/>
            <a:ahLst/>
            <a:cxnLst/>
            <a:rect l="l" t="t" r="r" b="b"/>
            <a:pathLst>
              <a:path w="2453054" h="2453054">
                <a:moveTo>
                  <a:pt x="0" y="0"/>
                </a:moveTo>
                <a:lnTo>
                  <a:pt x="2453054" y="0"/>
                </a:lnTo>
                <a:lnTo>
                  <a:pt x="2453054" y="2453054"/>
                </a:lnTo>
                <a:lnTo>
                  <a:pt x="0" y="245305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7" name="TextBox 7"/>
          <p:cNvSpPr txBox="1"/>
          <p:nvPr/>
        </p:nvSpPr>
        <p:spPr>
          <a:xfrm rot="-5400000">
            <a:off x="-3066233" y="4436661"/>
            <a:ext cx="8804314" cy="1413679"/>
          </a:xfrm>
          <a:prstGeom prst="rect">
            <a:avLst/>
          </a:prstGeom>
        </p:spPr>
        <p:txBody>
          <a:bodyPr lIns="0" tIns="0" rIns="0" bIns="0" rtlCol="0" anchor="t">
            <a:spAutoFit/>
          </a:bodyPr>
          <a:lstStyle/>
          <a:p>
            <a:pPr algn="ctr">
              <a:lnSpc>
                <a:spcPts val="10133"/>
              </a:lnSpc>
            </a:pPr>
            <a:r>
              <a:rPr lang="en-US" sz="11783" spc="-459">
                <a:solidFill>
                  <a:srgbClr val="000000">
                    <a:alpha val="42745"/>
                  </a:srgbClr>
                </a:solidFill>
                <a:latin typeface="Open Dyslexic"/>
              </a:rPr>
              <a:t>My Journey</a:t>
            </a:r>
          </a:p>
        </p:txBody>
      </p:sp>
      <p:sp>
        <p:nvSpPr>
          <p:cNvPr id="8" name="TextBox 8"/>
          <p:cNvSpPr txBox="1"/>
          <p:nvPr/>
        </p:nvSpPr>
        <p:spPr>
          <a:xfrm>
            <a:off x="2800595" y="798493"/>
            <a:ext cx="4629051" cy="962580"/>
          </a:xfrm>
          <a:prstGeom prst="rect">
            <a:avLst/>
          </a:prstGeom>
        </p:spPr>
        <p:txBody>
          <a:bodyPr lIns="0" tIns="0" rIns="0" bIns="0" rtlCol="0" anchor="t">
            <a:spAutoFit/>
          </a:bodyPr>
          <a:lstStyle/>
          <a:p>
            <a:pPr algn="ctr">
              <a:lnSpc>
                <a:spcPts val="7453"/>
              </a:lnSpc>
              <a:spcBef>
                <a:spcPct val="0"/>
              </a:spcBef>
            </a:pPr>
            <a:r>
              <a:rPr lang="en-US" sz="6715" spc="-261">
                <a:solidFill>
                  <a:srgbClr val="000000"/>
                </a:solidFill>
                <a:latin typeface="Open Dyslexic"/>
              </a:rPr>
              <a:t>Activity 2a</a:t>
            </a:r>
          </a:p>
        </p:txBody>
      </p:sp>
      <p:sp>
        <p:nvSpPr>
          <p:cNvPr id="9" name="TextBox 9"/>
          <p:cNvSpPr txBox="1"/>
          <p:nvPr/>
        </p:nvSpPr>
        <p:spPr>
          <a:xfrm>
            <a:off x="2939345" y="3414125"/>
            <a:ext cx="13852724" cy="1137287"/>
          </a:xfrm>
          <a:prstGeom prst="rect">
            <a:avLst/>
          </a:prstGeom>
        </p:spPr>
        <p:txBody>
          <a:bodyPr lIns="0" tIns="0" rIns="0" bIns="0" rtlCol="0" anchor="t">
            <a:spAutoFit/>
          </a:bodyPr>
          <a:lstStyle/>
          <a:p>
            <a:pPr algn="ctr">
              <a:lnSpc>
                <a:spcPts val="9239"/>
              </a:lnSpc>
            </a:pPr>
            <a:r>
              <a:rPr lang="en-US" sz="6599">
                <a:solidFill>
                  <a:srgbClr val="000000"/>
                </a:solidFill>
                <a:latin typeface="Open Dyslexic"/>
              </a:rPr>
              <a:t>4 things to make life better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02020"/>
        </a:solidFill>
        <a:effectLst/>
      </p:bgPr>
    </p:bg>
    <p:spTree>
      <p:nvGrpSpPr>
        <p:cNvPr id="1" name=""/>
        <p:cNvGrpSpPr/>
        <p:nvPr/>
      </p:nvGrpSpPr>
      <p:grpSpPr>
        <a:xfrm>
          <a:off x="0" y="0"/>
          <a:ext cx="0" cy="0"/>
          <a:chOff x="0" y="0"/>
          <a:chExt cx="0" cy="0"/>
        </a:xfrm>
      </p:grpSpPr>
      <p:sp>
        <p:nvSpPr>
          <p:cNvPr id="2" name="Freeform 2"/>
          <p:cNvSpPr/>
          <p:nvPr/>
        </p:nvSpPr>
        <p:spPr>
          <a:xfrm>
            <a:off x="-1404286" y="99616"/>
            <a:ext cx="5309054" cy="1858169"/>
          </a:xfrm>
          <a:custGeom>
            <a:avLst/>
            <a:gdLst/>
            <a:ahLst/>
            <a:cxnLst/>
            <a:rect l="l" t="t" r="r" b="b"/>
            <a:pathLst>
              <a:path w="5309054" h="1858169">
                <a:moveTo>
                  <a:pt x="0" y="0"/>
                </a:moveTo>
                <a:lnTo>
                  <a:pt x="5309054" y="0"/>
                </a:lnTo>
                <a:lnTo>
                  <a:pt x="5309054" y="1858168"/>
                </a:lnTo>
                <a:lnTo>
                  <a:pt x="0" y="185816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 name="Freeform 3"/>
          <p:cNvSpPr/>
          <p:nvPr/>
        </p:nvSpPr>
        <p:spPr>
          <a:xfrm>
            <a:off x="6116100" y="9155966"/>
            <a:ext cx="2350311" cy="2802159"/>
          </a:xfrm>
          <a:custGeom>
            <a:avLst/>
            <a:gdLst/>
            <a:ahLst/>
            <a:cxnLst/>
            <a:rect l="l" t="t" r="r" b="b"/>
            <a:pathLst>
              <a:path w="2350311" h="2802159">
                <a:moveTo>
                  <a:pt x="0" y="0"/>
                </a:moveTo>
                <a:lnTo>
                  <a:pt x="2350311" y="0"/>
                </a:lnTo>
                <a:lnTo>
                  <a:pt x="2350311" y="2802159"/>
                </a:lnTo>
                <a:lnTo>
                  <a:pt x="0" y="280215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4" name="Freeform 4"/>
          <p:cNvSpPr/>
          <p:nvPr/>
        </p:nvSpPr>
        <p:spPr>
          <a:xfrm>
            <a:off x="-656185" y="8564817"/>
            <a:ext cx="1906426" cy="2409385"/>
          </a:xfrm>
          <a:custGeom>
            <a:avLst/>
            <a:gdLst/>
            <a:ahLst/>
            <a:cxnLst/>
            <a:rect l="l" t="t" r="r" b="b"/>
            <a:pathLst>
              <a:path w="1906426" h="2409385">
                <a:moveTo>
                  <a:pt x="0" y="0"/>
                </a:moveTo>
                <a:lnTo>
                  <a:pt x="1906426" y="0"/>
                </a:lnTo>
                <a:lnTo>
                  <a:pt x="1906426" y="2409385"/>
                </a:lnTo>
                <a:lnTo>
                  <a:pt x="0" y="240938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pic>
        <p:nvPicPr>
          <p:cNvPr id="5" name="Picture 5"/>
          <p:cNvPicPr>
            <a:picLocks noChangeAspect="1"/>
          </p:cNvPicPr>
          <p:nvPr>
            <a:videoFile r:link="rId1"/>
          </p:nvPr>
        </p:nvPicPr>
        <p:blipFill>
          <a:blip r:embed="rId10"/>
          <a:stretch>
            <a:fillRect/>
          </a:stretch>
        </p:blipFill>
        <p:spPr>
          <a:xfrm>
            <a:off x="297028" y="192524"/>
            <a:ext cx="17563594" cy="987952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a:off x="11683746" y="2057400"/>
            <a:ext cx="6604254" cy="8229600"/>
          </a:xfrm>
          <a:custGeom>
            <a:avLst/>
            <a:gdLst/>
            <a:ahLst/>
            <a:cxnLst/>
            <a:rect l="l" t="t" r="r" b="b"/>
            <a:pathLst>
              <a:path w="6604254" h="8229600">
                <a:moveTo>
                  <a:pt x="0" y="0"/>
                </a:moveTo>
                <a:lnTo>
                  <a:pt x="6604254" y="0"/>
                </a:lnTo>
                <a:lnTo>
                  <a:pt x="6604254" y="8229600"/>
                </a:lnTo>
                <a:lnTo>
                  <a:pt x="0" y="8229600"/>
                </a:lnTo>
                <a:lnTo>
                  <a:pt x="0" y="0"/>
                </a:lnTo>
                <a:close/>
              </a:path>
            </a:pathLst>
          </a:custGeom>
          <a:blipFill>
            <a:blip r:embed="rId2">
              <a:alphaModFix amt="30000"/>
            </a:blip>
            <a:stretch>
              <a:fillRect/>
            </a:stretch>
          </a:blipFill>
        </p:spPr>
      </p:sp>
      <p:sp>
        <p:nvSpPr>
          <p:cNvPr id="3" name="TextBox 3"/>
          <p:cNvSpPr txBox="1"/>
          <p:nvPr/>
        </p:nvSpPr>
        <p:spPr>
          <a:xfrm>
            <a:off x="2042763" y="3086444"/>
            <a:ext cx="15216537" cy="4914233"/>
          </a:xfrm>
          <a:prstGeom prst="rect">
            <a:avLst/>
          </a:prstGeom>
        </p:spPr>
        <p:txBody>
          <a:bodyPr lIns="0" tIns="0" rIns="0" bIns="0" rtlCol="0" anchor="t">
            <a:spAutoFit/>
          </a:bodyPr>
          <a:lstStyle/>
          <a:p>
            <a:pPr algn="ctr">
              <a:lnSpc>
                <a:spcPts val="9710"/>
              </a:lnSpc>
            </a:pPr>
            <a:r>
              <a:rPr lang="en-US" sz="8025" spc="-312">
                <a:solidFill>
                  <a:srgbClr val="000000"/>
                </a:solidFill>
                <a:latin typeface="Open Dyslexic"/>
              </a:rPr>
              <a:t>Spend time in 'heaven'</a:t>
            </a:r>
          </a:p>
          <a:p>
            <a:pPr algn="ctr">
              <a:lnSpc>
                <a:spcPts val="9710"/>
              </a:lnSpc>
            </a:pPr>
            <a:r>
              <a:rPr lang="en-US" sz="8025" spc="-312">
                <a:solidFill>
                  <a:srgbClr val="000000"/>
                </a:solidFill>
                <a:latin typeface="Open Dyslexic"/>
              </a:rPr>
              <a:t>Rest</a:t>
            </a:r>
          </a:p>
          <a:p>
            <a:pPr algn="ctr">
              <a:lnSpc>
                <a:spcPts val="9710"/>
              </a:lnSpc>
            </a:pPr>
            <a:r>
              <a:rPr lang="en-US" sz="8025" spc="-312">
                <a:solidFill>
                  <a:srgbClr val="000000"/>
                </a:solidFill>
                <a:latin typeface="Open Dyslexic"/>
              </a:rPr>
              <a:t>Exercise</a:t>
            </a:r>
          </a:p>
          <a:p>
            <a:pPr algn="ctr">
              <a:lnSpc>
                <a:spcPts val="9710"/>
              </a:lnSpc>
            </a:pPr>
            <a:r>
              <a:rPr lang="en-US" sz="8025" spc="-312">
                <a:solidFill>
                  <a:srgbClr val="000000"/>
                </a:solidFill>
                <a:latin typeface="Open Dyslexic"/>
              </a:rPr>
              <a:t>You</a:t>
            </a:r>
          </a:p>
        </p:txBody>
      </p:sp>
      <p:sp>
        <p:nvSpPr>
          <p:cNvPr id="4" name="TextBox 4"/>
          <p:cNvSpPr txBox="1"/>
          <p:nvPr/>
        </p:nvSpPr>
        <p:spPr>
          <a:xfrm>
            <a:off x="2326544" y="1085850"/>
            <a:ext cx="4652962" cy="962580"/>
          </a:xfrm>
          <a:prstGeom prst="rect">
            <a:avLst/>
          </a:prstGeom>
        </p:spPr>
        <p:txBody>
          <a:bodyPr lIns="0" tIns="0" rIns="0" bIns="0" rtlCol="0" anchor="t">
            <a:spAutoFit/>
          </a:bodyPr>
          <a:lstStyle/>
          <a:p>
            <a:pPr algn="ctr">
              <a:lnSpc>
                <a:spcPts val="7453"/>
              </a:lnSpc>
              <a:spcBef>
                <a:spcPct val="0"/>
              </a:spcBef>
            </a:pPr>
            <a:r>
              <a:rPr lang="en-US" sz="6715" spc="-261">
                <a:solidFill>
                  <a:srgbClr val="000000"/>
                </a:solidFill>
                <a:latin typeface="Open Dyslexic"/>
              </a:rPr>
              <a:t>Activity 2b</a:t>
            </a:r>
          </a:p>
        </p:txBody>
      </p:sp>
      <p:sp>
        <p:nvSpPr>
          <p:cNvPr id="5" name="TextBox 5"/>
          <p:cNvSpPr txBox="1"/>
          <p:nvPr/>
        </p:nvSpPr>
        <p:spPr>
          <a:xfrm rot="-5400000">
            <a:off x="-3066233" y="4436661"/>
            <a:ext cx="8804314" cy="1413679"/>
          </a:xfrm>
          <a:prstGeom prst="rect">
            <a:avLst/>
          </a:prstGeom>
        </p:spPr>
        <p:txBody>
          <a:bodyPr lIns="0" tIns="0" rIns="0" bIns="0" rtlCol="0" anchor="t">
            <a:spAutoFit/>
          </a:bodyPr>
          <a:lstStyle/>
          <a:p>
            <a:pPr algn="ctr">
              <a:lnSpc>
                <a:spcPts val="10133"/>
              </a:lnSpc>
            </a:pPr>
            <a:r>
              <a:rPr lang="en-US" sz="11783" spc="-459">
                <a:solidFill>
                  <a:srgbClr val="000000">
                    <a:alpha val="42745"/>
                  </a:srgbClr>
                </a:solidFill>
                <a:latin typeface="Open Dyslexic"/>
              </a:rPr>
              <a:t>My Journey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2888" b="-12888"/>
            </a:stretch>
          </a:blipFill>
        </p:spPr>
      </p:sp>
      <p:sp>
        <p:nvSpPr>
          <p:cNvPr id="3" name="Freeform 3"/>
          <p:cNvSpPr/>
          <p:nvPr/>
        </p:nvSpPr>
        <p:spPr>
          <a:xfrm>
            <a:off x="2166455" y="-1345593"/>
            <a:ext cx="14311654" cy="11632593"/>
          </a:xfrm>
          <a:custGeom>
            <a:avLst/>
            <a:gdLst/>
            <a:ahLst/>
            <a:cxnLst/>
            <a:rect l="l" t="t" r="r" b="b"/>
            <a:pathLst>
              <a:path w="14311654" h="11632593">
                <a:moveTo>
                  <a:pt x="0" y="0"/>
                </a:moveTo>
                <a:lnTo>
                  <a:pt x="14311654" y="0"/>
                </a:lnTo>
                <a:lnTo>
                  <a:pt x="14311654" y="11632593"/>
                </a:lnTo>
                <a:lnTo>
                  <a:pt x="0" y="11632593"/>
                </a:lnTo>
                <a:lnTo>
                  <a:pt x="0" y="0"/>
                </a:lnTo>
                <a:close/>
              </a:path>
            </a:pathLst>
          </a:custGeom>
          <a:blipFill>
            <a:blip r:embed="rId3"/>
            <a:stretch>
              <a:fillRect t="-45404" b="-17374"/>
            </a:stretch>
          </a:blipFill>
        </p:spPr>
      </p:sp>
      <p:sp>
        <p:nvSpPr>
          <p:cNvPr id="4" name="TextBox 4"/>
          <p:cNvSpPr txBox="1"/>
          <p:nvPr/>
        </p:nvSpPr>
        <p:spPr>
          <a:xfrm>
            <a:off x="4541996" y="2880940"/>
            <a:ext cx="9560572" cy="2262560"/>
          </a:xfrm>
          <a:prstGeom prst="rect">
            <a:avLst/>
          </a:prstGeom>
        </p:spPr>
        <p:txBody>
          <a:bodyPr lIns="0" tIns="0" rIns="0" bIns="0" rtlCol="0" anchor="t">
            <a:spAutoFit/>
          </a:bodyPr>
          <a:lstStyle/>
          <a:p>
            <a:pPr algn="ctr">
              <a:lnSpc>
                <a:spcPts val="6016"/>
              </a:lnSpc>
            </a:pPr>
            <a:r>
              <a:rPr lang="en-US" sz="4297">
                <a:solidFill>
                  <a:srgbClr val="FFFFFF"/>
                </a:solidFill>
                <a:latin typeface="Open Dyslexic"/>
              </a:rPr>
              <a:t>God created heaven and earth in six days; He can changeyour life in one. Stay faithful.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a:off x="9291954" y="-990018"/>
            <a:ext cx="9042609" cy="11268049"/>
          </a:xfrm>
          <a:custGeom>
            <a:avLst/>
            <a:gdLst/>
            <a:ahLst/>
            <a:cxnLst/>
            <a:rect l="l" t="t" r="r" b="b"/>
            <a:pathLst>
              <a:path w="9042609" h="11268049">
                <a:moveTo>
                  <a:pt x="0" y="0"/>
                </a:moveTo>
                <a:lnTo>
                  <a:pt x="9042609" y="0"/>
                </a:lnTo>
                <a:lnTo>
                  <a:pt x="9042609" y="11268048"/>
                </a:lnTo>
                <a:lnTo>
                  <a:pt x="0" y="11268048"/>
                </a:lnTo>
                <a:lnTo>
                  <a:pt x="0" y="0"/>
                </a:lnTo>
                <a:close/>
              </a:path>
            </a:pathLst>
          </a:custGeom>
          <a:blipFill>
            <a:blip r:embed="rId2">
              <a:alphaModFix amt="30000"/>
            </a:blip>
            <a:stretch>
              <a:fillRect/>
            </a:stretch>
          </a:blipFill>
        </p:spPr>
      </p:sp>
      <p:sp>
        <p:nvSpPr>
          <p:cNvPr id="3" name="Freeform 3"/>
          <p:cNvSpPr/>
          <p:nvPr/>
        </p:nvSpPr>
        <p:spPr>
          <a:xfrm>
            <a:off x="9819200" y="4263407"/>
            <a:ext cx="6533029" cy="7171508"/>
          </a:xfrm>
          <a:custGeom>
            <a:avLst/>
            <a:gdLst/>
            <a:ahLst/>
            <a:cxnLst/>
            <a:rect l="l" t="t" r="r" b="b"/>
            <a:pathLst>
              <a:path w="6533029" h="7171508">
                <a:moveTo>
                  <a:pt x="0" y="0"/>
                </a:moveTo>
                <a:lnTo>
                  <a:pt x="6533030" y="0"/>
                </a:lnTo>
                <a:lnTo>
                  <a:pt x="6533030" y="7171508"/>
                </a:lnTo>
                <a:lnTo>
                  <a:pt x="0" y="7171508"/>
                </a:lnTo>
                <a:lnTo>
                  <a:pt x="0" y="0"/>
                </a:lnTo>
                <a:close/>
              </a:path>
            </a:pathLst>
          </a:custGeom>
          <a:blipFill>
            <a:blip r:embed="rId3">
              <a:extLst>
                <a:ext uri="{96DAC541-7B7A-43D3-8B79-37D633B846F1}">
                  <asvg:svgBlip xmlns:asvg="http://schemas.microsoft.com/office/drawing/2016/SVG/main" r:embed="rId4"/>
                </a:ext>
              </a:extLst>
            </a:blip>
            <a:stretch>
              <a:fillRect l="-13112" b="-8608"/>
            </a:stretch>
          </a:blipFill>
        </p:spPr>
      </p:sp>
      <p:sp>
        <p:nvSpPr>
          <p:cNvPr id="4" name="TextBox 4"/>
          <p:cNvSpPr txBox="1"/>
          <p:nvPr/>
        </p:nvSpPr>
        <p:spPr>
          <a:xfrm>
            <a:off x="4766988" y="2578567"/>
            <a:ext cx="9049933" cy="5270595"/>
          </a:xfrm>
          <a:prstGeom prst="rect">
            <a:avLst/>
          </a:prstGeom>
        </p:spPr>
        <p:txBody>
          <a:bodyPr lIns="0" tIns="0" rIns="0" bIns="0" rtlCol="0" anchor="t">
            <a:spAutoFit/>
          </a:bodyPr>
          <a:lstStyle/>
          <a:p>
            <a:pPr algn="ctr">
              <a:lnSpc>
                <a:spcPts val="5959"/>
              </a:lnSpc>
            </a:pPr>
            <a:r>
              <a:rPr lang="en-US" sz="4925" spc="-192">
                <a:solidFill>
                  <a:srgbClr val="000000"/>
                </a:solidFill>
                <a:latin typeface="Open Dyslexic"/>
              </a:rPr>
              <a:t>Spend time in 'heaven'</a:t>
            </a:r>
          </a:p>
          <a:p>
            <a:pPr algn="ctr">
              <a:lnSpc>
                <a:spcPts val="5959"/>
              </a:lnSpc>
            </a:pPr>
            <a:endParaRPr lang="en-US" sz="4925" spc="-192">
              <a:solidFill>
                <a:srgbClr val="000000"/>
              </a:solidFill>
              <a:latin typeface="Open Dyslexic"/>
            </a:endParaRPr>
          </a:p>
          <a:p>
            <a:pPr algn="ctr">
              <a:lnSpc>
                <a:spcPts val="5959"/>
              </a:lnSpc>
            </a:pPr>
            <a:r>
              <a:rPr lang="en-US" sz="4925" spc="-192">
                <a:solidFill>
                  <a:srgbClr val="000000"/>
                </a:solidFill>
                <a:latin typeface="Open Dyslexic"/>
              </a:rPr>
              <a:t>Rest</a:t>
            </a:r>
          </a:p>
          <a:p>
            <a:pPr algn="ctr">
              <a:lnSpc>
                <a:spcPts val="5959"/>
              </a:lnSpc>
            </a:pPr>
            <a:endParaRPr lang="en-US" sz="4925" spc="-192">
              <a:solidFill>
                <a:srgbClr val="000000"/>
              </a:solidFill>
              <a:latin typeface="Open Dyslexic"/>
            </a:endParaRPr>
          </a:p>
          <a:p>
            <a:pPr algn="ctr">
              <a:lnSpc>
                <a:spcPts val="5959"/>
              </a:lnSpc>
            </a:pPr>
            <a:r>
              <a:rPr lang="en-US" sz="4925" spc="-192">
                <a:solidFill>
                  <a:srgbClr val="000000"/>
                </a:solidFill>
                <a:latin typeface="Open Dyslexic"/>
              </a:rPr>
              <a:t>Exercise</a:t>
            </a:r>
          </a:p>
          <a:p>
            <a:pPr algn="ctr">
              <a:lnSpc>
                <a:spcPts val="5959"/>
              </a:lnSpc>
            </a:pPr>
            <a:endParaRPr lang="en-US" sz="4925" spc="-192">
              <a:solidFill>
                <a:srgbClr val="000000"/>
              </a:solidFill>
              <a:latin typeface="Open Dyslexic"/>
            </a:endParaRPr>
          </a:p>
          <a:p>
            <a:pPr algn="ctr">
              <a:lnSpc>
                <a:spcPts val="5959"/>
              </a:lnSpc>
            </a:pPr>
            <a:r>
              <a:rPr lang="en-US" sz="4925" spc="-192">
                <a:solidFill>
                  <a:srgbClr val="000000"/>
                </a:solidFill>
                <a:latin typeface="Open Dyslexic"/>
              </a:rPr>
              <a:t>You</a:t>
            </a:r>
          </a:p>
        </p:txBody>
      </p:sp>
      <p:sp>
        <p:nvSpPr>
          <p:cNvPr id="5" name="TextBox 5"/>
          <p:cNvSpPr txBox="1"/>
          <p:nvPr/>
        </p:nvSpPr>
        <p:spPr>
          <a:xfrm>
            <a:off x="2350853" y="1085850"/>
            <a:ext cx="4604345" cy="962580"/>
          </a:xfrm>
          <a:prstGeom prst="rect">
            <a:avLst/>
          </a:prstGeom>
        </p:spPr>
        <p:txBody>
          <a:bodyPr lIns="0" tIns="0" rIns="0" bIns="0" rtlCol="0" anchor="t">
            <a:spAutoFit/>
          </a:bodyPr>
          <a:lstStyle/>
          <a:p>
            <a:pPr algn="ctr">
              <a:lnSpc>
                <a:spcPts val="7453"/>
              </a:lnSpc>
              <a:spcBef>
                <a:spcPct val="0"/>
              </a:spcBef>
            </a:pPr>
            <a:r>
              <a:rPr lang="en-US" sz="6715" spc="-261">
                <a:solidFill>
                  <a:srgbClr val="000000"/>
                </a:solidFill>
                <a:latin typeface="Open Dyslexic"/>
              </a:rPr>
              <a:t>Activity 2c</a:t>
            </a:r>
          </a:p>
        </p:txBody>
      </p:sp>
      <p:sp>
        <p:nvSpPr>
          <p:cNvPr id="6" name="TextBox 6"/>
          <p:cNvSpPr txBox="1"/>
          <p:nvPr/>
        </p:nvSpPr>
        <p:spPr>
          <a:xfrm rot="-5400000">
            <a:off x="-3066233" y="4436661"/>
            <a:ext cx="8804314" cy="1413679"/>
          </a:xfrm>
          <a:prstGeom prst="rect">
            <a:avLst/>
          </a:prstGeom>
        </p:spPr>
        <p:txBody>
          <a:bodyPr lIns="0" tIns="0" rIns="0" bIns="0" rtlCol="0" anchor="t">
            <a:spAutoFit/>
          </a:bodyPr>
          <a:lstStyle/>
          <a:p>
            <a:pPr algn="ctr">
              <a:lnSpc>
                <a:spcPts val="10133"/>
              </a:lnSpc>
            </a:pPr>
            <a:r>
              <a:rPr lang="en-US" sz="11783" spc="-459">
                <a:solidFill>
                  <a:srgbClr val="000000">
                    <a:alpha val="42745"/>
                  </a:srgbClr>
                </a:solidFill>
                <a:latin typeface="Open Dyslexic"/>
              </a:rPr>
              <a:t>My Journey</a:t>
            </a:r>
          </a:p>
        </p:txBody>
      </p:sp>
      <p:sp>
        <p:nvSpPr>
          <p:cNvPr id="7" name="Freeform 7"/>
          <p:cNvSpPr/>
          <p:nvPr/>
        </p:nvSpPr>
        <p:spPr>
          <a:xfrm>
            <a:off x="6680526" y="5483530"/>
            <a:ext cx="702117" cy="1049895"/>
          </a:xfrm>
          <a:custGeom>
            <a:avLst/>
            <a:gdLst/>
            <a:ahLst/>
            <a:cxnLst/>
            <a:rect l="l" t="t" r="r" b="b"/>
            <a:pathLst>
              <a:path w="702117" h="1049895">
                <a:moveTo>
                  <a:pt x="0" y="0"/>
                </a:moveTo>
                <a:lnTo>
                  <a:pt x="702117" y="0"/>
                </a:lnTo>
                <a:lnTo>
                  <a:pt x="702117" y="1049895"/>
                </a:lnTo>
                <a:lnTo>
                  <a:pt x="0" y="104989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Freeform 8"/>
          <p:cNvSpPr/>
          <p:nvPr/>
        </p:nvSpPr>
        <p:spPr>
          <a:xfrm>
            <a:off x="7479528" y="6799266"/>
            <a:ext cx="702117" cy="1049895"/>
          </a:xfrm>
          <a:custGeom>
            <a:avLst/>
            <a:gdLst/>
            <a:ahLst/>
            <a:cxnLst/>
            <a:rect l="l" t="t" r="r" b="b"/>
            <a:pathLst>
              <a:path w="702117" h="1049895">
                <a:moveTo>
                  <a:pt x="0" y="0"/>
                </a:moveTo>
                <a:lnTo>
                  <a:pt x="702117" y="0"/>
                </a:lnTo>
                <a:lnTo>
                  <a:pt x="702117" y="1049895"/>
                </a:lnTo>
                <a:lnTo>
                  <a:pt x="0" y="104989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9" name="Freeform 9"/>
          <p:cNvSpPr/>
          <p:nvPr/>
        </p:nvSpPr>
        <p:spPr>
          <a:xfrm>
            <a:off x="7479528" y="3738460"/>
            <a:ext cx="702117" cy="1049895"/>
          </a:xfrm>
          <a:custGeom>
            <a:avLst/>
            <a:gdLst/>
            <a:ahLst/>
            <a:cxnLst/>
            <a:rect l="l" t="t" r="r" b="b"/>
            <a:pathLst>
              <a:path w="702117" h="1049895">
                <a:moveTo>
                  <a:pt x="0" y="0"/>
                </a:moveTo>
                <a:lnTo>
                  <a:pt x="702117" y="0"/>
                </a:lnTo>
                <a:lnTo>
                  <a:pt x="702117" y="1049895"/>
                </a:lnTo>
                <a:lnTo>
                  <a:pt x="0" y="104989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0" name="Freeform 10"/>
          <p:cNvSpPr/>
          <p:nvPr/>
        </p:nvSpPr>
        <p:spPr>
          <a:xfrm>
            <a:off x="4766988" y="2588092"/>
            <a:ext cx="702117" cy="1049895"/>
          </a:xfrm>
          <a:custGeom>
            <a:avLst/>
            <a:gdLst/>
            <a:ahLst/>
            <a:cxnLst/>
            <a:rect l="l" t="t" r="r" b="b"/>
            <a:pathLst>
              <a:path w="702117" h="1049895">
                <a:moveTo>
                  <a:pt x="0" y="0"/>
                </a:moveTo>
                <a:lnTo>
                  <a:pt x="702117" y="0"/>
                </a:lnTo>
                <a:lnTo>
                  <a:pt x="702117" y="1049895"/>
                </a:lnTo>
                <a:lnTo>
                  <a:pt x="0" y="104989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rot="-3009376">
            <a:off x="-6695415" y="6919808"/>
            <a:ext cx="10626483" cy="11327309"/>
          </a:xfrm>
          <a:custGeom>
            <a:avLst/>
            <a:gdLst/>
            <a:ahLst/>
            <a:cxnLst/>
            <a:rect l="l" t="t" r="r" b="b"/>
            <a:pathLst>
              <a:path w="10626483" h="11327309">
                <a:moveTo>
                  <a:pt x="0" y="0"/>
                </a:moveTo>
                <a:lnTo>
                  <a:pt x="10626482" y="0"/>
                </a:lnTo>
                <a:lnTo>
                  <a:pt x="10626482" y="11327309"/>
                </a:lnTo>
                <a:lnTo>
                  <a:pt x="0" y="11327309"/>
                </a:lnTo>
                <a:lnTo>
                  <a:pt x="0" y="0"/>
                </a:lnTo>
                <a:close/>
              </a:path>
            </a:pathLst>
          </a:custGeom>
          <a:blipFill>
            <a:blip r:embed="rId2"/>
            <a:stretch>
              <a:fillRect/>
            </a:stretch>
          </a:blipFill>
        </p:spPr>
      </p:sp>
      <p:sp>
        <p:nvSpPr>
          <p:cNvPr id="3" name="Freeform 3"/>
          <p:cNvSpPr/>
          <p:nvPr/>
        </p:nvSpPr>
        <p:spPr>
          <a:xfrm>
            <a:off x="12044354" y="8865199"/>
            <a:ext cx="8548753" cy="8229600"/>
          </a:xfrm>
          <a:custGeom>
            <a:avLst/>
            <a:gdLst/>
            <a:ahLst/>
            <a:cxnLst/>
            <a:rect l="l" t="t" r="r" b="b"/>
            <a:pathLst>
              <a:path w="8548753" h="8229600">
                <a:moveTo>
                  <a:pt x="0" y="0"/>
                </a:moveTo>
                <a:lnTo>
                  <a:pt x="8548753" y="0"/>
                </a:lnTo>
                <a:lnTo>
                  <a:pt x="8548753" y="8229600"/>
                </a:lnTo>
                <a:lnTo>
                  <a:pt x="0" y="8229600"/>
                </a:lnTo>
                <a:lnTo>
                  <a:pt x="0" y="0"/>
                </a:lnTo>
                <a:close/>
              </a:path>
            </a:pathLst>
          </a:custGeom>
          <a:blipFill>
            <a:blip r:embed="rId3"/>
            <a:stretch>
              <a:fillRect/>
            </a:stretch>
          </a:blipFill>
        </p:spPr>
      </p:sp>
      <p:sp>
        <p:nvSpPr>
          <p:cNvPr id="4" name="Freeform 4"/>
          <p:cNvSpPr/>
          <p:nvPr/>
        </p:nvSpPr>
        <p:spPr>
          <a:xfrm rot="3246883">
            <a:off x="-5505926" y="-3086100"/>
            <a:ext cx="8247503" cy="8229600"/>
          </a:xfrm>
          <a:custGeom>
            <a:avLst/>
            <a:gdLst/>
            <a:ahLst/>
            <a:cxnLst/>
            <a:rect l="l" t="t" r="r" b="b"/>
            <a:pathLst>
              <a:path w="8247503" h="8229600">
                <a:moveTo>
                  <a:pt x="0" y="0"/>
                </a:moveTo>
                <a:lnTo>
                  <a:pt x="8247504" y="0"/>
                </a:lnTo>
                <a:lnTo>
                  <a:pt x="8247504" y="8229600"/>
                </a:lnTo>
                <a:lnTo>
                  <a:pt x="0" y="8229600"/>
                </a:lnTo>
                <a:lnTo>
                  <a:pt x="0" y="0"/>
                </a:lnTo>
                <a:close/>
              </a:path>
            </a:pathLst>
          </a:custGeom>
          <a:blipFill>
            <a:blip r:embed="rId4"/>
            <a:stretch>
              <a:fillRect/>
            </a:stretch>
          </a:blipFill>
        </p:spPr>
      </p:sp>
      <p:pic>
        <p:nvPicPr>
          <p:cNvPr id="5" name="Picture 5"/>
          <p:cNvPicPr>
            <a:picLocks noChangeAspect="1"/>
          </p:cNvPicPr>
          <p:nvPr/>
        </p:nvPicPr>
        <p:blipFill>
          <a:blip r:embed="rId5"/>
          <a:srcRect/>
          <a:stretch>
            <a:fillRect/>
          </a:stretch>
        </p:blipFill>
        <p:spPr>
          <a:xfrm>
            <a:off x="1862365" y="3242713"/>
            <a:ext cx="4402588" cy="5210164"/>
          </a:xfrm>
          <a:prstGeom prst="rect">
            <a:avLst/>
          </a:prstGeom>
        </p:spPr>
      </p:pic>
      <p:sp>
        <p:nvSpPr>
          <p:cNvPr id="6" name="Freeform 6"/>
          <p:cNvSpPr/>
          <p:nvPr/>
        </p:nvSpPr>
        <p:spPr>
          <a:xfrm>
            <a:off x="15167915" y="-1485518"/>
            <a:ext cx="4182770" cy="4114800"/>
          </a:xfrm>
          <a:custGeom>
            <a:avLst/>
            <a:gdLst/>
            <a:ahLst/>
            <a:cxnLst/>
            <a:rect l="l" t="t" r="r" b="b"/>
            <a:pathLst>
              <a:path w="4182770" h="4114800">
                <a:moveTo>
                  <a:pt x="0" y="0"/>
                </a:moveTo>
                <a:lnTo>
                  <a:pt x="4182770" y="0"/>
                </a:lnTo>
                <a:lnTo>
                  <a:pt x="418277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a:off x="6773413" y="4050091"/>
            <a:ext cx="4741175" cy="4114800"/>
          </a:xfrm>
          <a:custGeom>
            <a:avLst/>
            <a:gdLst/>
            <a:ahLst/>
            <a:cxnLst/>
            <a:rect l="l" t="t" r="r" b="b"/>
            <a:pathLst>
              <a:path w="4741175" h="4114800">
                <a:moveTo>
                  <a:pt x="0" y="0"/>
                </a:moveTo>
                <a:lnTo>
                  <a:pt x="4741174" y="0"/>
                </a:lnTo>
                <a:lnTo>
                  <a:pt x="4741174"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p:cNvSpPr/>
          <p:nvPr/>
        </p:nvSpPr>
        <p:spPr>
          <a:xfrm rot="-72023">
            <a:off x="12587693" y="4050091"/>
            <a:ext cx="4137367" cy="4114800"/>
          </a:xfrm>
          <a:custGeom>
            <a:avLst/>
            <a:gdLst/>
            <a:ahLst/>
            <a:cxnLst/>
            <a:rect l="l" t="t" r="r" b="b"/>
            <a:pathLst>
              <a:path w="4137367" h="4114800">
                <a:moveTo>
                  <a:pt x="0" y="0"/>
                </a:moveTo>
                <a:lnTo>
                  <a:pt x="4137368" y="0"/>
                </a:lnTo>
                <a:lnTo>
                  <a:pt x="4137368"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TextBox 9"/>
          <p:cNvSpPr txBox="1"/>
          <p:nvPr/>
        </p:nvSpPr>
        <p:spPr>
          <a:xfrm>
            <a:off x="3631623" y="562357"/>
            <a:ext cx="11024754" cy="1398090"/>
          </a:xfrm>
          <a:prstGeom prst="rect">
            <a:avLst/>
          </a:prstGeom>
        </p:spPr>
        <p:txBody>
          <a:bodyPr lIns="0" tIns="0" rIns="0" bIns="0" rtlCol="0" anchor="t">
            <a:spAutoFit/>
          </a:bodyPr>
          <a:lstStyle/>
          <a:p>
            <a:pPr algn="ctr">
              <a:lnSpc>
                <a:spcPts val="11061"/>
              </a:lnSpc>
            </a:pPr>
            <a:r>
              <a:rPr lang="en-US" sz="9141" spc="-356">
                <a:solidFill>
                  <a:srgbClr val="000000"/>
                </a:solidFill>
                <a:latin typeface="Open Dyslexic"/>
              </a:rPr>
              <a:t>Pilgrims of Faith</a:t>
            </a:r>
          </a:p>
        </p:txBody>
      </p:sp>
      <p:sp>
        <p:nvSpPr>
          <p:cNvPr id="10" name="TextBox 10"/>
          <p:cNvSpPr txBox="1"/>
          <p:nvPr/>
        </p:nvSpPr>
        <p:spPr>
          <a:xfrm>
            <a:off x="4169228" y="1960447"/>
            <a:ext cx="9698218" cy="1282266"/>
          </a:xfrm>
          <a:prstGeom prst="rect">
            <a:avLst/>
          </a:prstGeom>
        </p:spPr>
        <p:txBody>
          <a:bodyPr lIns="0" tIns="0" rIns="0" bIns="0" rtlCol="0" anchor="t">
            <a:spAutoFit/>
          </a:bodyPr>
          <a:lstStyle/>
          <a:p>
            <a:pPr algn="ctr">
              <a:lnSpc>
                <a:spcPts val="3438"/>
              </a:lnSpc>
              <a:spcBef>
                <a:spcPct val="0"/>
              </a:spcBef>
            </a:pPr>
            <a:r>
              <a:rPr lang="en-US" sz="2841" spc="-110">
                <a:solidFill>
                  <a:srgbClr val="000000"/>
                </a:solidFill>
                <a:latin typeface="Open Dyslexic"/>
              </a:rPr>
              <a:t>I have explored the Christian belief that in Jesus, God enters and transforms human nature, and exists at the centre of all creation. RERC 4-05a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rot="5400000" flipV="1">
            <a:off x="92836" y="679350"/>
            <a:ext cx="8294013" cy="8230016"/>
          </a:xfrm>
          <a:custGeom>
            <a:avLst/>
            <a:gdLst/>
            <a:ahLst/>
            <a:cxnLst/>
            <a:rect l="l" t="t" r="r" b="b"/>
            <a:pathLst>
              <a:path w="8294013" h="8230016">
                <a:moveTo>
                  <a:pt x="0" y="8230016"/>
                </a:moveTo>
                <a:lnTo>
                  <a:pt x="8294012" y="8230016"/>
                </a:lnTo>
                <a:lnTo>
                  <a:pt x="8294012" y="0"/>
                </a:lnTo>
                <a:lnTo>
                  <a:pt x="0" y="0"/>
                </a:lnTo>
                <a:lnTo>
                  <a:pt x="0" y="8230016"/>
                </a:lnTo>
                <a:close/>
              </a:path>
            </a:pathLst>
          </a:custGeom>
          <a:blipFill>
            <a:blip r:embed="rId2"/>
            <a:stretch>
              <a:fillRect/>
            </a:stretch>
          </a:blipFill>
        </p:spPr>
      </p:sp>
      <p:sp>
        <p:nvSpPr>
          <p:cNvPr id="3" name="Freeform 3"/>
          <p:cNvSpPr/>
          <p:nvPr/>
        </p:nvSpPr>
        <p:spPr>
          <a:xfrm>
            <a:off x="1823314" y="2270533"/>
            <a:ext cx="4833056" cy="5047651"/>
          </a:xfrm>
          <a:custGeom>
            <a:avLst/>
            <a:gdLst/>
            <a:ahLst/>
            <a:cxnLst/>
            <a:rect l="l" t="t" r="r" b="b"/>
            <a:pathLst>
              <a:path w="4833056" h="5047651">
                <a:moveTo>
                  <a:pt x="0" y="0"/>
                </a:moveTo>
                <a:lnTo>
                  <a:pt x="4833056" y="0"/>
                </a:lnTo>
                <a:lnTo>
                  <a:pt x="4833056" y="5047651"/>
                </a:lnTo>
                <a:lnTo>
                  <a:pt x="0" y="5047651"/>
                </a:lnTo>
                <a:lnTo>
                  <a:pt x="0" y="0"/>
                </a:lnTo>
                <a:close/>
              </a:path>
            </a:pathLst>
          </a:custGeom>
          <a:blipFill>
            <a:blip r:embed="rId3">
              <a:alphaModFix amt="27000"/>
            </a:blip>
            <a:stretch>
              <a:fillRect l="-5450" r="-5450"/>
            </a:stretch>
          </a:blipFill>
        </p:spPr>
      </p:sp>
      <p:sp>
        <p:nvSpPr>
          <p:cNvPr id="4" name="TextBox 4"/>
          <p:cNvSpPr txBox="1"/>
          <p:nvPr/>
        </p:nvSpPr>
        <p:spPr>
          <a:xfrm>
            <a:off x="8656461" y="923577"/>
            <a:ext cx="8602839" cy="1938667"/>
          </a:xfrm>
          <a:prstGeom prst="rect">
            <a:avLst/>
          </a:prstGeom>
        </p:spPr>
        <p:txBody>
          <a:bodyPr lIns="0" tIns="0" rIns="0" bIns="0" rtlCol="0" anchor="t">
            <a:spAutoFit/>
          </a:bodyPr>
          <a:lstStyle/>
          <a:p>
            <a:pPr algn="ctr">
              <a:lnSpc>
                <a:spcPts val="7310"/>
              </a:lnSpc>
            </a:pPr>
            <a:r>
              <a:rPr lang="en-US" sz="8500" spc="-331">
                <a:solidFill>
                  <a:srgbClr val="0D73F2"/>
                </a:solidFill>
                <a:latin typeface="Open Dyslexic"/>
              </a:rPr>
              <a:t>Self directed learning</a:t>
            </a:r>
          </a:p>
        </p:txBody>
      </p:sp>
      <p:sp>
        <p:nvSpPr>
          <p:cNvPr id="5" name="TextBox 5"/>
          <p:cNvSpPr txBox="1"/>
          <p:nvPr/>
        </p:nvSpPr>
        <p:spPr>
          <a:xfrm>
            <a:off x="8656461" y="3337423"/>
            <a:ext cx="8865098" cy="5920877"/>
          </a:xfrm>
          <a:prstGeom prst="rect">
            <a:avLst/>
          </a:prstGeom>
        </p:spPr>
        <p:txBody>
          <a:bodyPr lIns="0" tIns="0" rIns="0" bIns="0" rtlCol="0" anchor="t">
            <a:spAutoFit/>
          </a:bodyPr>
          <a:lstStyle/>
          <a:p>
            <a:pPr algn="ctr">
              <a:lnSpc>
                <a:spcPts val="3317"/>
              </a:lnSpc>
            </a:pPr>
            <a:r>
              <a:rPr lang="en-US" sz="2741" spc="-106">
                <a:solidFill>
                  <a:srgbClr val="0D73F2"/>
                </a:solidFill>
                <a:latin typeface="Open Dyslexic"/>
              </a:rPr>
              <a:t>After assessing options and the consequences of my decisions, I can identify safe and unsafe behaviours and actions. HWB 4-41a </a:t>
            </a:r>
          </a:p>
          <a:p>
            <a:pPr algn="ctr">
              <a:lnSpc>
                <a:spcPts val="3317"/>
              </a:lnSpc>
            </a:pPr>
            <a:r>
              <a:rPr lang="en-US" sz="2741" spc="-106">
                <a:solidFill>
                  <a:srgbClr val="0D73F2"/>
                </a:solidFill>
                <a:latin typeface="Open Dyslexic"/>
              </a:rPr>
              <a:t> </a:t>
            </a:r>
          </a:p>
          <a:p>
            <a:pPr algn="ctr">
              <a:lnSpc>
                <a:spcPts val="3317"/>
              </a:lnSpc>
            </a:pPr>
            <a:r>
              <a:rPr lang="en-US" sz="2741" spc="-106">
                <a:solidFill>
                  <a:srgbClr val="0D73F2"/>
                </a:solidFill>
                <a:latin typeface="Open Dyslexic"/>
              </a:rPr>
              <a:t>I reflect on how my attitudes, beliefs, values, and morality can influence my decisions about friendships, relationships, and sexual behaviour. HWB 4-46a </a:t>
            </a:r>
          </a:p>
          <a:p>
            <a:pPr algn="ctr">
              <a:lnSpc>
                <a:spcPts val="3317"/>
              </a:lnSpc>
            </a:pPr>
            <a:r>
              <a:rPr lang="en-US" sz="2741" spc="-106">
                <a:solidFill>
                  <a:srgbClr val="0D73F2"/>
                </a:solidFill>
                <a:latin typeface="Open Dyslexic"/>
              </a:rPr>
              <a:t> </a:t>
            </a:r>
          </a:p>
          <a:p>
            <a:pPr algn="ctr">
              <a:lnSpc>
                <a:spcPts val="3317"/>
              </a:lnSpc>
            </a:pPr>
            <a:r>
              <a:rPr lang="en-US" sz="2741" spc="-106">
                <a:solidFill>
                  <a:srgbClr val="0D73F2"/>
                </a:solidFill>
                <a:latin typeface="Open Dyslexic"/>
              </a:rPr>
              <a:t>I know that popular culture, the media, and peer pressure can influence how I feel about myself and the impact this may have on my actions. HWB 4-46b </a:t>
            </a:r>
          </a:p>
          <a:p>
            <a:pPr algn="ctr">
              <a:lnSpc>
                <a:spcPts val="3680"/>
              </a:lnSpc>
              <a:spcBef>
                <a:spcPct val="0"/>
              </a:spcBef>
            </a:pPr>
            <a:endParaRPr lang="en-US" sz="2741" spc="-106">
              <a:solidFill>
                <a:srgbClr val="0D73F2"/>
              </a:solidFill>
              <a:latin typeface="Open Dyslexic"/>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rot="5400000" flipV="1">
            <a:off x="15709736" y="6849863"/>
            <a:ext cx="3450448" cy="3423825"/>
          </a:xfrm>
          <a:custGeom>
            <a:avLst/>
            <a:gdLst/>
            <a:ahLst/>
            <a:cxnLst/>
            <a:rect l="l" t="t" r="r" b="b"/>
            <a:pathLst>
              <a:path w="3450448" h="3423825">
                <a:moveTo>
                  <a:pt x="0" y="3423825"/>
                </a:moveTo>
                <a:lnTo>
                  <a:pt x="3450448" y="3423825"/>
                </a:lnTo>
                <a:lnTo>
                  <a:pt x="3450448" y="0"/>
                </a:lnTo>
                <a:lnTo>
                  <a:pt x="0" y="0"/>
                </a:lnTo>
                <a:lnTo>
                  <a:pt x="0" y="3423825"/>
                </a:lnTo>
                <a:close/>
              </a:path>
            </a:pathLst>
          </a:custGeom>
          <a:blipFill>
            <a:blip r:embed="rId2"/>
            <a:stretch>
              <a:fillRect/>
            </a:stretch>
          </a:blipFill>
        </p:spPr>
      </p:sp>
      <p:sp>
        <p:nvSpPr>
          <p:cNvPr id="3" name="Freeform 3"/>
          <p:cNvSpPr/>
          <p:nvPr/>
        </p:nvSpPr>
        <p:spPr>
          <a:xfrm>
            <a:off x="16465409" y="7492556"/>
            <a:ext cx="1939103" cy="2138440"/>
          </a:xfrm>
          <a:custGeom>
            <a:avLst/>
            <a:gdLst/>
            <a:ahLst/>
            <a:cxnLst/>
            <a:rect l="l" t="t" r="r" b="b"/>
            <a:pathLst>
              <a:path w="1939103" h="2138440">
                <a:moveTo>
                  <a:pt x="0" y="0"/>
                </a:moveTo>
                <a:lnTo>
                  <a:pt x="1939103" y="0"/>
                </a:lnTo>
                <a:lnTo>
                  <a:pt x="1939103" y="2138440"/>
                </a:lnTo>
                <a:lnTo>
                  <a:pt x="0" y="2138440"/>
                </a:lnTo>
                <a:lnTo>
                  <a:pt x="0" y="0"/>
                </a:lnTo>
                <a:close/>
              </a:path>
            </a:pathLst>
          </a:custGeom>
          <a:blipFill>
            <a:blip r:embed="rId3">
              <a:alphaModFix amt="27000"/>
            </a:blip>
            <a:stretch>
              <a:fillRect l="-8550" r="-8550"/>
            </a:stretch>
          </a:blipFill>
        </p:spPr>
      </p:sp>
      <p:sp>
        <p:nvSpPr>
          <p:cNvPr id="4" name="Freeform 4"/>
          <p:cNvSpPr/>
          <p:nvPr/>
        </p:nvSpPr>
        <p:spPr>
          <a:xfrm>
            <a:off x="320409" y="2721752"/>
            <a:ext cx="4406747" cy="4114800"/>
          </a:xfrm>
          <a:custGeom>
            <a:avLst/>
            <a:gdLst/>
            <a:ahLst/>
            <a:cxnLst/>
            <a:rect l="l" t="t" r="r" b="b"/>
            <a:pathLst>
              <a:path w="4406747" h="4114800">
                <a:moveTo>
                  <a:pt x="0" y="0"/>
                </a:moveTo>
                <a:lnTo>
                  <a:pt x="4406747" y="0"/>
                </a:lnTo>
                <a:lnTo>
                  <a:pt x="4406747"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TextBox 5"/>
          <p:cNvSpPr txBox="1"/>
          <p:nvPr/>
        </p:nvSpPr>
        <p:spPr>
          <a:xfrm>
            <a:off x="320409" y="622678"/>
            <a:ext cx="13132374" cy="1097793"/>
          </a:xfrm>
          <a:prstGeom prst="rect">
            <a:avLst/>
          </a:prstGeom>
        </p:spPr>
        <p:txBody>
          <a:bodyPr lIns="0" tIns="0" rIns="0" bIns="0" rtlCol="0" anchor="t">
            <a:spAutoFit/>
          </a:bodyPr>
          <a:lstStyle/>
          <a:p>
            <a:pPr>
              <a:lnSpc>
                <a:spcPts val="7826"/>
              </a:lnSpc>
            </a:pPr>
            <a:r>
              <a:rPr lang="en-US" sz="9100" spc="-354">
                <a:solidFill>
                  <a:srgbClr val="000000"/>
                </a:solidFill>
                <a:latin typeface="Open Dyslexic"/>
              </a:rPr>
              <a:t>Starter</a:t>
            </a:r>
          </a:p>
        </p:txBody>
      </p:sp>
      <p:sp>
        <p:nvSpPr>
          <p:cNvPr id="6" name="TextBox 6"/>
          <p:cNvSpPr txBox="1"/>
          <p:nvPr/>
        </p:nvSpPr>
        <p:spPr>
          <a:xfrm>
            <a:off x="5281499" y="647150"/>
            <a:ext cx="11403828" cy="7546373"/>
          </a:xfrm>
          <a:prstGeom prst="rect">
            <a:avLst/>
          </a:prstGeom>
        </p:spPr>
        <p:txBody>
          <a:bodyPr lIns="0" tIns="0" rIns="0" bIns="0" rtlCol="0" anchor="t">
            <a:spAutoFit/>
          </a:bodyPr>
          <a:lstStyle/>
          <a:p>
            <a:pPr>
              <a:lnSpc>
                <a:spcPts val="6623"/>
              </a:lnSpc>
            </a:pPr>
            <a:r>
              <a:rPr lang="en-US" sz="5473" spc="-213">
                <a:solidFill>
                  <a:srgbClr val="000000"/>
                </a:solidFill>
                <a:latin typeface="Open Dyslexic"/>
              </a:rPr>
              <a:t>Make a list of interview questions that you could ask a Catholic influencer on your school podcast.</a:t>
            </a:r>
          </a:p>
          <a:p>
            <a:pPr>
              <a:lnSpc>
                <a:spcPts val="6623"/>
              </a:lnSpc>
            </a:pPr>
            <a:endParaRPr lang="en-US" sz="5473" spc="-213">
              <a:solidFill>
                <a:srgbClr val="000000"/>
              </a:solidFill>
              <a:latin typeface="Open Dyslexic"/>
            </a:endParaRPr>
          </a:p>
          <a:p>
            <a:pPr>
              <a:lnSpc>
                <a:spcPts val="6623"/>
              </a:lnSpc>
              <a:spcBef>
                <a:spcPct val="0"/>
              </a:spcBef>
            </a:pPr>
            <a:r>
              <a:rPr lang="en-US" sz="5473" spc="-213">
                <a:solidFill>
                  <a:srgbClr val="000000"/>
                </a:solidFill>
                <a:latin typeface="Open Dyslexic"/>
              </a:rPr>
              <a:t>Think about 'hot topics' in the media just now; the interview should be punchy and relevant to the people in your school.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rot="5400000" flipV="1">
            <a:off x="1851529" y="-2092702"/>
            <a:ext cx="14584943" cy="14472405"/>
          </a:xfrm>
          <a:custGeom>
            <a:avLst/>
            <a:gdLst/>
            <a:ahLst/>
            <a:cxnLst/>
            <a:rect l="l" t="t" r="r" b="b"/>
            <a:pathLst>
              <a:path w="14584943" h="14472405">
                <a:moveTo>
                  <a:pt x="0" y="14472404"/>
                </a:moveTo>
                <a:lnTo>
                  <a:pt x="14584942" y="14472404"/>
                </a:lnTo>
                <a:lnTo>
                  <a:pt x="14584942" y="0"/>
                </a:lnTo>
                <a:lnTo>
                  <a:pt x="0" y="0"/>
                </a:lnTo>
                <a:lnTo>
                  <a:pt x="0" y="14472404"/>
                </a:lnTo>
                <a:close/>
              </a:path>
            </a:pathLst>
          </a:custGeom>
          <a:blipFill>
            <a:blip r:embed="rId2"/>
            <a:stretch>
              <a:fillRect/>
            </a:stretch>
          </a:blipFill>
        </p:spPr>
      </p:sp>
      <p:sp>
        <p:nvSpPr>
          <p:cNvPr id="3" name="Freeform 3"/>
          <p:cNvSpPr/>
          <p:nvPr/>
        </p:nvSpPr>
        <p:spPr>
          <a:xfrm>
            <a:off x="4902284" y="713445"/>
            <a:ext cx="8483433" cy="8860109"/>
          </a:xfrm>
          <a:custGeom>
            <a:avLst/>
            <a:gdLst/>
            <a:ahLst/>
            <a:cxnLst/>
            <a:rect l="l" t="t" r="r" b="b"/>
            <a:pathLst>
              <a:path w="8483433" h="8860109">
                <a:moveTo>
                  <a:pt x="0" y="0"/>
                </a:moveTo>
                <a:lnTo>
                  <a:pt x="8483432" y="0"/>
                </a:lnTo>
                <a:lnTo>
                  <a:pt x="8483432" y="8860110"/>
                </a:lnTo>
                <a:lnTo>
                  <a:pt x="0" y="8860110"/>
                </a:lnTo>
                <a:lnTo>
                  <a:pt x="0" y="0"/>
                </a:lnTo>
                <a:close/>
              </a:path>
            </a:pathLst>
          </a:custGeom>
          <a:blipFill>
            <a:blip r:embed="rId3"/>
            <a:stretch>
              <a:fillRect l="-5450" r="-5450"/>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rot="5400000" flipV="1">
            <a:off x="14254800" y="3989052"/>
            <a:ext cx="6009000" cy="5962634"/>
          </a:xfrm>
          <a:custGeom>
            <a:avLst/>
            <a:gdLst/>
            <a:ahLst/>
            <a:cxnLst/>
            <a:rect l="l" t="t" r="r" b="b"/>
            <a:pathLst>
              <a:path w="6009000" h="5962634">
                <a:moveTo>
                  <a:pt x="0" y="5962634"/>
                </a:moveTo>
                <a:lnTo>
                  <a:pt x="6009000" y="5962634"/>
                </a:lnTo>
                <a:lnTo>
                  <a:pt x="6009000" y="0"/>
                </a:lnTo>
                <a:lnTo>
                  <a:pt x="0" y="0"/>
                </a:lnTo>
                <a:lnTo>
                  <a:pt x="0" y="5962634"/>
                </a:lnTo>
                <a:close/>
              </a:path>
            </a:pathLst>
          </a:custGeom>
          <a:blipFill>
            <a:blip r:embed="rId2"/>
            <a:stretch>
              <a:fillRect/>
            </a:stretch>
          </a:blipFill>
        </p:spPr>
      </p:sp>
      <p:sp>
        <p:nvSpPr>
          <p:cNvPr id="3" name="Freeform 3"/>
          <p:cNvSpPr/>
          <p:nvPr/>
        </p:nvSpPr>
        <p:spPr>
          <a:xfrm>
            <a:off x="15510098" y="5143500"/>
            <a:ext cx="3498404" cy="3653739"/>
          </a:xfrm>
          <a:custGeom>
            <a:avLst/>
            <a:gdLst/>
            <a:ahLst/>
            <a:cxnLst/>
            <a:rect l="l" t="t" r="r" b="b"/>
            <a:pathLst>
              <a:path w="3498404" h="3653739">
                <a:moveTo>
                  <a:pt x="0" y="0"/>
                </a:moveTo>
                <a:lnTo>
                  <a:pt x="3498404" y="0"/>
                </a:lnTo>
                <a:lnTo>
                  <a:pt x="3498404" y="3653739"/>
                </a:lnTo>
                <a:lnTo>
                  <a:pt x="0" y="3653739"/>
                </a:lnTo>
                <a:lnTo>
                  <a:pt x="0" y="0"/>
                </a:lnTo>
                <a:close/>
              </a:path>
            </a:pathLst>
          </a:custGeom>
          <a:blipFill>
            <a:blip r:embed="rId3">
              <a:alphaModFix amt="27000"/>
            </a:blip>
            <a:stretch>
              <a:fillRect l="-5450" r="-5450"/>
            </a:stretch>
          </a:blipFill>
        </p:spPr>
      </p:sp>
      <p:sp>
        <p:nvSpPr>
          <p:cNvPr id="4" name="TextBox 4"/>
          <p:cNvSpPr txBox="1"/>
          <p:nvPr/>
        </p:nvSpPr>
        <p:spPr>
          <a:xfrm>
            <a:off x="2182190" y="2120853"/>
            <a:ext cx="11353490" cy="794155"/>
          </a:xfrm>
          <a:prstGeom prst="rect">
            <a:avLst/>
          </a:prstGeom>
        </p:spPr>
        <p:txBody>
          <a:bodyPr lIns="0" tIns="0" rIns="0" bIns="0" rtlCol="0" anchor="t">
            <a:spAutoFit/>
          </a:bodyPr>
          <a:lstStyle/>
          <a:p>
            <a:pPr algn="ctr">
              <a:lnSpc>
                <a:spcPts val="5762"/>
              </a:lnSpc>
            </a:pPr>
            <a:r>
              <a:rPr lang="en-US" sz="6700" spc="-261">
                <a:solidFill>
                  <a:srgbClr val="000000"/>
                </a:solidFill>
                <a:latin typeface="Open Dyslexic Italics"/>
              </a:rPr>
              <a:t>Challenge Questions</a:t>
            </a:r>
          </a:p>
        </p:txBody>
      </p:sp>
      <p:sp>
        <p:nvSpPr>
          <p:cNvPr id="5" name="TextBox 5"/>
          <p:cNvSpPr txBox="1"/>
          <p:nvPr/>
        </p:nvSpPr>
        <p:spPr>
          <a:xfrm>
            <a:off x="278140" y="2991847"/>
            <a:ext cx="13690789" cy="6266453"/>
          </a:xfrm>
          <a:prstGeom prst="rect">
            <a:avLst/>
          </a:prstGeom>
        </p:spPr>
        <p:txBody>
          <a:bodyPr lIns="0" tIns="0" rIns="0" bIns="0" rtlCol="0" anchor="t">
            <a:spAutoFit/>
          </a:bodyPr>
          <a:lstStyle/>
          <a:p>
            <a:pPr marL="1033512" lvl="1" indent="-516756">
              <a:lnSpc>
                <a:spcPts val="8377"/>
              </a:lnSpc>
              <a:buFont typeface="Arial"/>
              <a:buChar char="•"/>
            </a:pPr>
            <a:r>
              <a:rPr lang="en-US" sz="4786">
                <a:solidFill>
                  <a:srgbClr val="000000"/>
                </a:solidFill>
                <a:latin typeface="Open Dyslexic"/>
              </a:rPr>
              <a:t>What could I do to live a more virtuous life?</a:t>
            </a:r>
          </a:p>
          <a:p>
            <a:pPr marL="1033512" lvl="1" indent="-516756">
              <a:lnSpc>
                <a:spcPts val="8377"/>
              </a:lnSpc>
              <a:buFont typeface="Arial"/>
              <a:buChar char="•"/>
            </a:pPr>
            <a:r>
              <a:rPr lang="en-US" sz="4786">
                <a:solidFill>
                  <a:srgbClr val="000000"/>
                </a:solidFill>
                <a:latin typeface="Open Dyslexic"/>
              </a:rPr>
              <a:t>What impact could I have on my future by living a life of faith?</a:t>
            </a:r>
          </a:p>
          <a:p>
            <a:pPr marL="1033512" lvl="1" indent="-516756">
              <a:lnSpc>
                <a:spcPts val="8377"/>
              </a:lnSpc>
              <a:buFont typeface="Arial"/>
              <a:buChar char="•"/>
            </a:pPr>
            <a:r>
              <a:rPr lang="en-US" sz="4786">
                <a:solidFill>
                  <a:srgbClr val="000000"/>
                </a:solidFill>
                <a:latin typeface="Open Dyslexic"/>
              </a:rPr>
              <a:t>What impact could I have on the world by living a life of faith? </a:t>
            </a:r>
          </a:p>
        </p:txBody>
      </p:sp>
      <p:sp>
        <p:nvSpPr>
          <p:cNvPr id="6" name="TextBox 6"/>
          <p:cNvSpPr txBox="1"/>
          <p:nvPr/>
        </p:nvSpPr>
        <p:spPr>
          <a:xfrm>
            <a:off x="278140" y="708712"/>
            <a:ext cx="5238617" cy="859051"/>
          </a:xfrm>
          <a:prstGeom prst="rect">
            <a:avLst/>
          </a:prstGeom>
        </p:spPr>
        <p:txBody>
          <a:bodyPr lIns="0" tIns="0" rIns="0" bIns="0" rtlCol="0" anchor="t">
            <a:spAutoFit/>
          </a:bodyPr>
          <a:lstStyle/>
          <a:p>
            <a:pPr algn="ctr">
              <a:lnSpc>
                <a:spcPts val="6106"/>
              </a:lnSpc>
            </a:pPr>
            <a:r>
              <a:rPr lang="en-US" sz="7100" spc="-276">
                <a:solidFill>
                  <a:srgbClr val="000000"/>
                </a:solidFill>
                <a:latin typeface="Open Dyslexic"/>
              </a:rPr>
              <a:t>Activity 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B0DB"/>
        </a:solidFill>
        <a:effectLst/>
      </p:bgPr>
    </p:bg>
    <p:spTree>
      <p:nvGrpSpPr>
        <p:cNvPr id="1" name=""/>
        <p:cNvGrpSpPr/>
        <p:nvPr/>
      </p:nvGrpSpPr>
      <p:grpSpPr>
        <a:xfrm>
          <a:off x="0" y="0"/>
          <a:ext cx="0" cy="0"/>
          <a:chOff x="0" y="0"/>
          <a:chExt cx="0" cy="0"/>
        </a:xfrm>
      </p:grpSpPr>
      <p:sp>
        <p:nvSpPr>
          <p:cNvPr id="2" name="Freeform 2"/>
          <p:cNvSpPr/>
          <p:nvPr/>
        </p:nvSpPr>
        <p:spPr>
          <a:xfrm>
            <a:off x="297109" y="1045530"/>
            <a:ext cx="5712160" cy="5712160"/>
          </a:xfrm>
          <a:custGeom>
            <a:avLst/>
            <a:gdLst/>
            <a:ahLst/>
            <a:cxnLst/>
            <a:rect l="l" t="t" r="r" b="b"/>
            <a:pathLst>
              <a:path w="5712160" h="5712160">
                <a:moveTo>
                  <a:pt x="0" y="0"/>
                </a:moveTo>
                <a:lnTo>
                  <a:pt x="5712160" y="0"/>
                </a:lnTo>
                <a:lnTo>
                  <a:pt x="5712160" y="5712160"/>
                </a:lnTo>
                <a:lnTo>
                  <a:pt x="0" y="57121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867883" y="1526756"/>
            <a:ext cx="4811837" cy="4708911"/>
          </a:xfrm>
          <a:custGeom>
            <a:avLst/>
            <a:gdLst/>
            <a:ahLst/>
            <a:cxnLst/>
            <a:rect l="l" t="t" r="r" b="b"/>
            <a:pathLst>
              <a:path w="4811837" h="4708911">
                <a:moveTo>
                  <a:pt x="0" y="0"/>
                </a:moveTo>
                <a:lnTo>
                  <a:pt x="4811837" y="0"/>
                </a:lnTo>
                <a:lnTo>
                  <a:pt x="4811837" y="4708911"/>
                </a:lnTo>
                <a:lnTo>
                  <a:pt x="0" y="4708911"/>
                </a:lnTo>
                <a:lnTo>
                  <a:pt x="0" y="0"/>
                </a:lnTo>
                <a:close/>
              </a:path>
            </a:pathLst>
          </a:custGeom>
          <a:blipFill>
            <a:blip r:embed="rId5"/>
            <a:stretch>
              <a:fillRect l="-51127" r="-34684"/>
            </a:stretch>
          </a:blipFill>
        </p:spPr>
      </p:sp>
      <p:sp>
        <p:nvSpPr>
          <p:cNvPr id="4" name="Freeform 4"/>
          <p:cNvSpPr/>
          <p:nvPr/>
        </p:nvSpPr>
        <p:spPr>
          <a:xfrm>
            <a:off x="6009269" y="984217"/>
            <a:ext cx="5773473" cy="5773473"/>
          </a:xfrm>
          <a:custGeom>
            <a:avLst/>
            <a:gdLst/>
            <a:ahLst/>
            <a:cxnLst/>
            <a:rect l="l" t="t" r="r" b="b"/>
            <a:pathLst>
              <a:path w="5773473" h="5773473">
                <a:moveTo>
                  <a:pt x="0" y="0"/>
                </a:moveTo>
                <a:lnTo>
                  <a:pt x="5773473" y="0"/>
                </a:lnTo>
                <a:lnTo>
                  <a:pt x="5773473" y="5773473"/>
                </a:lnTo>
                <a:lnTo>
                  <a:pt x="0" y="57734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6585421" y="1548231"/>
            <a:ext cx="4621168" cy="4645444"/>
          </a:xfrm>
          <a:custGeom>
            <a:avLst/>
            <a:gdLst/>
            <a:ahLst/>
            <a:cxnLst/>
            <a:rect l="l" t="t" r="r" b="b"/>
            <a:pathLst>
              <a:path w="4621168" h="4645444">
                <a:moveTo>
                  <a:pt x="0" y="0"/>
                </a:moveTo>
                <a:lnTo>
                  <a:pt x="4621168" y="0"/>
                </a:lnTo>
                <a:lnTo>
                  <a:pt x="4621168" y="4645444"/>
                </a:lnTo>
                <a:lnTo>
                  <a:pt x="0" y="4645444"/>
                </a:lnTo>
                <a:lnTo>
                  <a:pt x="0" y="0"/>
                </a:lnTo>
                <a:close/>
              </a:path>
            </a:pathLst>
          </a:custGeom>
          <a:blipFill>
            <a:blip r:embed="rId6"/>
            <a:stretch>
              <a:fillRect r="-78711"/>
            </a:stretch>
          </a:blipFill>
        </p:spPr>
      </p:sp>
      <p:sp>
        <p:nvSpPr>
          <p:cNvPr id="6" name="Freeform 6"/>
          <p:cNvSpPr/>
          <p:nvPr/>
        </p:nvSpPr>
        <p:spPr>
          <a:xfrm>
            <a:off x="11782742" y="1045530"/>
            <a:ext cx="5650847" cy="5650847"/>
          </a:xfrm>
          <a:custGeom>
            <a:avLst/>
            <a:gdLst/>
            <a:ahLst/>
            <a:cxnLst/>
            <a:rect l="l" t="t" r="r" b="b"/>
            <a:pathLst>
              <a:path w="5650847" h="5650847">
                <a:moveTo>
                  <a:pt x="0" y="0"/>
                </a:moveTo>
                <a:lnTo>
                  <a:pt x="5650847" y="0"/>
                </a:lnTo>
                <a:lnTo>
                  <a:pt x="5650847" y="5650847"/>
                </a:lnTo>
                <a:lnTo>
                  <a:pt x="0" y="56508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a:off x="12339017" y="1526756"/>
            <a:ext cx="4538295" cy="4645444"/>
          </a:xfrm>
          <a:custGeom>
            <a:avLst/>
            <a:gdLst/>
            <a:ahLst/>
            <a:cxnLst/>
            <a:rect l="l" t="t" r="r" b="b"/>
            <a:pathLst>
              <a:path w="4538295" h="4645444">
                <a:moveTo>
                  <a:pt x="0" y="0"/>
                </a:moveTo>
                <a:lnTo>
                  <a:pt x="4538296" y="0"/>
                </a:lnTo>
                <a:lnTo>
                  <a:pt x="4538296" y="4645444"/>
                </a:lnTo>
                <a:lnTo>
                  <a:pt x="0" y="4645444"/>
                </a:lnTo>
                <a:lnTo>
                  <a:pt x="0" y="0"/>
                </a:lnTo>
                <a:close/>
              </a:path>
            </a:pathLst>
          </a:custGeom>
          <a:blipFill>
            <a:blip r:embed="rId7"/>
            <a:stretch>
              <a:fillRect t="-14600" b="-29563"/>
            </a:stretch>
          </a:blipFill>
        </p:spPr>
      </p:sp>
      <p:sp>
        <p:nvSpPr>
          <p:cNvPr id="8" name="Freeform 8"/>
          <p:cNvSpPr/>
          <p:nvPr/>
        </p:nvSpPr>
        <p:spPr>
          <a:xfrm>
            <a:off x="5685038" y="8894783"/>
            <a:ext cx="7315200" cy="3630999"/>
          </a:xfrm>
          <a:custGeom>
            <a:avLst/>
            <a:gdLst/>
            <a:ahLst/>
            <a:cxnLst/>
            <a:rect l="l" t="t" r="r" b="b"/>
            <a:pathLst>
              <a:path w="7315200" h="3630999">
                <a:moveTo>
                  <a:pt x="0" y="0"/>
                </a:moveTo>
                <a:lnTo>
                  <a:pt x="7315200" y="0"/>
                </a:lnTo>
                <a:lnTo>
                  <a:pt x="7315200" y="3630999"/>
                </a:lnTo>
                <a:lnTo>
                  <a:pt x="0" y="363099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9" name="Group 9"/>
          <p:cNvGrpSpPr/>
          <p:nvPr/>
        </p:nvGrpSpPr>
        <p:grpSpPr>
          <a:xfrm>
            <a:off x="5685038" y="6757690"/>
            <a:ext cx="6653979" cy="2137093"/>
            <a:chOff x="0" y="0"/>
            <a:chExt cx="8871972" cy="2849457"/>
          </a:xfrm>
        </p:grpSpPr>
        <p:sp>
          <p:nvSpPr>
            <p:cNvPr id="10" name="TextBox 10"/>
            <p:cNvSpPr txBox="1"/>
            <p:nvPr/>
          </p:nvSpPr>
          <p:spPr>
            <a:xfrm>
              <a:off x="0" y="276225"/>
              <a:ext cx="8871972" cy="1230593"/>
            </a:xfrm>
            <a:prstGeom prst="rect">
              <a:avLst/>
            </a:prstGeom>
          </p:spPr>
          <p:txBody>
            <a:bodyPr lIns="0" tIns="0" rIns="0" bIns="0" rtlCol="0" anchor="t">
              <a:spAutoFit/>
            </a:bodyPr>
            <a:lstStyle/>
            <a:p>
              <a:pPr algn="ctr">
                <a:lnSpc>
                  <a:spcPts val="5947"/>
                </a:lnSpc>
                <a:spcBef>
                  <a:spcPct val="0"/>
                </a:spcBef>
              </a:pPr>
              <a:r>
                <a:rPr lang="en-US" sz="7433">
                  <a:solidFill>
                    <a:srgbClr val="202020"/>
                  </a:solidFill>
                  <a:latin typeface="HK Modular Bold"/>
                </a:rPr>
                <a:t>GERARD</a:t>
              </a:r>
            </a:p>
          </p:txBody>
        </p:sp>
        <p:sp>
          <p:nvSpPr>
            <p:cNvPr id="11" name="TextBox 11"/>
            <p:cNvSpPr txBox="1"/>
            <p:nvPr/>
          </p:nvSpPr>
          <p:spPr>
            <a:xfrm>
              <a:off x="0" y="1770296"/>
              <a:ext cx="8871972" cy="1079161"/>
            </a:xfrm>
            <a:prstGeom prst="rect">
              <a:avLst/>
            </a:prstGeom>
          </p:spPr>
          <p:txBody>
            <a:bodyPr lIns="0" tIns="0" rIns="0" bIns="0" rtlCol="0" anchor="t">
              <a:spAutoFit/>
            </a:bodyPr>
            <a:lstStyle/>
            <a:p>
              <a:pPr algn="ctr">
                <a:lnSpc>
                  <a:spcPts val="5283"/>
                </a:lnSpc>
                <a:spcBef>
                  <a:spcPct val="0"/>
                </a:spcBef>
              </a:pPr>
              <a:r>
                <a:rPr lang="en-US" sz="6604">
                  <a:solidFill>
                    <a:srgbClr val="231815"/>
                  </a:solidFill>
                  <a:latin typeface="HK Modular Bold"/>
                </a:rPr>
                <a:t>HANLEY</a:t>
              </a:r>
            </a:p>
          </p:txBody>
        </p:sp>
      </p:grpSp>
      <p:grpSp>
        <p:nvGrpSpPr>
          <p:cNvPr id="12" name="Group 12"/>
          <p:cNvGrpSpPr/>
          <p:nvPr/>
        </p:nvGrpSpPr>
        <p:grpSpPr>
          <a:xfrm>
            <a:off x="11485827" y="6878012"/>
            <a:ext cx="6653979" cy="2137093"/>
            <a:chOff x="0" y="0"/>
            <a:chExt cx="8871972" cy="2849457"/>
          </a:xfrm>
        </p:grpSpPr>
        <p:sp>
          <p:nvSpPr>
            <p:cNvPr id="13" name="TextBox 13"/>
            <p:cNvSpPr txBox="1"/>
            <p:nvPr/>
          </p:nvSpPr>
          <p:spPr>
            <a:xfrm>
              <a:off x="0" y="276225"/>
              <a:ext cx="8871972" cy="1230593"/>
            </a:xfrm>
            <a:prstGeom prst="rect">
              <a:avLst/>
            </a:prstGeom>
          </p:spPr>
          <p:txBody>
            <a:bodyPr lIns="0" tIns="0" rIns="0" bIns="0" rtlCol="0" anchor="t">
              <a:spAutoFit/>
            </a:bodyPr>
            <a:lstStyle/>
            <a:p>
              <a:pPr algn="ctr">
                <a:lnSpc>
                  <a:spcPts val="5947"/>
                </a:lnSpc>
                <a:spcBef>
                  <a:spcPct val="0"/>
                </a:spcBef>
              </a:pPr>
              <a:r>
                <a:rPr lang="en-US" sz="7433">
                  <a:solidFill>
                    <a:srgbClr val="323232"/>
                  </a:solidFill>
                  <a:latin typeface="HK Modular Bold"/>
                </a:rPr>
                <a:t>NIALL</a:t>
              </a:r>
            </a:p>
          </p:txBody>
        </p:sp>
        <p:sp>
          <p:nvSpPr>
            <p:cNvPr id="14" name="TextBox 14"/>
            <p:cNvSpPr txBox="1"/>
            <p:nvPr/>
          </p:nvSpPr>
          <p:spPr>
            <a:xfrm>
              <a:off x="0" y="1770296"/>
              <a:ext cx="8871972" cy="1079161"/>
            </a:xfrm>
            <a:prstGeom prst="rect">
              <a:avLst/>
            </a:prstGeom>
          </p:spPr>
          <p:txBody>
            <a:bodyPr lIns="0" tIns="0" rIns="0" bIns="0" rtlCol="0" anchor="t">
              <a:spAutoFit/>
            </a:bodyPr>
            <a:lstStyle/>
            <a:p>
              <a:pPr algn="ctr">
                <a:lnSpc>
                  <a:spcPts val="5283"/>
                </a:lnSpc>
                <a:spcBef>
                  <a:spcPct val="0"/>
                </a:spcBef>
              </a:pPr>
              <a:r>
                <a:rPr lang="en-US" sz="6604">
                  <a:solidFill>
                    <a:srgbClr val="231815"/>
                  </a:solidFill>
                  <a:latin typeface="HK Modular Bold"/>
                </a:rPr>
                <a:t>MCDONAGH</a:t>
              </a:r>
            </a:p>
          </p:txBody>
        </p:sp>
      </p:grpSp>
      <p:grpSp>
        <p:nvGrpSpPr>
          <p:cNvPr id="15" name="Group 15"/>
          <p:cNvGrpSpPr/>
          <p:nvPr/>
        </p:nvGrpSpPr>
        <p:grpSpPr>
          <a:xfrm>
            <a:off x="0" y="6878012"/>
            <a:ext cx="6653979" cy="2137093"/>
            <a:chOff x="0" y="0"/>
            <a:chExt cx="8871972" cy="2849457"/>
          </a:xfrm>
        </p:grpSpPr>
        <p:sp>
          <p:nvSpPr>
            <p:cNvPr id="16" name="TextBox 16"/>
            <p:cNvSpPr txBox="1"/>
            <p:nvPr/>
          </p:nvSpPr>
          <p:spPr>
            <a:xfrm>
              <a:off x="0" y="276225"/>
              <a:ext cx="8871972" cy="1230593"/>
            </a:xfrm>
            <a:prstGeom prst="rect">
              <a:avLst/>
            </a:prstGeom>
          </p:spPr>
          <p:txBody>
            <a:bodyPr lIns="0" tIns="0" rIns="0" bIns="0" rtlCol="0" anchor="t">
              <a:spAutoFit/>
            </a:bodyPr>
            <a:lstStyle/>
            <a:p>
              <a:pPr algn="ctr">
                <a:lnSpc>
                  <a:spcPts val="5947"/>
                </a:lnSpc>
                <a:spcBef>
                  <a:spcPct val="0"/>
                </a:spcBef>
              </a:pPr>
              <a:r>
                <a:rPr lang="en-US" sz="7433">
                  <a:solidFill>
                    <a:srgbClr val="202020"/>
                  </a:solidFill>
                  <a:latin typeface="HK Modular Bold"/>
                </a:rPr>
                <a:t>PAUL. J</a:t>
              </a:r>
            </a:p>
          </p:txBody>
        </p:sp>
        <p:sp>
          <p:nvSpPr>
            <p:cNvPr id="17" name="TextBox 17"/>
            <p:cNvSpPr txBox="1"/>
            <p:nvPr/>
          </p:nvSpPr>
          <p:spPr>
            <a:xfrm>
              <a:off x="0" y="1770296"/>
              <a:ext cx="8871972" cy="1079161"/>
            </a:xfrm>
            <a:prstGeom prst="rect">
              <a:avLst/>
            </a:prstGeom>
          </p:spPr>
          <p:txBody>
            <a:bodyPr lIns="0" tIns="0" rIns="0" bIns="0" rtlCol="0" anchor="t">
              <a:spAutoFit/>
            </a:bodyPr>
            <a:lstStyle/>
            <a:p>
              <a:pPr algn="ctr">
                <a:lnSpc>
                  <a:spcPts val="5283"/>
                </a:lnSpc>
                <a:spcBef>
                  <a:spcPct val="0"/>
                </a:spcBef>
              </a:pPr>
              <a:r>
                <a:rPr lang="en-US" sz="6604">
                  <a:solidFill>
                    <a:srgbClr val="231815"/>
                  </a:solidFill>
                  <a:latin typeface="HK Modular Bold"/>
                </a:rPr>
                <a:t>KIM</a:t>
              </a: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Picture 2"/>
          <p:cNvPicPr>
            <a:picLocks noChangeAspect="1"/>
          </p:cNvPicPr>
          <p:nvPr>
            <a:videoFile r:link="rId1"/>
          </p:nvPr>
        </p:nvPicPr>
        <p:blipFill>
          <a:blip r:embed="rId4"/>
          <a:stretch>
            <a:fillRect/>
          </a:stretch>
        </p:blipFill>
        <p:spPr>
          <a:xfrm>
            <a:off x="544843" y="215882"/>
            <a:ext cx="17471780" cy="982787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Picture 2"/>
          <p:cNvPicPr>
            <a:picLocks noChangeAspect="1"/>
          </p:cNvPicPr>
          <p:nvPr>
            <a:videoFile r:link="rId1"/>
          </p:nvPr>
        </p:nvPicPr>
        <p:blipFill>
          <a:blip r:embed="rId4"/>
          <a:stretch>
            <a:fillRect/>
          </a:stretch>
        </p:blipFill>
        <p:spPr>
          <a:xfrm>
            <a:off x="786181" y="248927"/>
            <a:ext cx="16816764" cy="9459429"/>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Picture 2"/>
          <p:cNvPicPr>
            <a:picLocks noChangeAspect="1"/>
          </p:cNvPicPr>
          <p:nvPr>
            <a:videoFile r:link="rId1"/>
          </p:nvPr>
        </p:nvPicPr>
        <p:blipFill>
          <a:blip r:embed="rId4"/>
          <a:stretch>
            <a:fillRect/>
          </a:stretch>
        </p:blipFill>
        <p:spPr>
          <a:xfrm>
            <a:off x="5029200" y="2057400"/>
            <a:ext cx="8229600" cy="4629149"/>
          </a:xfrm>
          <a:prstGeom prst="rect">
            <a:avLst/>
          </a:prstGeom>
        </p:spPr>
      </p:pic>
      <p:pic>
        <p:nvPicPr>
          <p:cNvPr id="3" name="Picture 3"/>
          <p:cNvPicPr>
            <a:picLocks noChangeAspect="1"/>
          </p:cNvPicPr>
          <p:nvPr>
            <a:videoFile r:link="rId1"/>
          </p:nvPr>
        </p:nvPicPr>
        <p:blipFill>
          <a:blip r:embed="rId4"/>
          <a:stretch>
            <a:fillRect/>
          </a:stretch>
        </p:blipFill>
        <p:spPr>
          <a:xfrm>
            <a:off x="419101" y="227740"/>
            <a:ext cx="17268286" cy="971341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rot="5400000" flipV="1">
            <a:off x="14254800" y="3989052"/>
            <a:ext cx="6009000" cy="5962634"/>
          </a:xfrm>
          <a:custGeom>
            <a:avLst/>
            <a:gdLst/>
            <a:ahLst/>
            <a:cxnLst/>
            <a:rect l="l" t="t" r="r" b="b"/>
            <a:pathLst>
              <a:path w="6009000" h="5962634">
                <a:moveTo>
                  <a:pt x="0" y="5962634"/>
                </a:moveTo>
                <a:lnTo>
                  <a:pt x="6009000" y="5962634"/>
                </a:lnTo>
                <a:lnTo>
                  <a:pt x="6009000" y="0"/>
                </a:lnTo>
                <a:lnTo>
                  <a:pt x="0" y="0"/>
                </a:lnTo>
                <a:lnTo>
                  <a:pt x="0" y="5962634"/>
                </a:lnTo>
                <a:close/>
              </a:path>
            </a:pathLst>
          </a:custGeom>
          <a:blipFill>
            <a:blip r:embed="rId2"/>
            <a:stretch>
              <a:fillRect/>
            </a:stretch>
          </a:blipFill>
        </p:spPr>
      </p:sp>
      <p:sp>
        <p:nvSpPr>
          <p:cNvPr id="3" name="Freeform 3"/>
          <p:cNvSpPr/>
          <p:nvPr/>
        </p:nvSpPr>
        <p:spPr>
          <a:xfrm>
            <a:off x="15510098" y="5143500"/>
            <a:ext cx="3498404" cy="3653739"/>
          </a:xfrm>
          <a:custGeom>
            <a:avLst/>
            <a:gdLst/>
            <a:ahLst/>
            <a:cxnLst/>
            <a:rect l="l" t="t" r="r" b="b"/>
            <a:pathLst>
              <a:path w="3498404" h="3653739">
                <a:moveTo>
                  <a:pt x="0" y="0"/>
                </a:moveTo>
                <a:lnTo>
                  <a:pt x="3498404" y="0"/>
                </a:lnTo>
                <a:lnTo>
                  <a:pt x="3498404" y="3653739"/>
                </a:lnTo>
                <a:lnTo>
                  <a:pt x="0" y="3653739"/>
                </a:lnTo>
                <a:lnTo>
                  <a:pt x="0" y="0"/>
                </a:lnTo>
                <a:close/>
              </a:path>
            </a:pathLst>
          </a:custGeom>
          <a:blipFill>
            <a:blip r:embed="rId3">
              <a:alphaModFix amt="27000"/>
            </a:blip>
            <a:stretch>
              <a:fillRect l="-5450" r="-5450"/>
            </a:stretch>
          </a:blipFill>
        </p:spPr>
      </p:sp>
      <p:sp>
        <p:nvSpPr>
          <p:cNvPr id="4" name="TextBox 4"/>
          <p:cNvSpPr txBox="1"/>
          <p:nvPr/>
        </p:nvSpPr>
        <p:spPr>
          <a:xfrm>
            <a:off x="2182190" y="2120853"/>
            <a:ext cx="11353490" cy="794155"/>
          </a:xfrm>
          <a:prstGeom prst="rect">
            <a:avLst/>
          </a:prstGeom>
        </p:spPr>
        <p:txBody>
          <a:bodyPr lIns="0" tIns="0" rIns="0" bIns="0" rtlCol="0" anchor="t">
            <a:spAutoFit/>
          </a:bodyPr>
          <a:lstStyle/>
          <a:p>
            <a:pPr algn="ctr">
              <a:lnSpc>
                <a:spcPts val="5762"/>
              </a:lnSpc>
            </a:pPr>
            <a:r>
              <a:rPr lang="en-US" sz="6700" spc="-261">
                <a:solidFill>
                  <a:srgbClr val="000000"/>
                </a:solidFill>
                <a:latin typeface="Open Dyslexic Italics"/>
              </a:rPr>
              <a:t>Challenge Questions</a:t>
            </a:r>
          </a:p>
        </p:txBody>
      </p:sp>
      <p:sp>
        <p:nvSpPr>
          <p:cNvPr id="5" name="TextBox 5"/>
          <p:cNvSpPr txBox="1"/>
          <p:nvPr/>
        </p:nvSpPr>
        <p:spPr>
          <a:xfrm>
            <a:off x="278140" y="2991847"/>
            <a:ext cx="13690789" cy="6266453"/>
          </a:xfrm>
          <a:prstGeom prst="rect">
            <a:avLst/>
          </a:prstGeom>
        </p:spPr>
        <p:txBody>
          <a:bodyPr lIns="0" tIns="0" rIns="0" bIns="0" rtlCol="0" anchor="t">
            <a:spAutoFit/>
          </a:bodyPr>
          <a:lstStyle/>
          <a:p>
            <a:pPr marL="1033512" lvl="1" indent="-516756">
              <a:lnSpc>
                <a:spcPts val="8377"/>
              </a:lnSpc>
              <a:buFont typeface="Arial"/>
              <a:buChar char="•"/>
            </a:pPr>
            <a:r>
              <a:rPr lang="en-US" sz="4786">
                <a:solidFill>
                  <a:srgbClr val="000000"/>
                </a:solidFill>
                <a:latin typeface="Open Dyslexic"/>
              </a:rPr>
              <a:t>What could I do to live a more virtuous life?</a:t>
            </a:r>
          </a:p>
          <a:p>
            <a:pPr marL="1033512" lvl="1" indent="-516756">
              <a:lnSpc>
                <a:spcPts val="8377"/>
              </a:lnSpc>
              <a:buFont typeface="Arial"/>
              <a:buChar char="•"/>
            </a:pPr>
            <a:r>
              <a:rPr lang="en-US" sz="4786">
                <a:solidFill>
                  <a:srgbClr val="000000"/>
                </a:solidFill>
                <a:latin typeface="Open Dyslexic"/>
              </a:rPr>
              <a:t>What impact could I have on my future by living a life of faith?</a:t>
            </a:r>
          </a:p>
          <a:p>
            <a:pPr marL="1033512" lvl="1" indent="-516756">
              <a:lnSpc>
                <a:spcPts val="8377"/>
              </a:lnSpc>
              <a:buFont typeface="Arial"/>
              <a:buChar char="•"/>
            </a:pPr>
            <a:r>
              <a:rPr lang="en-US" sz="4786">
                <a:solidFill>
                  <a:srgbClr val="000000"/>
                </a:solidFill>
                <a:latin typeface="Open Dyslexic"/>
              </a:rPr>
              <a:t>What impact could I have on the world by living a life of faith? </a:t>
            </a:r>
          </a:p>
        </p:txBody>
      </p:sp>
      <p:sp>
        <p:nvSpPr>
          <p:cNvPr id="6" name="TextBox 6"/>
          <p:cNvSpPr txBox="1"/>
          <p:nvPr/>
        </p:nvSpPr>
        <p:spPr>
          <a:xfrm>
            <a:off x="278140" y="708712"/>
            <a:ext cx="5238617" cy="859051"/>
          </a:xfrm>
          <a:prstGeom prst="rect">
            <a:avLst/>
          </a:prstGeom>
        </p:spPr>
        <p:txBody>
          <a:bodyPr lIns="0" tIns="0" rIns="0" bIns="0" rtlCol="0" anchor="t">
            <a:spAutoFit/>
          </a:bodyPr>
          <a:lstStyle/>
          <a:p>
            <a:pPr algn="ctr">
              <a:lnSpc>
                <a:spcPts val="6106"/>
              </a:lnSpc>
            </a:pPr>
            <a:r>
              <a:rPr lang="en-US" sz="7100" spc="-276">
                <a:solidFill>
                  <a:srgbClr val="000000"/>
                </a:solidFill>
                <a:latin typeface="Open Dyslexic"/>
              </a:rPr>
              <a:t>Activity 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a:off x="1690402" y="-234915"/>
            <a:ext cx="15749795" cy="9493215"/>
          </a:xfrm>
          <a:custGeom>
            <a:avLst/>
            <a:gdLst/>
            <a:ahLst/>
            <a:cxnLst/>
            <a:rect l="l" t="t" r="r" b="b"/>
            <a:pathLst>
              <a:path w="15749795" h="9493215">
                <a:moveTo>
                  <a:pt x="0" y="0"/>
                </a:moveTo>
                <a:lnTo>
                  <a:pt x="15749795" y="0"/>
                </a:lnTo>
                <a:lnTo>
                  <a:pt x="15749795" y="9493215"/>
                </a:lnTo>
                <a:lnTo>
                  <a:pt x="0" y="9493215"/>
                </a:lnTo>
                <a:lnTo>
                  <a:pt x="0" y="0"/>
                </a:lnTo>
                <a:close/>
              </a:path>
            </a:pathLst>
          </a:custGeom>
          <a:blipFill>
            <a:blip r:embed="rId2"/>
            <a:stretch>
              <a:fillRect t="-32019" b="-32019"/>
            </a:stretch>
          </a:blipFill>
        </p:spPr>
      </p:sp>
      <p:sp>
        <p:nvSpPr>
          <p:cNvPr id="3" name="Freeform 3"/>
          <p:cNvSpPr/>
          <p:nvPr/>
        </p:nvSpPr>
        <p:spPr>
          <a:xfrm>
            <a:off x="2518514" y="1028700"/>
            <a:ext cx="13748882" cy="7978204"/>
          </a:xfrm>
          <a:custGeom>
            <a:avLst/>
            <a:gdLst/>
            <a:ahLst/>
            <a:cxnLst/>
            <a:rect l="l" t="t" r="r" b="b"/>
            <a:pathLst>
              <a:path w="13748882" h="7978204">
                <a:moveTo>
                  <a:pt x="0" y="0"/>
                </a:moveTo>
                <a:lnTo>
                  <a:pt x="13748882" y="0"/>
                </a:lnTo>
                <a:lnTo>
                  <a:pt x="13748882" y="7978204"/>
                </a:lnTo>
                <a:lnTo>
                  <a:pt x="0" y="7978204"/>
                </a:lnTo>
                <a:lnTo>
                  <a:pt x="0" y="0"/>
                </a:lnTo>
                <a:close/>
              </a:path>
            </a:pathLst>
          </a:custGeom>
          <a:blipFill>
            <a:blip r:embed="rId3"/>
            <a:stretch>
              <a:fillRect l="-4582" t="-1560" r="-10359"/>
            </a:stretch>
          </a:blipFill>
        </p:spPr>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rot="5400000" flipV="1">
            <a:off x="92836" y="679350"/>
            <a:ext cx="8294013" cy="8230016"/>
          </a:xfrm>
          <a:custGeom>
            <a:avLst/>
            <a:gdLst/>
            <a:ahLst/>
            <a:cxnLst/>
            <a:rect l="l" t="t" r="r" b="b"/>
            <a:pathLst>
              <a:path w="8294013" h="8230016">
                <a:moveTo>
                  <a:pt x="0" y="8230016"/>
                </a:moveTo>
                <a:lnTo>
                  <a:pt x="8294012" y="8230016"/>
                </a:lnTo>
                <a:lnTo>
                  <a:pt x="8294012" y="0"/>
                </a:lnTo>
                <a:lnTo>
                  <a:pt x="0" y="0"/>
                </a:lnTo>
                <a:lnTo>
                  <a:pt x="0" y="8230016"/>
                </a:lnTo>
                <a:close/>
              </a:path>
            </a:pathLst>
          </a:custGeom>
          <a:blipFill>
            <a:blip r:embed="rId2"/>
            <a:stretch>
              <a:fillRect/>
            </a:stretch>
          </a:blipFill>
        </p:spPr>
      </p:sp>
      <p:sp>
        <p:nvSpPr>
          <p:cNvPr id="3" name="Freeform 3"/>
          <p:cNvSpPr/>
          <p:nvPr/>
        </p:nvSpPr>
        <p:spPr>
          <a:xfrm>
            <a:off x="1823314" y="2270533"/>
            <a:ext cx="4833056" cy="5047651"/>
          </a:xfrm>
          <a:custGeom>
            <a:avLst/>
            <a:gdLst/>
            <a:ahLst/>
            <a:cxnLst/>
            <a:rect l="l" t="t" r="r" b="b"/>
            <a:pathLst>
              <a:path w="4833056" h="5047651">
                <a:moveTo>
                  <a:pt x="0" y="0"/>
                </a:moveTo>
                <a:lnTo>
                  <a:pt x="4833056" y="0"/>
                </a:lnTo>
                <a:lnTo>
                  <a:pt x="4833056" y="5047651"/>
                </a:lnTo>
                <a:lnTo>
                  <a:pt x="0" y="5047651"/>
                </a:lnTo>
                <a:lnTo>
                  <a:pt x="0" y="0"/>
                </a:lnTo>
                <a:close/>
              </a:path>
            </a:pathLst>
          </a:custGeom>
          <a:blipFill>
            <a:blip r:embed="rId3">
              <a:alphaModFix amt="27000"/>
            </a:blip>
            <a:stretch>
              <a:fillRect l="-5450" r="-5450"/>
            </a:stretch>
          </a:blipFill>
        </p:spPr>
      </p:sp>
      <p:sp>
        <p:nvSpPr>
          <p:cNvPr id="4" name="TextBox 4"/>
          <p:cNvSpPr txBox="1"/>
          <p:nvPr/>
        </p:nvSpPr>
        <p:spPr>
          <a:xfrm>
            <a:off x="8656461" y="923577"/>
            <a:ext cx="8602839" cy="1938667"/>
          </a:xfrm>
          <a:prstGeom prst="rect">
            <a:avLst/>
          </a:prstGeom>
        </p:spPr>
        <p:txBody>
          <a:bodyPr lIns="0" tIns="0" rIns="0" bIns="0" rtlCol="0" anchor="t">
            <a:spAutoFit/>
          </a:bodyPr>
          <a:lstStyle/>
          <a:p>
            <a:pPr algn="ctr">
              <a:lnSpc>
                <a:spcPts val="7310"/>
              </a:lnSpc>
            </a:pPr>
            <a:r>
              <a:rPr lang="en-US" sz="8500" spc="-331">
                <a:solidFill>
                  <a:srgbClr val="0D73F2"/>
                </a:solidFill>
                <a:latin typeface="Open Dyslexic"/>
              </a:rPr>
              <a:t>Self directed learning</a:t>
            </a:r>
          </a:p>
        </p:txBody>
      </p:sp>
      <p:sp>
        <p:nvSpPr>
          <p:cNvPr id="5" name="TextBox 5"/>
          <p:cNvSpPr txBox="1"/>
          <p:nvPr/>
        </p:nvSpPr>
        <p:spPr>
          <a:xfrm>
            <a:off x="8656461" y="3337423"/>
            <a:ext cx="8865098" cy="5920877"/>
          </a:xfrm>
          <a:prstGeom prst="rect">
            <a:avLst/>
          </a:prstGeom>
        </p:spPr>
        <p:txBody>
          <a:bodyPr lIns="0" tIns="0" rIns="0" bIns="0" rtlCol="0" anchor="t">
            <a:spAutoFit/>
          </a:bodyPr>
          <a:lstStyle/>
          <a:p>
            <a:pPr algn="ctr">
              <a:lnSpc>
                <a:spcPts val="3317"/>
              </a:lnSpc>
            </a:pPr>
            <a:r>
              <a:rPr lang="en-US" sz="2741" spc="-106">
                <a:solidFill>
                  <a:srgbClr val="0D73F2"/>
                </a:solidFill>
                <a:latin typeface="Open Dyslexic"/>
              </a:rPr>
              <a:t>After assessing options and the consequences of my decisions, I can identify safe and unsafe behaviours and actions. HWB 4-41a </a:t>
            </a:r>
          </a:p>
          <a:p>
            <a:pPr algn="ctr">
              <a:lnSpc>
                <a:spcPts val="3317"/>
              </a:lnSpc>
            </a:pPr>
            <a:r>
              <a:rPr lang="en-US" sz="2741" spc="-106">
                <a:solidFill>
                  <a:srgbClr val="0D73F2"/>
                </a:solidFill>
                <a:latin typeface="Open Dyslexic"/>
              </a:rPr>
              <a:t> </a:t>
            </a:r>
          </a:p>
          <a:p>
            <a:pPr algn="ctr">
              <a:lnSpc>
                <a:spcPts val="3317"/>
              </a:lnSpc>
            </a:pPr>
            <a:r>
              <a:rPr lang="en-US" sz="2741" spc="-106">
                <a:solidFill>
                  <a:srgbClr val="0D73F2"/>
                </a:solidFill>
                <a:latin typeface="Open Dyslexic"/>
              </a:rPr>
              <a:t>I reflect on how my attitudes, beliefs, values, and morality can influence my decisions about friendships, relationships, and sexual behaviour. HWB 4-46a </a:t>
            </a:r>
          </a:p>
          <a:p>
            <a:pPr algn="ctr">
              <a:lnSpc>
                <a:spcPts val="3317"/>
              </a:lnSpc>
            </a:pPr>
            <a:r>
              <a:rPr lang="en-US" sz="2741" spc="-106">
                <a:solidFill>
                  <a:srgbClr val="0D73F2"/>
                </a:solidFill>
                <a:latin typeface="Open Dyslexic"/>
              </a:rPr>
              <a:t> </a:t>
            </a:r>
          </a:p>
          <a:p>
            <a:pPr algn="ctr">
              <a:lnSpc>
                <a:spcPts val="3317"/>
              </a:lnSpc>
            </a:pPr>
            <a:r>
              <a:rPr lang="en-US" sz="2741" spc="-106">
                <a:solidFill>
                  <a:srgbClr val="0D73F2"/>
                </a:solidFill>
                <a:latin typeface="Open Dyslexic"/>
              </a:rPr>
              <a:t>I know that popular culture, the media, and peer pressure can influence how I feel about myself and the impact this may have on my actions. HWB 4-46b </a:t>
            </a:r>
          </a:p>
          <a:p>
            <a:pPr algn="ctr">
              <a:lnSpc>
                <a:spcPts val="3680"/>
              </a:lnSpc>
              <a:spcBef>
                <a:spcPct val="0"/>
              </a:spcBef>
            </a:pPr>
            <a:endParaRPr lang="en-US" sz="2741" spc="-106">
              <a:solidFill>
                <a:srgbClr val="0D73F2"/>
              </a:solidFill>
              <a:latin typeface="Open Dyslexic"/>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a:off x="5506027" y="9447974"/>
            <a:ext cx="11347692" cy="7602954"/>
          </a:xfrm>
          <a:custGeom>
            <a:avLst/>
            <a:gdLst/>
            <a:ahLst/>
            <a:cxnLst/>
            <a:rect l="l" t="t" r="r" b="b"/>
            <a:pathLst>
              <a:path w="11347692" h="7602954">
                <a:moveTo>
                  <a:pt x="0" y="0"/>
                </a:moveTo>
                <a:lnTo>
                  <a:pt x="11347692" y="0"/>
                </a:lnTo>
                <a:lnTo>
                  <a:pt x="11347692" y="7602954"/>
                </a:lnTo>
                <a:lnTo>
                  <a:pt x="0" y="7602954"/>
                </a:lnTo>
                <a:lnTo>
                  <a:pt x="0" y="0"/>
                </a:lnTo>
                <a:close/>
              </a:path>
            </a:pathLst>
          </a:custGeom>
          <a:blipFill>
            <a:blip r:embed="rId2"/>
            <a:stretch>
              <a:fillRect/>
            </a:stretch>
          </a:blipFill>
        </p:spPr>
      </p:sp>
      <p:sp>
        <p:nvSpPr>
          <p:cNvPr id="3" name="Freeform 3"/>
          <p:cNvSpPr/>
          <p:nvPr/>
        </p:nvSpPr>
        <p:spPr>
          <a:xfrm>
            <a:off x="4194373" y="-7477432"/>
            <a:ext cx="11777603" cy="8229600"/>
          </a:xfrm>
          <a:custGeom>
            <a:avLst/>
            <a:gdLst/>
            <a:ahLst/>
            <a:cxnLst/>
            <a:rect l="l" t="t" r="r" b="b"/>
            <a:pathLst>
              <a:path w="11777603" h="8229600">
                <a:moveTo>
                  <a:pt x="0" y="0"/>
                </a:moveTo>
                <a:lnTo>
                  <a:pt x="11777603" y="0"/>
                </a:lnTo>
                <a:lnTo>
                  <a:pt x="11777603" y="8229600"/>
                </a:lnTo>
                <a:lnTo>
                  <a:pt x="0" y="8229600"/>
                </a:lnTo>
                <a:lnTo>
                  <a:pt x="0" y="0"/>
                </a:lnTo>
                <a:close/>
              </a:path>
            </a:pathLst>
          </a:custGeom>
          <a:blipFill>
            <a:blip r:embed="rId3"/>
            <a:stretch>
              <a:fillRect/>
            </a:stretch>
          </a:blipFill>
        </p:spPr>
      </p:sp>
      <p:sp>
        <p:nvSpPr>
          <p:cNvPr id="4" name="Freeform 4"/>
          <p:cNvSpPr/>
          <p:nvPr/>
        </p:nvSpPr>
        <p:spPr>
          <a:xfrm>
            <a:off x="-844288" y="-374660"/>
            <a:ext cx="7771367" cy="11615584"/>
          </a:xfrm>
          <a:custGeom>
            <a:avLst/>
            <a:gdLst/>
            <a:ahLst/>
            <a:cxnLst/>
            <a:rect l="l" t="t" r="r" b="b"/>
            <a:pathLst>
              <a:path w="7771367" h="11615584">
                <a:moveTo>
                  <a:pt x="0" y="0"/>
                </a:moveTo>
                <a:lnTo>
                  <a:pt x="7771367" y="0"/>
                </a:lnTo>
                <a:lnTo>
                  <a:pt x="7771367" y="11615584"/>
                </a:lnTo>
                <a:lnTo>
                  <a:pt x="0" y="11615584"/>
                </a:lnTo>
                <a:lnTo>
                  <a:pt x="0" y="0"/>
                </a:lnTo>
                <a:close/>
              </a:path>
            </a:pathLst>
          </a:custGeom>
          <a:blipFill>
            <a:blip r:embed="rId4"/>
            <a:stretch>
              <a:fillRect r="-51358"/>
            </a:stretch>
          </a:blipFill>
        </p:spPr>
      </p:sp>
      <p:sp>
        <p:nvSpPr>
          <p:cNvPr id="5" name="Freeform 5"/>
          <p:cNvSpPr/>
          <p:nvPr/>
        </p:nvSpPr>
        <p:spPr>
          <a:xfrm flipH="1" flipV="1">
            <a:off x="12086292" y="-540579"/>
            <a:ext cx="7771367" cy="11615584"/>
          </a:xfrm>
          <a:custGeom>
            <a:avLst/>
            <a:gdLst/>
            <a:ahLst/>
            <a:cxnLst/>
            <a:rect l="l" t="t" r="r" b="b"/>
            <a:pathLst>
              <a:path w="7771367" h="11615584">
                <a:moveTo>
                  <a:pt x="7771367" y="11615583"/>
                </a:moveTo>
                <a:lnTo>
                  <a:pt x="0" y="11615583"/>
                </a:lnTo>
                <a:lnTo>
                  <a:pt x="0" y="0"/>
                </a:lnTo>
                <a:lnTo>
                  <a:pt x="7771367" y="0"/>
                </a:lnTo>
                <a:lnTo>
                  <a:pt x="7771367" y="11615583"/>
                </a:lnTo>
                <a:close/>
              </a:path>
            </a:pathLst>
          </a:custGeom>
          <a:blipFill>
            <a:blip r:embed="rId4"/>
            <a:stretch>
              <a:fillRect r="-51358"/>
            </a:stretch>
          </a:blipFill>
        </p:spPr>
      </p:sp>
      <p:sp>
        <p:nvSpPr>
          <p:cNvPr id="6" name="Freeform 6"/>
          <p:cNvSpPr/>
          <p:nvPr/>
        </p:nvSpPr>
        <p:spPr>
          <a:xfrm rot="973467">
            <a:off x="15336912" y="8003452"/>
            <a:ext cx="4415202" cy="1545321"/>
          </a:xfrm>
          <a:custGeom>
            <a:avLst/>
            <a:gdLst/>
            <a:ahLst/>
            <a:cxnLst/>
            <a:rect l="l" t="t" r="r" b="b"/>
            <a:pathLst>
              <a:path w="4415202" h="1545321">
                <a:moveTo>
                  <a:pt x="0" y="0"/>
                </a:moveTo>
                <a:lnTo>
                  <a:pt x="4415202" y="0"/>
                </a:lnTo>
                <a:lnTo>
                  <a:pt x="4415202" y="1545320"/>
                </a:lnTo>
                <a:lnTo>
                  <a:pt x="0" y="154532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3713450" y="510722"/>
            <a:ext cx="1426547" cy="2047936"/>
          </a:xfrm>
          <a:custGeom>
            <a:avLst/>
            <a:gdLst/>
            <a:ahLst/>
            <a:cxnLst/>
            <a:rect l="l" t="t" r="r" b="b"/>
            <a:pathLst>
              <a:path w="1426547" h="2047936">
                <a:moveTo>
                  <a:pt x="0" y="0"/>
                </a:moveTo>
                <a:lnTo>
                  <a:pt x="1426547" y="0"/>
                </a:lnTo>
                <a:lnTo>
                  <a:pt x="1426547" y="2047935"/>
                </a:lnTo>
                <a:lnTo>
                  <a:pt x="0" y="2047935"/>
                </a:lnTo>
                <a:lnTo>
                  <a:pt x="0" y="0"/>
                </a:lnTo>
                <a:close/>
              </a:path>
            </a:pathLst>
          </a:custGeom>
          <a:blipFill>
            <a:blip r:embed="rId7">
              <a:extLst>
                <a:ext uri="{96DAC541-7B7A-43D3-8B79-37D633B846F1}">
                  <asvg:svgBlip xmlns:asvg="http://schemas.microsoft.com/office/drawing/2016/SVG/main" r:embed="rId8"/>
                </a:ext>
              </a:extLst>
            </a:blip>
            <a:stretch>
              <a:fillRect l="-71264" t="-45044"/>
            </a:stretch>
          </a:blipFill>
        </p:spPr>
      </p:sp>
      <p:sp>
        <p:nvSpPr>
          <p:cNvPr id="8" name="Freeform 8"/>
          <p:cNvSpPr/>
          <p:nvPr/>
        </p:nvSpPr>
        <p:spPr>
          <a:xfrm rot="5400000">
            <a:off x="2304435" y="7351177"/>
            <a:ext cx="1808917" cy="2462981"/>
          </a:xfrm>
          <a:custGeom>
            <a:avLst/>
            <a:gdLst/>
            <a:ahLst/>
            <a:cxnLst/>
            <a:rect l="l" t="t" r="r" b="b"/>
            <a:pathLst>
              <a:path w="1808917" h="2462981">
                <a:moveTo>
                  <a:pt x="0" y="0"/>
                </a:moveTo>
                <a:lnTo>
                  <a:pt x="1808918" y="0"/>
                </a:lnTo>
                <a:lnTo>
                  <a:pt x="1808918" y="2462981"/>
                </a:lnTo>
                <a:lnTo>
                  <a:pt x="0" y="2462981"/>
                </a:lnTo>
                <a:lnTo>
                  <a:pt x="0" y="0"/>
                </a:lnTo>
                <a:close/>
              </a:path>
            </a:pathLst>
          </a:custGeom>
          <a:blipFill>
            <a:blip r:embed="rId9">
              <a:extLst>
                <a:ext uri="{96DAC541-7B7A-43D3-8B79-37D633B846F1}">
                  <asvg:svgBlip xmlns:asvg="http://schemas.microsoft.com/office/drawing/2016/SVG/main" r:embed="rId10"/>
                </a:ext>
              </a:extLst>
            </a:blip>
            <a:stretch>
              <a:fillRect l="-47004" t="-67065"/>
            </a:stretch>
          </a:blipFill>
        </p:spPr>
      </p:sp>
      <p:sp>
        <p:nvSpPr>
          <p:cNvPr id="9" name="Freeform 9"/>
          <p:cNvSpPr/>
          <p:nvPr/>
        </p:nvSpPr>
        <p:spPr>
          <a:xfrm>
            <a:off x="4440384" y="1399217"/>
            <a:ext cx="10113562" cy="8735589"/>
          </a:xfrm>
          <a:custGeom>
            <a:avLst/>
            <a:gdLst/>
            <a:ahLst/>
            <a:cxnLst/>
            <a:rect l="l" t="t" r="r" b="b"/>
            <a:pathLst>
              <a:path w="10113562" h="8735589">
                <a:moveTo>
                  <a:pt x="0" y="0"/>
                </a:moveTo>
                <a:lnTo>
                  <a:pt x="10113563" y="0"/>
                </a:lnTo>
                <a:lnTo>
                  <a:pt x="10113563" y="8735590"/>
                </a:lnTo>
                <a:lnTo>
                  <a:pt x="0" y="8735590"/>
                </a:lnTo>
                <a:lnTo>
                  <a:pt x="0" y="0"/>
                </a:lnTo>
                <a:close/>
              </a:path>
            </a:pathLst>
          </a:custGeom>
          <a:blipFill>
            <a:blip r:embed="rId11">
              <a:alphaModFix amt="13000"/>
            </a:blip>
            <a:stretch>
              <a:fillRect/>
            </a:stretch>
          </a:blipFill>
        </p:spPr>
      </p:sp>
      <p:sp>
        <p:nvSpPr>
          <p:cNvPr id="10" name="TextBox 10"/>
          <p:cNvSpPr txBox="1"/>
          <p:nvPr/>
        </p:nvSpPr>
        <p:spPr>
          <a:xfrm>
            <a:off x="4035797" y="2901557"/>
            <a:ext cx="10922737" cy="4128735"/>
          </a:xfrm>
          <a:prstGeom prst="rect">
            <a:avLst/>
          </a:prstGeom>
        </p:spPr>
        <p:txBody>
          <a:bodyPr lIns="0" tIns="0" rIns="0" bIns="0" rtlCol="0" anchor="t">
            <a:spAutoFit/>
          </a:bodyPr>
          <a:lstStyle/>
          <a:p>
            <a:pPr algn="ctr">
              <a:lnSpc>
                <a:spcPts val="15856"/>
              </a:lnSpc>
            </a:pPr>
            <a:r>
              <a:rPr lang="en-US" sz="16180" spc="-631">
                <a:solidFill>
                  <a:srgbClr val="000000"/>
                </a:solidFill>
                <a:latin typeface="Open Dyslexic"/>
              </a:rPr>
              <a:t>Our Journey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rot="-3009376">
            <a:off x="-4229059" y="6891380"/>
            <a:ext cx="8458118" cy="8274165"/>
          </a:xfrm>
          <a:custGeom>
            <a:avLst/>
            <a:gdLst/>
            <a:ahLst/>
            <a:cxnLst/>
            <a:rect l="l" t="t" r="r" b="b"/>
            <a:pathLst>
              <a:path w="10626483" h="11327309">
                <a:moveTo>
                  <a:pt x="0" y="0"/>
                </a:moveTo>
                <a:lnTo>
                  <a:pt x="10626482" y="0"/>
                </a:lnTo>
                <a:lnTo>
                  <a:pt x="10626482" y="11327309"/>
                </a:lnTo>
                <a:lnTo>
                  <a:pt x="0" y="11327309"/>
                </a:lnTo>
                <a:lnTo>
                  <a:pt x="0" y="0"/>
                </a:lnTo>
                <a:close/>
              </a:path>
            </a:pathLst>
          </a:custGeom>
          <a:blipFill>
            <a:blip r:embed="rId2"/>
            <a:stretch>
              <a:fillRect/>
            </a:stretch>
          </a:blipFill>
        </p:spPr>
      </p:sp>
      <p:sp>
        <p:nvSpPr>
          <p:cNvPr id="3" name="Freeform 3"/>
          <p:cNvSpPr/>
          <p:nvPr/>
        </p:nvSpPr>
        <p:spPr>
          <a:xfrm>
            <a:off x="12044354" y="8865199"/>
            <a:ext cx="8548753" cy="8229600"/>
          </a:xfrm>
          <a:custGeom>
            <a:avLst/>
            <a:gdLst/>
            <a:ahLst/>
            <a:cxnLst/>
            <a:rect l="l" t="t" r="r" b="b"/>
            <a:pathLst>
              <a:path w="8548753" h="8229600">
                <a:moveTo>
                  <a:pt x="0" y="0"/>
                </a:moveTo>
                <a:lnTo>
                  <a:pt x="8548753" y="0"/>
                </a:lnTo>
                <a:lnTo>
                  <a:pt x="8548753" y="8229600"/>
                </a:lnTo>
                <a:lnTo>
                  <a:pt x="0" y="8229600"/>
                </a:lnTo>
                <a:lnTo>
                  <a:pt x="0" y="0"/>
                </a:lnTo>
                <a:close/>
              </a:path>
            </a:pathLst>
          </a:custGeom>
          <a:blipFill>
            <a:blip r:embed="rId3"/>
            <a:stretch>
              <a:fillRect/>
            </a:stretch>
          </a:blipFill>
        </p:spPr>
      </p:sp>
      <p:sp>
        <p:nvSpPr>
          <p:cNvPr id="4" name="Freeform 4"/>
          <p:cNvSpPr/>
          <p:nvPr/>
        </p:nvSpPr>
        <p:spPr>
          <a:xfrm rot="3246883">
            <a:off x="-5505926" y="-3086100"/>
            <a:ext cx="8247503" cy="8229600"/>
          </a:xfrm>
          <a:custGeom>
            <a:avLst/>
            <a:gdLst/>
            <a:ahLst/>
            <a:cxnLst/>
            <a:rect l="l" t="t" r="r" b="b"/>
            <a:pathLst>
              <a:path w="8247503" h="8229600">
                <a:moveTo>
                  <a:pt x="0" y="0"/>
                </a:moveTo>
                <a:lnTo>
                  <a:pt x="8247504" y="0"/>
                </a:lnTo>
                <a:lnTo>
                  <a:pt x="8247504" y="8229600"/>
                </a:lnTo>
                <a:lnTo>
                  <a:pt x="0" y="8229600"/>
                </a:lnTo>
                <a:lnTo>
                  <a:pt x="0" y="0"/>
                </a:lnTo>
                <a:close/>
              </a:path>
            </a:pathLst>
          </a:custGeom>
          <a:blipFill>
            <a:blip r:embed="rId4"/>
            <a:stretch>
              <a:fillRect/>
            </a:stretch>
          </a:blipFill>
        </p:spPr>
      </p:sp>
      <p:sp>
        <p:nvSpPr>
          <p:cNvPr id="5" name="Freeform 5"/>
          <p:cNvSpPr/>
          <p:nvPr/>
        </p:nvSpPr>
        <p:spPr>
          <a:xfrm>
            <a:off x="15809030" y="-1588979"/>
            <a:ext cx="4182770" cy="4114800"/>
          </a:xfrm>
          <a:custGeom>
            <a:avLst/>
            <a:gdLst/>
            <a:ahLst/>
            <a:cxnLst/>
            <a:rect l="l" t="t" r="r" b="b"/>
            <a:pathLst>
              <a:path w="4182770" h="4114800">
                <a:moveTo>
                  <a:pt x="0" y="0"/>
                </a:moveTo>
                <a:lnTo>
                  <a:pt x="4182770" y="0"/>
                </a:lnTo>
                <a:lnTo>
                  <a:pt x="4182770" y="4114800"/>
                </a:lnTo>
                <a:lnTo>
                  <a:pt x="0" y="4114800"/>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sp>
      <p:sp>
        <p:nvSpPr>
          <p:cNvPr id="6" name="Freeform 6"/>
          <p:cNvSpPr/>
          <p:nvPr/>
        </p:nvSpPr>
        <p:spPr>
          <a:xfrm rot="-72023">
            <a:off x="1062041" y="2577716"/>
            <a:ext cx="5723375" cy="5692156"/>
          </a:xfrm>
          <a:custGeom>
            <a:avLst/>
            <a:gdLst/>
            <a:ahLst/>
            <a:cxnLst/>
            <a:rect l="l" t="t" r="r" b="b"/>
            <a:pathLst>
              <a:path w="5723375" h="5692156">
                <a:moveTo>
                  <a:pt x="0" y="0"/>
                </a:moveTo>
                <a:lnTo>
                  <a:pt x="5723375" y="0"/>
                </a:lnTo>
                <a:lnTo>
                  <a:pt x="5723375" y="5692156"/>
                </a:lnTo>
                <a:lnTo>
                  <a:pt x="0" y="569215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TextBox 7"/>
          <p:cNvSpPr txBox="1"/>
          <p:nvPr/>
        </p:nvSpPr>
        <p:spPr>
          <a:xfrm>
            <a:off x="3742712" y="562357"/>
            <a:ext cx="11024754" cy="1398090"/>
          </a:xfrm>
          <a:prstGeom prst="rect">
            <a:avLst/>
          </a:prstGeom>
        </p:spPr>
        <p:txBody>
          <a:bodyPr lIns="0" tIns="0" rIns="0" bIns="0" rtlCol="0" anchor="t">
            <a:spAutoFit/>
          </a:bodyPr>
          <a:lstStyle/>
          <a:p>
            <a:pPr algn="ctr">
              <a:lnSpc>
                <a:spcPts val="11061"/>
              </a:lnSpc>
            </a:pPr>
            <a:r>
              <a:rPr lang="en-US" sz="9141" spc="-356">
                <a:solidFill>
                  <a:srgbClr val="000000"/>
                </a:solidFill>
                <a:latin typeface="Open Dyslexic"/>
              </a:rPr>
              <a:t>Starter</a:t>
            </a:r>
          </a:p>
        </p:txBody>
      </p:sp>
      <p:sp>
        <p:nvSpPr>
          <p:cNvPr id="8" name="TextBox 8"/>
          <p:cNvSpPr txBox="1"/>
          <p:nvPr/>
        </p:nvSpPr>
        <p:spPr>
          <a:xfrm>
            <a:off x="7348263" y="2616348"/>
            <a:ext cx="9911037" cy="5592949"/>
          </a:xfrm>
          <a:prstGeom prst="rect">
            <a:avLst/>
          </a:prstGeom>
        </p:spPr>
        <p:txBody>
          <a:bodyPr lIns="0" tIns="0" rIns="0" bIns="0" rtlCol="0" anchor="t">
            <a:spAutoFit/>
          </a:bodyPr>
          <a:lstStyle/>
          <a:p>
            <a:pPr>
              <a:lnSpc>
                <a:spcPts val="7384"/>
              </a:lnSpc>
              <a:spcBef>
                <a:spcPct val="0"/>
              </a:spcBef>
            </a:pPr>
            <a:r>
              <a:rPr lang="en-US" sz="6102" spc="-238">
                <a:solidFill>
                  <a:srgbClr val="000000"/>
                </a:solidFill>
                <a:latin typeface="Open Dyslexic"/>
              </a:rPr>
              <a:t>Use your starter questions from lesson 3 to interview the person next to you; remember to pause to listen to their responses.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rot="-3009376">
            <a:off x="-6695415" y="6919808"/>
            <a:ext cx="10626483" cy="11327309"/>
          </a:xfrm>
          <a:custGeom>
            <a:avLst/>
            <a:gdLst/>
            <a:ahLst/>
            <a:cxnLst/>
            <a:rect l="l" t="t" r="r" b="b"/>
            <a:pathLst>
              <a:path w="10626483" h="11327309">
                <a:moveTo>
                  <a:pt x="0" y="0"/>
                </a:moveTo>
                <a:lnTo>
                  <a:pt x="10626482" y="0"/>
                </a:lnTo>
                <a:lnTo>
                  <a:pt x="10626482" y="11327309"/>
                </a:lnTo>
                <a:lnTo>
                  <a:pt x="0" y="11327309"/>
                </a:lnTo>
                <a:lnTo>
                  <a:pt x="0" y="0"/>
                </a:lnTo>
                <a:close/>
              </a:path>
            </a:pathLst>
          </a:custGeom>
          <a:blipFill>
            <a:blip r:embed="rId2"/>
            <a:stretch>
              <a:fillRect/>
            </a:stretch>
          </a:blipFill>
        </p:spPr>
      </p:sp>
      <p:sp>
        <p:nvSpPr>
          <p:cNvPr id="3" name="Freeform 3"/>
          <p:cNvSpPr/>
          <p:nvPr/>
        </p:nvSpPr>
        <p:spPr>
          <a:xfrm>
            <a:off x="12044354" y="8865199"/>
            <a:ext cx="8548753" cy="8229600"/>
          </a:xfrm>
          <a:custGeom>
            <a:avLst/>
            <a:gdLst/>
            <a:ahLst/>
            <a:cxnLst/>
            <a:rect l="l" t="t" r="r" b="b"/>
            <a:pathLst>
              <a:path w="8548753" h="8229600">
                <a:moveTo>
                  <a:pt x="0" y="0"/>
                </a:moveTo>
                <a:lnTo>
                  <a:pt x="8548753" y="0"/>
                </a:lnTo>
                <a:lnTo>
                  <a:pt x="8548753" y="8229600"/>
                </a:lnTo>
                <a:lnTo>
                  <a:pt x="0" y="8229600"/>
                </a:lnTo>
                <a:lnTo>
                  <a:pt x="0" y="0"/>
                </a:lnTo>
                <a:close/>
              </a:path>
            </a:pathLst>
          </a:custGeom>
          <a:blipFill>
            <a:blip r:embed="rId3"/>
            <a:stretch>
              <a:fillRect/>
            </a:stretch>
          </a:blipFill>
        </p:spPr>
      </p:sp>
      <p:grpSp>
        <p:nvGrpSpPr>
          <p:cNvPr id="4" name="Group 4"/>
          <p:cNvGrpSpPr>
            <a:grpSpLocks noChangeAspect="1"/>
          </p:cNvGrpSpPr>
          <p:nvPr/>
        </p:nvGrpSpPr>
        <p:grpSpPr>
          <a:xfrm>
            <a:off x="1752175" y="4001059"/>
            <a:ext cx="4927562" cy="4927562"/>
            <a:chOff x="0" y="0"/>
            <a:chExt cx="19050000" cy="19050000"/>
          </a:xfrm>
        </p:grpSpPr>
        <p:sp>
          <p:nvSpPr>
            <p:cNvPr id="5" name="Freeform 5"/>
            <p:cNvSpPr/>
            <p:nvPr/>
          </p:nvSpPr>
          <p:spPr>
            <a:xfrm>
              <a:off x="348882" y="766744"/>
              <a:ext cx="18352235" cy="17516512"/>
            </a:xfrm>
            <a:custGeom>
              <a:avLst/>
              <a:gdLst/>
              <a:ahLst/>
              <a:cxnLst/>
              <a:rect l="l" t="t" r="r" b="b"/>
              <a:pathLst>
                <a:path w="18352235" h="17516512">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solidFill>
              <a:srgbClr val="000000"/>
            </a:solidFill>
            <a:ln w="12700">
              <a:solidFill>
                <a:srgbClr val="000000"/>
              </a:solidFill>
            </a:ln>
          </p:spPr>
        </p:sp>
        <p:sp>
          <p:nvSpPr>
            <p:cNvPr id="6" name="Freeform 6"/>
            <p:cNvSpPr/>
            <p:nvPr/>
          </p:nvSpPr>
          <p:spPr>
            <a:xfrm>
              <a:off x="0" y="0"/>
              <a:ext cx="19050000" cy="19050000"/>
            </a:xfrm>
            <a:custGeom>
              <a:avLst/>
              <a:gdLst/>
              <a:ahLst/>
              <a:cxnLst/>
              <a:rect l="l" t="t" r="r" b="b"/>
              <a:pathLst>
                <a:path w="19050000" h="19050000">
                  <a:moveTo>
                    <a:pt x="0" y="0"/>
                  </a:moveTo>
                  <a:lnTo>
                    <a:pt x="19050000" y="0"/>
                  </a:lnTo>
                  <a:lnTo>
                    <a:pt x="19050000" y="19050000"/>
                  </a:lnTo>
                  <a:lnTo>
                    <a:pt x="0" y="19050000"/>
                  </a:lnTo>
                  <a:close/>
                </a:path>
              </a:pathLst>
            </a:custGeom>
            <a:blipFill>
              <a:blip r:embed="rId4"/>
              <a:stretch>
                <a:fillRect/>
              </a:stretch>
            </a:blipFill>
          </p:spPr>
        </p:sp>
      </p:grpSp>
      <p:sp>
        <p:nvSpPr>
          <p:cNvPr id="7" name="Freeform 7"/>
          <p:cNvSpPr/>
          <p:nvPr/>
        </p:nvSpPr>
        <p:spPr>
          <a:xfrm rot="3246883">
            <a:off x="-5505926" y="-3086100"/>
            <a:ext cx="8247503" cy="8229600"/>
          </a:xfrm>
          <a:custGeom>
            <a:avLst/>
            <a:gdLst/>
            <a:ahLst/>
            <a:cxnLst/>
            <a:rect l="l" t="t" r="r" b="b"/>
            <a:pathLst>
              <a:path w="8247503" h="8229600">
                <a:moveTo>
                  <a:pt x="0" y="0"/>
                </a:moveTo>
                <a:lnTo>
                  <a:pt x="8247504" y="0"/>
                </a:lnTo>
                <a:lnTo>
                  <a:pt x="8247504" y="8229600"/>
                </a:lnTo>
                <a:lnTo>
                  <a:pt x="0" y="8229600"/>
                </a:lnTo>
                <a:lnTo>
                  <a:pt x="0" y="0"/>
                </a:lnTo>
                <a:close/>
              </a:path>
            </a:pathLst>
          </a:custGeom>
          <a:blipFill>
            <a:blip r:embed="rId5"/>
            <a:stretch>
              <a:fillRect/>
            </a:stretch>
          </a:blipFill>
        </p:spPr>
      </p:sp>
      <p:sp>
        <p:nvSpPr>
          <p:cNvPr id="8" name="Freeform 8"/>
          <p:cNvSpPr/>
          <p:nvPr/>
        </p:nvSpPr>
        <p:spPr>
          <a:xfrm>
            <a:off x="1681291" y="4375717"/>
            <a:ext cx="4689231" cy="4114800"/>
          </a:xfrm>
          <a:custGeom>
            <a:avLst/>
            <a:gdLst/>
            <a:ahLst/>
            <a:cxnLst/>
            <a:rect l="l" t="t" r="r" b="b"/>
            <a:pathLst>
              <a:path w="4689231" h="4114800">
                <a:moveTo>
                  <a:pt x="0" y="0"/>
                </a:moveTo>
                <a:lnTo>
                  <a:pt x="4689231" y="0"/>
                </a:lnTo>
                <a:lnTo>
                  <a:pt x="4689231"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7803688" y="4001059"/>
            <a:ext cx="3926688" cy="4864140"/>
          </a:xfrm>
          <a:custGeom>
            <a:avLst/>
            <a:gdLst/>
            <a:ahLst/>
            <a:cxnLst/>
            <a:rect l="l" t="t" r="r" b="b"/>
            <a:pathLst>
              <a:path w="3926688" h="4864140">
                <a:moveTo>
                  <a:pt x="0" y="0"/>
                </a:moveTo>
                <a:lnTo>
                  <a:pt x="3926687" y="0"/>
                </a:lnTo>
                <a:lnTo>
                  <a:pt x="3926687" y="4864140"/>
                </a:lnTo>
                <a:lnTo>
                  <a:pt x="0" y="486414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pic>
        <p:nvPicPr>
          <p:cNvPr id="10" name="Picture 10"/>
          <p:cNvPicPr>
            <a:picLocks noChangeAspect="1"/>
          </p:cNvPicPr>
          <p:nvPr/>
        </p:nvPicPr>
        <p:blipFill>
          <a:blip r:embed="rId10"/>
          <a:srcRect/>
          <a:stretch>
            <a:fillRect/>
          </a:stretch>
        </p:blipFill>
        <p:spPr>
          <a:xfrm>
            <a:off x="12856712" y="3280353"/>
            <a:ext cx="4402588" cy="5210164"/>
          </a:xfrm>
          <a:prstGeom prst="rect">
            <a:avLst/>
          </a:prstGeom>
        </p:spPr>
      </p:pic>
      <p:sp>
        <p:nvSpPr>
          <p:cNvPr id="11" name="Freeform 11"/>
          <p:cNvSpPr/>
          <p:nvPr/>
        </p:nvSpPr>
        <p:spPr>
          <a:xfrm>
            <a:off x="15167915" y="-1485518"/>
            <a:ext cx="4182770" cy="4114800"/>
          </a:xfrm>
          <a:custGeom>
            <a:avLst/>
            <a:gdLst/>
            <a:ahLst/>
            <a:cxnLst/>
            <a:rect l="l" t="t" r="r" b="b"/>
            <a:pathLst>
              <a:path w="4182770" h="4114800">
                <a:moveTo>
                  <a:pt x="0" y="0"/>
                </a:moveTo>
                <a:lnTo>
                  <a:pt x="4182770" y="0"/>
                </a:lnTo>
                <a:lnTo>
                  <a:pt x="4182770"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2" name="TextBox 12"/>
          <p:cNvSpPr txBox="1"/>
          <p:nvPr/>
        </p:nvSpPr>
        <p:spPr>
          <a:xfrm>
            <a:off x="3631623" y="562357"/>
            <a:ext cx="11024754" cy="1398090"/>
          </a:xfrm>
          <a:prstGeom prst="rect">
            <a:avLst/>
          </a:prstGeom>
        </p:spPr>
        <p:txBody>
          <a:bodyPr lIns="0" tIns="0" rIns="0" bIns="0" rtlCol="0" anchor="t">
            <a:spAutoFit/>
          </a:bodyPr>
          <a:lstStyle/>
          <a:p>
            <a:pPr algn="ctr">
              <a:lnSpc>
                <a:spcPts val="11061"/>
              </a:lnSpc>
            </a:pPr>
            <a:r>
              <a:rPr lang="en-US" sz="9141" spc="-356">
                <a:solidFill>
                  <a:srgbClr val="000000"/>
                </a:solidFill>
                <a:latin typeface="Open Dyslexic"/>
              </a:rPr>
              <a:t>Pilgrims of Faith</a:t>
            </a:r>
          </a:p>
        </p:txBody>
      </p:sp>
      <p:sp>
        <p:nvSpPr>
          <p:cNvPr id="13" name="TextBox 13"/>
          <p:cNvSpPr txBox="1"/>
          <p:nvPr/>
        </p:nvSpPr>
        <p:spPr>
          <a:xfrm>
            <a:off x="2913749" y="2276587"/>
            <a:ext cx="12460503" cy="1352997"/>
          </a:xfrm>
          <a:prstGeom prst="rect">
            <a:avLst/>
          </a:prstGeom>
        </p:spPr>
        <p:txBody>
          <a:bodyPr lIns="0" tIns="0" rIns="0" bIns="0" rtlCol="0" anchor="t">
            <a:spAutoFit/>
          </a:bodyPr>
          <a:lstStyle/>
          <a:p>
            <a:pPr algn="ctr">
              <a:lnSpc>
                <a:spcPts val="3650"/>
              </a:lnSpc>
            </a:pPr>
            <a:r>
              <a:rPr lang="en-US" sz="2607">
                <a:solidFill>
                  <a:srgbClr val="000000"/>
                </a:solidFill>
                <a:latin typeface="Open Dyslexic"/>
              </a:rPr>
              <a:t>I have explored the Christian belief that in Jesus, God enters and transforms human nature, and exists at the centre of all creation. RERC 4-05a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rot="-3009376">
            <a:off x="-7406848" y="7188004"/>
            <a:ext cx="10626483" cy="11327309"/>
          </a:xfrm>
          <a:custGeom>
            <a:avLst/>
            <a:gdLst/>
            <a:ahLst/>
            <a:cxnLst/>
            <a:rect l="l" t="t" r="r" b="b"/>
            <a:pathLst>
              <a:path w="10626483" h="11327309">
                <a:moveTo>
                  <a:pt x="0" y="0"/>
                </a:moveTo>
                <a:lnTo>
                  <a:pt x="10626483" y="0"/>
                </a:lnTo>
                <a:lnTo>
                  <a:pt x="10626483" y="11327309"/>
                </a:lnTo>
                <a:lnTo>
                  <a:pt x="0" y="11327309"/>
                </a:lnTo>
                <a:lnTo>
                  <a:pt x="0" y="0"/>
                </a:lnTo>
                <a:close/>
              </a:path>
            </a:pathLst>
          </a:custGeom>
          <a:blipFill>
            <a:blip r:embed="rId2"/>
            <a:stretch>
              <a:fillRect/>
            </a:stretch>
          </a:blipFill>
        </p:spPr>
      </p:sp>
      <p:sp>
        <p:nvSpPr>
          <p:cNvPr id="3" name="Freeform 3"/>
          <p:cNvSpPr/>
          <p:nvPr/>
        </p:nvSpPr>
        <p:spPr>
          <a:xfrm>
            <a:off x="12984923" y="8948897"/>
            <a:ext cx="8548753" cy="8229600"/>
          </a:xfrm>
          <a:custGeom>
            <a:avLst/>
            <a:gdLst/>
            <a:ahLst/>
            <a:cxnLst/>
            <a:rect l="l" t="t" r="r" b="b"/>
            <a:pathLst>
              <a:path w="8548753" h="8229600">
                <a:moveTo>
                  <a:pt x="0" y="0"/>
                </a:moveTo>
                <a:lnTo>
                  <a:pt x="8548754" y="0"/>
                </a:lnTo>
                <a:lnTo>
                  <a:pt x="8548754" y="8229600"/>
                </a:lnTo>
                <a:lnTo>
                  <a:pt x="0" y="8229600"/>
                </a:lnTo>
                <a:lnTo>
                  <a:pt x="0" y="0"/>
                </a:lnTo>
                <a:close/>
              </a:path>
            </a:pathLst>
          </a:custGeom>
          <a:blipFill>
            <a:blip r:embed="rId3"/>
            <a:stretch>
              <a:fillRect/>
            </a:stretch>
          </a:blipFill>
        </p:spPr>
      </p:sp>
      <p:sp>
        <p:nvSpPr>
          <p:cNvPr id="4" name="Freeform 4"/>
          <p:cNvSpPr/>
          <p:nvPr/>
        </p:nvSpPr>
        <p:spPr>
          <a:xfrm rot="3246883">
            <a:off x="-5924415" y="-3542918"/>
            <a:ext cx="8247503" cy="8229600"/>
          </a:xfrm>
          <a:custGeom>
            <a:avLst/>
            <a:gdLst/>
            <a:ahLst/>
            <a:cxnLst/>
            <a:rect l="l" t="t" r="r" b="b"/>
            <a:pathLst>
              <a:path w="8247503" h="8229600">
                <a:moveTo>
                  <a:pt x="0" y="0"/>
                </a:moveTo>
                <a:lnTo>
                  <a:pt x="8247503" y="0"/>
                </a:lnTo>
                <a:lnTo>
                  <a:pt x="8247503" y="8229600"/>
                </a:lnTo>
                <a:lnTo>
                  <a:pt x="0" y="8229600"/>
                </a:lnTo>
                <a:lnTo>
                  <a:pt x="0" y="0"/>
                </a:lnTo>
                <a:close/>
              </a:path>
            </a:pathLst>
          </a:custGeom>
          <a:blipFill>
            <a:blip r:embed="rId4"/>
            <a:stretch>
              <a:fillRect/>
            </a:stretch>
          </a:blipFill>
        </p:spPr>
      </p:sp>
      <p:sp>
        <p:nvSpPr>
          <p:cNvPr id="5" name="Freeform 5"/>
          <p:cNvSpPr/>
          <p:nvPr/>
        </p:nvSpPr>
        <p:spPr>
          <a:xfrm>
            <a:off x="16318730" y="-2057400"/>
            <a:ext cx="4182770" cy="4114800"/>
          </a:xfrm>
          <a:custGeom>
            <a:avLst/>
            <a:gdLst/>
            <a:ahLst/>
            <a:cxnLst/>
            <a:rect l="l" t="t" r="r" b="b"/>
            <a:pathLst>
              <a:path w="4182770" h="4114800">
                <a:moveTo>
                  <a:pt x="0" y="0"/>
                </a:moveTo>
                <a:lnTo>
                  <a:pt x="4182770" y="0"/>
                </a:lnTo>
                <a:lnTo>
                  <a:pt x="418277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5513559" y="4050091"/>
            <a:ext cx="6001028" cy="5208209"/>
          </a:xfrm>
          <a:custGeom>
            <a:avLst/>
            <a:gdLst/>
            <a:ahLst/>
            <a:cxnLst/>
            <a:rect l="l" t="t" r="r" b="b"/>
            <a:pathLst>
              <a:path w="6001028" h="5208209">
                <a:moveTo>
                  <a:pt x="0" y="0"/>
                </a:moveTo>
                <a:lnTo>
                  <a:pt x="6001028" y="0"/>
                </a:lnTo>
                <a:lnTo>
                  <a:pt x="6001028" y="5208209"/>
                </a:lnTo>
                <a:lnTo>
                  <a:pt x="0" y="52082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TextBox 7"/>
          <p:cNvSpPr txBox="1"/>
          <p:nvPr/>
        </p:nvSpPr>
        <p:spPr>
          <a:xfrm>
            <a:off x="3631623" y="562357"/>
            <a:ext cx="11024754" cy="1398090"/>
          </a:xfrm>
          <a:prstGeom prst="rect">
            <a:avLst/>
          </a:prstGeom>
        </p:spPr>
        <p:txBody>
          <a:bodyPr lIns="0" tIns="0" rIns="0" bIns="0" rtlCol="0" anchor="t">
            <a:spAutoFit/>
          </a:bodyPr>
          <a:lstStyle/>
          <a:p>
            <a:pPr algn="ctr">
              <a:lnSpc>
                <a:spcPts val="11061"/>
              </a:lnSpc>
            </a:pPr>
            <a:r>
              <a:rPr lang="en-US" sz="9141" spc="-356">
                <a:solidFill>
                  <a:srgbClr val="000000"/>
                </a:solidFill>
                <a:latin typeface="Open Dyslexic"/>
              </a:rPr>
              <a:t>Pilgrims of Faith</a:t>
            </a:r>
          </a:p>
        </p:txBody>
      </p:sp>
      <p:sp>
        <p:nvSpPr>
          <p:cNvPr id="8" name="TextBox 8"/>
          <p:cNvSpPr txBox="1"/>
          <p:nvPr/>
        </p:nvSpPr>
        <p:spPr>
          <a:xfrm>
            <a:off x="1490894" y="2412612"/>
            <a:ext cx="14827837" cy="1282266"/>
          </a:xfrm>
          <a:prstGeom prst="rect">
            <a:avLst/>
          </a:prstGeom>
        </p:spPr>
        <p:txBody>
          <a:bodyPr lIns="0" tIns="0" rIns="0" bIns="0" rtlCol="0" anchor="t">
            <a:spAutoFit/>
          </a:bodyPr>
          <a:lstStyle/>
          <a:p>
            <a:pPr algn="ctr">
              <a:lnSpc>
                <a:spcPts val="3438"/>
              </a:lnSpc>
              <a:spcBef>
                <a:spcPct val="0"/>
              </a:spcBef>
            </a:pPr>
            <a:r>
              <a:rPr lang="en-US" sz="2841" spc="-110">
                <a:solidFill>
                  <a:srgbClr val="000000"/>
                </a:solidFill>
                <a:latin typeface="Open Dyslexic"/>
              </a:rPr>
              <a:t>I can describe how the Christian vision of the human person has affected our understanding of the experience of life as a journey towards fulfilment in God. I have reflected on and can describe my sense of vocation in life. RERC 4-02a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a:off x="10426004" y="311470"/>
            <a:ext cx="6833296" cy="9664061"/>
          </a:xfrm>
          <a:custGeom>
            <a:avLst/>
            <a:gdLst/>
            <a:ahLst/>
            <a:cxnLst/>
            <a:rect l="l" t="t" r="r" b="b"/>
            <a:pathLst>
              <a:path w="6833296" h="9664061">
                <a:moveTo>
                  <a:pt x="0" y="0"/>
                </a:moveTo>
                <a:lnTo>
                  <a:pt x="6833296" y="0"/>
                </a:lnTo>
                <a:lnTo>
                  <a:pt x="6833296" y="9664060"/>
                </a:lnTo>
                <a:lnTo>
                  <a:pt x="0" y="9664060"/>
                </a:lnTo>
                <a:lnTo>
                  <a:pt x="0" y="0"/>
                </a:lnTo>
                <a:close/>
              </a:path>
            </a:pathLst>
          </a:custGeom>
          <a:blipFill>
            <a:blip r:embed="rId2"/>
            <a:stretch>
              <a:fillRect/>
            </a:stretch>
          </a:blipFill>
        </p:spPr>
      </p:sp>
      <p:sp>
        <p:nvSpPr>
          <p:cNvPr id="3" name="Freeform 3"/>
          <p:cNvSpPr/>
          <p:nvPr/>
        </p:nvSpPr>
        <p:spPr>
          <a:xfrm>
            <a:off x="2570455" y="3660693"/>
            <a:ext cx="4441451" cy="5931821"/>
          </a:xfrm>
          <a:custGeom>
            <a:avLst/>
            <a:gdLst/>
            <a:ahLst/>
            <a:cxnLst/>
            <a:rect l="l" t="t" r="r" b="b"/>
            <a:pathLst>
              <a:path w="4441451" h="5931821">
                <a:moveTo>
                  <a:pt x="0" y="0"/>
                </a:moveTo>
                <a:lnTo>
                  <a:pt x="4441450" y="0"/>
                </a:lnTo>
                <a:lnTo>
                  <a:pt x="4441450" y="5931820"/>
                </a:lnTo>
                <a:lnTo>
                  <a:pt x="0" y="59318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TextBox 4"/>
          <p:cNvSpPr txBox="1"/>
          <p:nvPr/>
        </p:nvSpPr>
        <p:spPr>
          <a:xfrm>
            <a:off x="363305" y="588075"/>
            <a:ext cx="8115300" cy="3072618"/>
          </a:xfrm>
          <a:prstGeom prst="rect">
            <a:avLst/>
          </a:prstGeom>
        </p:spPr>
        <p:txBody>
          <a:bodyPr lIns="0" tIns="0" rIns="0" bIns="0" rtlCol="0" anchor="t">
            <a:spAutoFit/>
          </a:bodyPr>
          <a:lstStyle/>
          <a:p>
            <a:pPr algn="ctr">
              <a:lnSpc>
                <a:spcPts val="20701"/>
              </a:lnSpc>
              <a:spcBef>
                <a:spcPct val="0"/>
              </a:spcBef>
            </a:pPr>
            <a:r>
              <a:rPr lang="en-US" sz="14786">
                <a:solidFill>
                  <a:srgbClr val="202020"/>
                </a:solidFill>
                <a:latin typeface="Mont Bold"/>
              </a:rPr>
              <a:t>VALUES</a:t>
            </a:r>
          </a:p>
        </p:txBody>
      </p:sp>
      <p:sp>
        <p:nvSpPr>
          <p:cNvPr id="5" name="TextBox 5"/>
          <p:cNvSpPr txBox="1"/>
          <p:nvPr/>
        </p:nvSpPr>
        <p:spPr>
          <a:xfrm>
            <a:off x="1523813" y="255684"/>
            <a:ext cx="5794282" cy="2558268"/>
          </a:xfrm>
          <a:prstGeom prst="rect">
            <a:avLst/>
          </a:prstGeom>
        </p:spPr>
        <p:txBody>
          <a:bodyPr lIns="0" tIns="0" rIns="0" bIns="0" rtlCol="0" anchor="t">
            <a:spAutoFit/>
          </a:bodyPr>
          <a:lstStyle/>
          <a:p>
            <a:pPr algn="ctr">
              <a:lnSpc>
                <a:spcPts val="20701"/>
              </a:lnSpc>
              <a:spcBef>
                <a:spcPct val="0"/>
              </a:spcBef>
            </a:pPr>
            <a:r>
              <a:rPr lang="en-US" sz="14786">
                <a:solidFill>
                  <a:srgbClr val="000000"/>
                </a:solidFill>
                <a:latin typeface="Humble Hearts"/>
              </a:rPr>
              <a:t>School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TextBox 2"/>
          <p:cNvSpPr txBox="1"/>
          <p:nvPr/>
        </p:nvSpPr>
        <p:spPr>
          <a:xfrm>
            <a:off x="1733332" y="3629089"/>
            <a:ext cx="15525968" cy="5244285"/>
          </a:xfrm>
          <a:prstGeom prst="rect">
            <a:avLst/>
          </a:prstGeom>
        </p:spPr>
        <p:txBody>
          <a:bodyPr lIns="0" tIns="0" rIns="0" bIns="0" rtlCol="0" anchor="t">
            <a:spAutoFit/>
          </a:bodyPr>
          <a:lstStyle/>
          <a:p>
            <a:pPr algn="ctr">
              <a:lnSpc>
                <a:spcPts val="3801"/>
              </a:lnSpc>
              <a:spcBef>
                <a:spcPct val="0"/>
              </a:spcBef>
            </a:pPr>
            <a:endParaRPr/>
          </a:p>
          <a:p>
            <a:pPr algn="ctr">
              <a:lnSpc>
                <a:spcPts val="3801"/>
              </a:lnSpc>
              <a:spcBef>
                <a:spcPct val="0"/>
              </a:spcBef>
            </a:pPr>
            <a:r>
              <a:rPr lang="en-US" sz="3141" spc="-122">
                <a:solidFill>
                  <a:srgbClr val="000000"/>
                </a:solidFill>
                <a:latin typeface="Open Dyslexic"/>
              </a:rPr>
              <a:t>“The beauty of the Christian faith lies not in its theological explanations but in the lives of people who dedicate themselves to prayer, charity and sharing the Gospel. Be discoverers of beauty, seekers of the treasures of faith…because faith cannot remain a memory of the past, something ‘museum-like.’ No, it always lives again in the joy of the Gospel, in the community made up of people, in the assembly of those who experience mercy and recognize themselves as brothers and sisters loved by God by grace…</a:t>
            </a:r>
          </a:p>
          <a:p>
            <a:pPr algn="ctr">
              <a:lnSpc>
                <a:spcPts val="3801"/>
              </a:lnSpc>
              <a:spcBef>
                <a:spcPct val="0"/>
              </a:spcBef>
            </a:pPr>
            <a:r>
              <a:rPr lang="en-US" sz="3141" spc="-122">
                <a:solidFill>
                  <a:srgbClr val="000000"/>
                </a:solidFill>
                <a:latin typeface="Open Dyslexic"/>
              </a:rPr>
              <a:t>Always remember: the witness of life communicates the beauty of faith,”</a:t>
            </a:r>
          </a:p>
          <a:p>
            <a:pPr algn="ctr">
              <a:lnSpc>
                <a:spcPts val="3801"/>
              </a:lnSpc>
              <a:spcBef>
                <a:spcPct val="0"/>
              </a:spcBef>
            </a:pPr>
            <a:endParaRPr lang="en-US" sz="3141" spc="-122">
              <a:solidFill>
                <a:srgbClr val="000000"/>
              </a:solidFill>
              <a:latin typeface="Open Dyslexic"/>
            </a:endParaRPr>
          </a:p>
          <a:p>
            <a:pPr algn="ctr">
              <a:lnSpc>
                <a:spcPts val="3801"/>
              </a:lnSpc>
              <a:spcBef>
                <a:spcPct val="0"/>
              </a:spcBef>
            </a:pPr>
            <a:r>
              <a:rPr lang="en-US" sz="3141" spc="-122">
                <a:solidFill>
                  <a:srgbClr val="000000"/>
                </a:solidFill>
                <a:latin typeface="Open Dyslexic"/>
              </a:rPr>
              <a:t>Pope Francis</a:t>
            </a:r>
          </a:p>
        </p:txBody>
      </p:sp>
      <p:sp>
        <p:nvSpPr>
          <p:cNvPr id="3" name="Freeform 3"/>
          <p:cNvSpPr/>
          <p:nvPr/>
        </p:nvSpPr>
        <p:spPr>
          <a:xfrm>
            <a:off x="0" y="-15124"/>
            <a:ext cx="3879743" cy="3653739"/>
          </a:xfrm>
          <a:custGeom>
            <a:avLst/>
            <a:gdLst/>
            <a:ahLst/>
            <a:cxnLst/>
            <a:rect l="l" t="t" r="r" b="b"/>
            <a:pathLst>
              <a:path w="3879743" h="3653739">
                <a:moveTo>
                  <a:pt x="0" y="0"/>
                </a:moveTo>
                <a:lnTo>
                  <a:pt x="3879743" y="0"/>
                </a:lnTo>
                <a:lnTo>
                  <a:pt x="3879743" y="3653738"/>
                </a:lnTo>
                <a:lnTo>
                  <a:pt x="0" y="3653738"/>
                </a:lnTo>
                <a:lnTo>
                  <a:pt x="0" y="0"/>
                </a:lnTo>
                <a:close/>
              </a:path>
            </a:pathLst>
          </a:custGeom>
          <a:blipFill>
            <a:blip r:embed="rId2"/>
            <a:stretch>
              <a:fillRect/>
            </a:stretch>
          </a:blipFill>
        </p:spPr>
      </p:sp>
      <p:sp>
        <p:nvSpPr>
          <p:cNvPr id="4" name="TextBox 4"/>
          <p:cNvSpPr txBox="1"/>
          <p:nvPr/>
        </p:nvSpPr>
        <p:spPr>
          <a:xfrm>
            <a:off x="3879743" y="194819"/>
            <a:ext cx="12752606" cy="1425828"/>
          </a:xfrm>
          <a:prstGeom prst="rect">
            <a:avLst/>
          </a:prstGeom>
        </p:spPr>
        <p:txBody>
          <a:bodyPr lIns="0" tIns="0" rIns="0" bIns="0" rtlCol="0" anchor="t">
            <a:spAutoFit/>
          </a:bodyPr>
          <a:lstStyle/>
          <a:p>
            <a:pPr algn="ctr">
              <a:lnSpc>
                <a:spcPts val="9611"/>
              </a:lnSpc>
              <a:spcBef>
                <a:spcPct val="0"/>
              </a:spcBef>
            </a:pPr>
            <a:r>
              <a:rPr lang="en-US" sz="6865">
                <a:solidFill>
                  <a:srgbClr val="7DDCFA"/>
                </a:solidFill>
                <a:latin typeface="Mont Bold"/>
              </a:rPr>
              <a:t>CATHOLIC EDUCATION WEEK</a:t>
            </a:r>
          </a:p>
        </p:txBody>
      </p:sp>
      <p:sp>
        <p:nvSpPr>
          <p:cNvPr id="5" name="TextBox 5"/>
          <p:cNvSpPr txBox="1"/>
          <p:nvPr/>
        </p:nvSpPr>
        <p:spPr>
          <a:xfrm>
            <a:off x="6084161" y="1630770"/>
            <a:ext cx="7822364" cy="1543947"/>
          </a:xfrm>
          <a:prstGeom prst="rect">
            <a:avLst/>
          </a:prstGeom>
        </p:spPr>
        <p:txBody>
          <a:bodyPr lIns="0" tIns="0" rIns="0" bIns="0" rtlCol="0" anchor="t">
            <a:spAutoFit/>
          </a:bodyPr>
          <a:lstStyle/>
          <a:p>
            <a:pPr algn="ctr">
              <a:lnSpc>
                <a:spcPts val="12550"/>
              </a:lnSpc>
              <a:spcBef>
                <a:spcPct val="0"/>
              </a:spcBef>
            </a:pPr>
            <a:r>
              <a:rPr lang="en-US" sz="8964">
                <a:solidFill>
                  <a:srgbClr val="0D73F2"/>
                </a:solidFill>
                <a:latin typeface="Humble Hearts"/>
              </a:rPr>
              <a:t>Pilgrims of Faith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DE6E6"/>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4269464" y="6013394"/>
            <a:ext cx="3787925" cy="3787925"/>
            <a:chOff x="0" y="0"/>
            <a:chExt cx="19050000" cy="19050000"/>
          </a:xfrm>
        </p:grpSpPr>
        <p:sp>
          <p:nvSpPr>
            <p:cNvPr id="3" name="Freeform 3"/>
            <p:cNvSpPr/>
            <p:nvPr/>
          </p:nvSpPr>
          <p:spPr>
            <a:xfrm>
              <a:off x="348882" y="766744"/>
              <a:ext cx="18352235" cy="17516512"/>
            </a:xfrm>
            <a:custGeom>
              <a:avLst/>
              <a:gdLst/>
              <a:ahLst/>
              <a:cxnLst/>
              <a:rect l="l" t="t" r="r" b="b"/>
              <a:pathLst>
                <a:path w="18352235" h="17516512">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blipFill>
              <a:blip r:embed="rId2"/>
              <a:stretch>
                <a:fillRect l="-28234" r="-28234"/>
              </a:stretch>
            </a:blipFill>
          </p:spPr>
        </p:sp>
        <p:sp>
          <p:nvSpPr>
            <p:cNvPr id="4" name="Freeform 4"/>
            <p:cNvSpPr/>
            <p:nvPr/>
          </p:nvSpPr>
          <p:spPr>
            <a:xfrm>
              <a:off x="0" y="0"/>
              <a:ext cx="19050000" cy="19050000"/>
            </a:xfrm>
            <a:custGeom>
              <a:avLst/>
              <a:gdLst/>
              <a:ahLst/>
              <a:cxnLst/>
              <a:rect l="l" t="t" r="r" b="b"/>
              <a:pathLst>
                <a:path w="19050000" h="19050000">
                  <a:moveTo>
                    <a:pt x="0" y="0"/>
                  </a:moveTo>
                  <a:lnTo>
                    <a:pt x="19050000" y="0"/>
                  </a:lnTo>
                  <a:lnTo>
                    <a:pt x="19050000" y="19050000"/>
                  </a:lnTo>
                  <a:lnTo>
                    <a:pt x="0" y="19050000"/>
                  </a:lnTo>
                  <a:close/>
                </a:path>
              </a:pathLst>
            </a:custGeom>
            <a:blipFill>
              <a:blip r:embed="rId3"/>
              <a:stretch>
                <a:fillRect/>
              </a:stretch>
            </a:blipFill>
          </p:spPr>
        </p:sp>
      </p:grpSp>
      <p:sp>
        <p:nvSpPr>
          <p:cNvPr id="5" name="Freeform 5"/>
          <p:cNvSpPr/>
          <p:nvPr/>
        </p:nvSpPr>
        <p:spPr>
          <a:xfrm rot="7347870">
            <a:off x="14669316" y="3662116"/>
            <a:ext cx="679603" cy="1051610"/>
          </a:xfrm>
          <a:custGeom>
            <a:avLst/>
            <a:gdLst/>
            <a:ahLst/>
            <a:cxnLst/>
            <a:rect l="l" t="t" r="r" b="b"/>
            <a:pathLst>
              <a:path w="679603" h="1051610">
                <a:moveTo>
                  <a:pt x="0" y="0"/>
                </a:moveTo>
                <a:lnTo>
                  <a:pt x="679603" y="0"/>
                </a:lnTo>
                <a:lnTo>
                  <a:pt x="679603" y="1051610"/>
                </a:lnTo>
                <a:lnTo>
                  <a:pt x="0" y="105161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1792824">
            <a:off x="17161005" y="5425189"/>
            <a:ext cx="679603" cy="1051610"/>
          </a:xfrm>
          <a:custGeom>
            <a:avLst/>
            <a:gdLst/>
            <a:ahLst/>
            <a:cxnLst/>
            <a:rect l="l" t="t" r="r" b="b"/>
            <a:pathLst>
              <a:path w="679603" h="1051610">
                <a:moveTo>
                  <a:pt x="0" y="0"/>
                </a:moveTo>
                <a:lnTo>
                  <a:pt x="679603" y="0"/>
                </a:lnTo>
                <a:lnTo>
                  <a:pt x="679603" y="1051610"/>
                </a:lnTo>
                <a:lnTo>
                  <a:pt x="0" y="105161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7" name="Group 7"/>
          <p:cNvGrpSpPr>
            <a:grpSpLocks noChangeAspect="1"/>
          </p:cNvGrpSpPr>
          <p:nvPr/>
        </p:nvGrpSpPr>
        <p:grpSpPr>
          <a:xfrm>
            <a:off x="14640526" y="418633"/>
            <a:ext cx="3416863" cy="3416863"/>
            <a:chOff x="0" y="0"/>
            <a:chExt cx="19050000" cy="19050000"/>
          </a:xfrm>
        </p:grpSpPr>
        <p:sp>
          <p:nvSpPr>
            <p:cNvPr id="8" name="Freeform 8"/>
            <p:cNvSpPr/>
            <p:nvPr/>
          </p:nvSpPr>
          <p:spPr>
            <a:xfrm>
              <a:off x="348882" y="766744"/>
              <a:ext cx="18352235" cy="17516512"/>
            </a:xfrm>
            <a:custGeom>
              <a:avLst/>
              <a:gdLst/>
              <a:ahLst/>
              <a:cxnLst/>
              <a:rect l="l" t="t" r="r" b="b"/>
              <a:pathLst>
                <a:path w="18352235" h="17516512">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solidFill>
              <a:srgbClr val="000000"/>
            </a:solidFill>
            <a:ln w="12700">
              <a:solidFill>
                <a:srgbClr val="000000"/>
              </a:solidFill>
            </a:ln>
          </p:spPr>
        </p:sp>
        <p:sp>
          <p:nvSpPr>
            <p:cNvPr id="9" name="Freeform 9"/>
            <p:cNvSpPr/>
            <p:nvPr/>
          </p:nvSpPr>
          <p:spPr>
            <a:xfrm>
              <a:off x="0" y="0"/>
              <a:ext cx="19050000" cy="19050000"/>
            </a:xfrm>
            <a:custGeom>
              <a:avLst/>
              <a:gdLst/>
              <a:ahLst/>
              <a:cxnLst/>
              <a:rect l="l" t="t" r="r" b="b"/>
              <a:pathLst>
                <a:path w="19050000" h="19050000">
                  <a:moveTo>
                    <a:pt x="0" y="0"/>
                  </a:moveTo>
                  <a:lnTo>
                    <a:pt x="19050000" y="0"/>
                  </a:lnTo>
                  <a:lnTo>
                    <a:pt x="19050000" y="19050000"/>
                  </a:lnTo>
                  <a:lnTo>
                    <a:pt x="0" y="19050000"/>
                  </a:lnTo>
                  <a:close/>
                </a:path>
              </a:pathLst>
            </a:custGeom>
            <a:blipFill>
              <a:blip r:embed="rId3"/>
              <a:stretch>
                <a:fillRect/>
              </a:stretch>
            </a:blipFill>
          </p:spPr>
        </p:sp>
      </p:grpSp>
      <p:sp>
        <p:nvSpPr>
          <p:cNvPr id="10" name="Freeform 10"/>
          <p:cNvSpPr/>
          <p:nvPr/>
        </p:nvSpPr>
        <p:spPr>
          <a:xfrm>
            <a:off x="14522160" y="683013"/>
            <a:ext cx="3282532" cy="2880422"/>
          </a:xfrm>
          <a:custGeom>
            <a:avLst/>
            <a:gdLst/>
            <a:ahLst/>
            <a:cxnLst/>
            <a:rect l="l" t="t" r="r" b="b"/>
            <a:pathLst>
              <a:path w="3282532" h="2880422">
                <a:moveTo>
                  <a:pt x="0" y="0"/>
                </a:moveTo>
                <a:lnTo>
                  <a:pt x="3282532" y="0"/>
                </a:lnTo>
                <a:lnTo>
                  <a:pt x="3282532" y="2880422"/>
                </a:lnTo>
                <a:lnTo>
                  <a:pt x="0" y="288042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5471177" y="4187921"/>
            <a:ext cx="1473048" cy="1473048"/>
          </a:xfrm>
          <a:custGeom>
            <a:avLst/>
            <a:gdLst/>
            <a:ahLst/>
            <a:cxnLst/>
            <a:rect l="l" t="t" r="r" b="b"/>
            <a:pathLst>
              <a:path w="1473048" h="1473048">
                <a:moveTo>
                  <a:pt x="0" y="0"/>
                </a:moveTo>
                <a:lnTo>
                  <a:pt x="1473047" y="0"/>
                </a:lnTo>
                <a:lnTo>
                  <a:pt x="1473047" y="1473048"/>
                </a:lnTo>
                <a:lnTo>
                  <a:pt x="0" y="14730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TextBox 12"/>
          <p:cNvSpPr txBox="1"/>
          <p:nvPr/>
        </p:nvSpPr>
        <p:spPr>
          <a:xfrm>
            <a:off x="1028700" y="2334673"/>
            <a:ext cx="11118652" cy="3947165"/>
          </a:xfrm>
          <a:prstGeom prst="rect">
            <a:avLst/>
          </a:prstGeom>
        </p:spPr>
        <p:txBody>
          <a:bodyPr lIns="0" tIns="0" rIns="0" bIns="0" rtlCol="0" anchor="t">
            <a:spAutoFit/>
          </a:bodyPr>
          <a:lstStyle/>
          <a:p>
            <a:pPr algn="ctr">
              <a:lnSpc>
                <a:spcPts val="10709"/>
              </a:lnSpc>
            </a:pPr>
            <a:r>
              <a:rPr lang="en-US" sz="5949">
                <a:solidFill>
                  <a:srgbClr val="202020"/>
                </a:solidFill>
                <a:latin typeface="Open Dyslexic Bold"/>
              </a:rPr>
              <a:t>'Be discoverers of beauty, seekers of the treasures of faith.'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rot="5400000" flipV="1">
            <a:off x="107488" y="664698"/>
            <a:ext cx="4496148" cy="4461456"/>
          </a:xfrm>
          <a:custGeom>
            <a:avLst/>
            <a:gdLst/>
            <a:ahLst/>
            <a:cxnLst/>
            <a:rect l="l" t="t" r="r" b="b"/>
            <a:pathLst>
              <a:path w="4496148" h="4461456">
                <a:moveTo>
                  <a:pt x="0" y="4461456"/>
                </a:moveTo>
                <a:lnTo>
                  <a:pt x="4496148" y="4461456"/>
                </a:lnTo>
                <a:lnTo>
                  <a:pt x="4496148" y="0"/>
                </a:lnTo>
                <a:lnTo>
                  <a:pt x="0" y="0"/>
                </a:lnTo>
                <a:lnTo>
                  <a:pt x="0" y="4461456"/>
                </a:lnTo>
                <a:close/>
              </a:path>
            </a:pathLst>
          </a:custGeom>
          <a:blipFill>
            <a:blip r:embed="rId2"/>
            <a:stretch>
              <a:fillRect/>
            </a:stretch>
          </a:blipFill>
        </p:spPr>
      </p:sp>
      <p:sp>
        <p:nvSpPr>
          <p:cNvPr id="3" name="Freeform 3"/>
          <p:cNvSpPr/>
          <p:nvPr/>
        </p:nvSpPr>
        <p:spPr>
          <a:xfrm>
            <a:off x="811933" y="1283258"/>
            <a:ext cx="3087258" cy="3224336"/>
          </a:xfrm>
          <a:custGeom>
            <a:avLst/>
            <a:gdLst/>
            <a:ahLst/>
            <a:cxnLst/>
            <a:rect l="l" t="t" r="r" b="b"/>
            <a:pathLst>
              <a:path w="3087258" h="3224336">
                <a:moveTo>
                  <a:pt x="0" y="0"/>
                </a:moveTo>
                <a:lnTo>
                  <a:pt x="3087258" y="0"/>
                </a:lnTo>
                <a:lnTo>
                  <a:pt x="3087258" y="3224336"/>
                </a:lnTo>
                <a:lnTo>
                  <a:pt x="0" y="3224336"/>
                </a:lnTo>
                <a:lnTo>
                  <a:pt x="0" y="0"/>
                </a:lnTo>
                <a:close/>
              </a:path>
            </a:pathLst>
          </a:custGeom>
          <a:blipFill>
            <a:blip r:embed="rId3">
              <a:alphaModFix amt="27000"/>
            </a:blip>
            <a:stretch>
              <a:fillRect l="-5450" r="-5450"/>
            </a:stretch>
          </a:blipFill>
        </p:spPr>
      </p:sp>
      <p:sp>
        <p:nvSpPr>
          <p:cNvPr id="4" name="TextBox 4"/>
          <p:cNvSpPr txBox="1"/>
          <p:nvPr/>
        </p:nvSpPr>
        <p:spPr>
          <a:xfrm>
            <a:off x="4848205" y="659442"/>
            <a:ext cx="12411095" cy="1014742"/>
          </a:xfrm>
          <a:prstGeom prst="rect">
            <a:avLst/>
          </a:prstGeom>
        </p:spPr>
        <p:txBody>
          <a:bodyPr lIns="0" tIns="0" rIns="0" bIns="0" rtlCol="0" anchor="t">
            <a:spAutoFit/>
          </a:bodyPr>
          <a:lstStyle/>
          <a:p>
            <a:pPr algn="ctr">
              <a:lnSpc>
                <a:spcPts val="7310"/>
              </a:lnSpc>
            </a:pPr>
            <a:r>
              <a:rPr lang="en-US" sz="8500" spc="-331">
                <a:solidFill>
                  <a:srgbClr val="231815"/>
                </a:solidFill>
                <a:latin typeface="Open Dyslexic"/>
              </a:rPr>
              <a:t>Pilgrims of Faith</a:t>
            </a:r>
          </a:p>
        </p:txBody>
      </p:sp>
      <p:sp>
        <p:nvSpPr>
          <p:cNvPr id="5" name="TextBox 5"/>
          <p:cNvSpPr txBox="1"/>
          <p:nvPr/>
        </p:nvSpPr>
        <p:spPr>
          <a:xfrm>
            <a:off x="4586290" y="1977680"/>
            <a:ext cx="12935270" cy="8016377"/>
          </a:xfrm>
          <a:prstGeom prst="rect">
            <a:avLst/>
          </a:prstGeom>
        </p:spPr>
        <p:txBody>
          <a:bodyPr lIns="0" tIns="0" rIns="0" bIns="0" rtlCol="0" anchor="t">
            <a:spAutoFit/>
          </a:bodyPr>
          <a:lstStyle/>
          <a:p>
            <a:pPr algn="ctr">
              <a:lnSpc>
                <a:spcPts val="3317"/>
              </a:lnSpc>
            </a:pPr>
            <a:r>
              <a:rPr lang="en-US" sz="2741" spc="-106">
                <a:solidFill>
                  <a:srgbClr val="231815"/>
                </a:solidFill>
                <a:latin typeface="Open Dyslexic"/>
              </a:rPr>
              <a:t>I can describe how the Christian vision of the human person has affected our understanding of the experience of life as a journey towards fulfilment in God. I have reflected on and can describe my sense of vocation in life. RERC 4-02a </a:t>
            </a:r>
          </a:p>
          <a:p>
            <a:pPr algn="ctr">
              <a:lnSpc>
                <a:spcPts val="3317"/>
              </a:lnSpc>
            </a:pPr>
            <a:r>
              <a:rPr lang="en-US" sz="2741" spc="-106">
                <a:solidFill>
                  <a:srgbClr val="231815"/>
                </a:solidFill>
                <a:latin typeface="Open Dyslexic"/>
              </a:rPr>
              <a:t> </a:t>
            </a:r>
          </a:p>
          <a:p>
            <a:pPr algn="ctr">
              <a:lnSpc>
                <a:spcPts val="3317"/>
              </a:lnSpc>
            </a:pPr>
            <a:r>
              <a:rPr lang="en-US" sz="2741" spc="-106">
                <a:solidFill>
                  <a:srgbClr val="231815"/>
                </a:solidFill>
                <a:latin typeface="Open Dyslexic"/>
              </a:rPr>
              <a:t>I have explored the Christian belief that in Jesus, God enters and transforms human nature, and exists at the centre of all creation. RERC 4-05a </a:t>
            </a:r>
          </a:p>
          <a:p>
            <a:pPr algn="ctr">
              <a:lnSpc>
                <a:spcPts val="3317"/>
              </a:lnSpc>
            </a:pPr>
            <a:r>
              <a:rPr lang="en-US" sz="2741" spc="-106">
                <a:solidFill>
                  <a:srgbClr val="231815"/>
                </a:solidFill>
                <a:latin typeface="Open Dyslexic"/>
              </a:rPr>
              <a:t>After assessing options and the consequences of my decisions, I can identify safe and unsafe behaviours and actions. HWB 4-41a </a:t>
            </a:r>
          </a:p>
          <a:p>
            <a:pPr algn="ctr">
              <a:lnSpc>
                <a:spcPts val="3317"/>
              </a:lnSpc>
            </a:pPr>
            <a:r>
              <a:rPr lang="en-US" sz="2741" spc="-106">
                <a:solidFill>
                  <a:srgbClr val="231815"/>
                </a:solidFill>
                <a:latin typeface="Open Dyslexic"/>
              </a:rPr>
              <a:t> </a:t>
            </a:r>
          </a:p>
          <a:p>
            <a:pPr algn="ctr">
              <a:lnSpc>
                <a:spcPts val="3317"/>
              </a:lnSpc>
            </a:pPr>
            <a:r>
              <a:rPr lang="en-US" sz="2741" spc="-106">
                <a:solidFill>
                  <a:srgbClr val="231815"/>
                </a:solidFill>
                <a:latin typeface="Open Dyslexic"/>
              </a:rPr>
              <a:t>I reflect on how my attitudes, beliefs, values, and morality can influence my decisions about friendships, relationships, and sexual behaviour. HWB 4-46a </a:t>
            </a:r>
          </a:p>
          <a:p>
            <a:pPr algn="ctr">
              <a:lnSpc>
                <a:spcPts val="3317"/>
              </a:lnSpc>
            </a:pPr>
            <a:r>
              <a:rPr lang="en-US" sz="2741" spc="-106">
                <a:solidFill>
                  <a:srgbClr val="231815"/>
                </a:solidFill>
                <a:latin typeface="Open Dyslexic"/>
              </a:rPr>
              <a:t> </a:t>
            </a:r>
          </a:p>
          <a:p>
            <a:pPr algn="ctr">
              <a:lnSpc>
                <a:spcPts val="3317"/>
              </a:lnSpc>
            </a:pPr>
            <a:r>
              <a:rPr lang="en-US" sz="2741" spc="-106">
                <a:solidFill>
                  <a:srgbClr val="231815"/>
                </a:solidFill>
                <a:latin typeface="Open Dyslexic"/>
              </a:rPr>
              <a:t>I know that popular culture, the media, and peer pressure can influence how I feel about myself and the impact this may have on my actions. HWB 4-46b </a:t>
            </a:r>
          </a:p>
          <a:p>
            <a:pPr algn="ctr">
              <a:lnSpc>
                <a:spcPts val="3680"/>
              </a:lnSpc>
              <a:spcBef>
                <a:spcPct val="0"/>
              </a:spcBef>
            </a:pPr>
            <a:endParaRPr lang="en-US" sz="2741" spc="-106">
              <a:solidFill>
                <a:srgbClr val="231815"/>
              </a:solidFill>
              <a:latin typeface="Open Dyslexic"/>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rot="5400000" flipV="1">
            <a:off x="1851529" y="-2092702"/>
            <a:ext cx="14584943" cy="14472405"/>
          </a:xfrm>
          <a:custGeom>
            <a:avLst/>
            <a:gdLst/>
            <a:ahLst/>
            <a:cxnLst/>
            <a:rect l="l" t="t" r="r" b="b"/>
            <a:pathLst>
              <a:path w="14584943" h="14472405">
                <a:moveTo>
                  <a:pt x="0" y="14472404"/>
                </a:moveTo>
                <a:lnTo>
                  <a:pt x="14584942" y="14472404"/>
                </a:lnTo>
                <a:lnTo>
                  <a:pt x="14584942" y="0"/>
                </a:lnTo>
                <a:lnTo>
                  <a:pt x="0" y="0"/>
                </a:lnTo>
                <a:lnTo>
                  <a:pt x="0" y="14472404"/>
                </a:lnTo>
                <a:close/>
              </a:path>
            </a:pathLst>
          </a:custGeom>
          <a:blipFill>
            <a:blip r:embed="rId2"/>
            <a:stretch>
              <a:fillRect/>
            </a:stretch>
          </a:blipFill>
        </p:spPr>
      </p:sp>
      <p:sp>
        <p:nvSpPr>
          <p:cNvPr id="3" name="Freeform 3"/>
          <p:cNvSpPr/>
          <p:nvPr/>
        </p:nvSpPr>
        <p:spPr>
          <a:xfrm>
            <a:off x="4902284" y="713445"/>
            <a:ext cx="8483433" cy="8860109"/>
          </a:xfrm>
          <a:custGeom>
            <a:avLst/>
            <a:gdLst/>
            <a:ahLst/>
            <a:cxnLst/>
            <a:rect l="l" t="t" r="r" b="b"/>
            <a:pathLst>
              <a:path w="8483433" h="8860109">
                <a:moveTo>
                  <a:pt x="0" y="0"/>
                </a:moveTo>
                <a:lnTo>
                  <a:pt x="8483432" y="0"/>
                </a:lnTo>
                <a:lnTo>
                  <a:pt x="8483432" y="8860110"/>
                </a:lnTo>
                <a:lnTo>
                  <a:pt x="0" y="8860110"/>
                </a:lnTo>
                <a:lnTo>
                  <a:pt x="0" y="0"/>
                </a:lnTo>
                <a:close/>
              </a:path>
            </a:pathLst>
          </a:custGeom>
          <a:blipFill>
            <a:blip r:embed="rId3"/>
            <a:stretch>
              <a:fillRect l="-5450" r="-5450"/>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rot="-946151">
            <a:off x="5271943" y="476492"/>
            <a:ext cx="3084290" cy="3388494"/>
          </a:xfrm>
          <a:custGeom>
            <a:avLst/>
            <a:gdLst/>
            <a:ahLst/>
            <a:cxnLst/>
            <a:rect l="l" t="t" r="r" b="b"/>
            <a:pathLst>
              <a:path w="3084290" h="3388494">
                <a:moveTo>
                  <a:pt x="0" y="0"/>
                </a:moveTo>
                <a:lnTo>
                  <a:pt x="3084291" y="0"/>
                </a:lnTo>
                <a:lnTo>
                  <a:pt x="3084291" y="3388495"/>
                </a:lnTo>
                <a:lnTo>
                  <a:pt x="0" y="3388495"/>
                </a:lnTo>
                <a:lnTo>
                  <a:pt x="0" y="0"/>
                </a:lnTo>
                <a:close/>
              </a:path>
            </a:pathLst>
          </a:custGeom>
          <a:blipFill>
            <a:blip r:embed="rId2"/>
            <a:stretch>
              <a:fillRect/>
            </a:stretch>
          </a:blipFill>
        </p:spPr>
      </p:sp>
      <p:sp>
        <p:nvSpPr>
          <p:cNvPr id="3" name="Freeform 3"/>
          <p:cNvSpPr/>
          <p:nvPr/>
        </p:nvSpPr>
        <p:spPr>
          <a:xfrm rot="-2700000">
            <a:off x="4614103" y="5580572"/>
            <a:ext cx="1347709" cy="982603"/>
          </a:xfrm>
          <a:custGeom>
            <a:avLst/>
            <a:gdLst/>
            <a:ahLst/>
            <a:cxnLst/>
            <a:rect l="l" t="t" r="r" b="b"/>
            <a:pathLst>
              <a:path w="1347709" h="982603">
                <a:moveTo>
                  <a:pt x="0" y="0"/>
                </a:moveTo>
                <a:lnTo>
                  <a:pt x="1347709" y="0"/>
                </a:lnTo>
                <a:lnTo>
                  <a:pt x="1347709" y="982602"/>
                </a:lnTo>
                <a:lnTo>
                  <a:pt x="0" y="9826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5933361" y="242318"/>
            <a:ext cx="11845144" cy="10044682"/>
          </a:xfrm>
          <a:custGeom>
            <a:avLst/>
            <a:gdLst/>
            <a:ahLst/>
            <a:cxnLst/>
            <a:rect l="l" t="t" r="r" b="b"/>
            <a:pathLst>
              <a:path w="11845144" h="10044682">
                <a:moveTo>
                  <a:pt x="0" y="0"/>
                </a:moveTo>
                <a:lnTo>
                  <a:pt x="11845145" y="0"/>
                </a:lnTo>
                <a:lnTo>
                  <a:pt x="11845145" y="10044682"/>
                </a:lnTo>
                <a:lnTo>
                  <a:pt x="0" y="10044682"/>
                </a:lnTo>
                <a:lnTo>
                  <a:pt x="0" y="0"/>
                </a:lnTo>
                <a:close/>
              </a:path>
            </a:pathLst>
          </a:custGeom>
          <a:blipFill>
            <a:blip r:embed="rId5">
              <a:alphaModFix amt="36000"/>
              <a:extLst>
                <a:ext uri="{96DAC541-7B7A-43D3-8B79-37D633B846F1}">
                  <asvg:svgBlip xmlns:asvg="http://schemas.microsoft.com/office/drawing/2016/SVG/main" r:embed="rId6"/>
                </a:ext>
              </a:extLst>
            </a:blip>
            <a:stretch>
              <a:fillRect/>
            </a:stretch>
          </a:blipFill>
        </p:spPr>
      </p:sp>
      <p:grpSp>
        <p:nvGrpSpPr>
          <p:cNvPr id="5" name="Group 5"/>
          <p:cNvGrpSpPr>
            <a:grpSpLocks noChangeAspect="1"/>
          </p:cNvGrpSpPr>
          <p:nvPr/>
        </p:nvGrpSpPr>
        <p:grpSpPr>
          <a:xfrm rot="-1124007">
            <a:off x="5820990" y="5837590"/>
            <a:ext cx="2590293" cy="2590293"/>
            <a:chOff x="0" y="0"/>
            <a:chExt cx="3282950" cy="3282950"/>
          </a:xfrm>
        </p:grpSpPr>
        <p:sp>
          <p:nvSpPr>
            <p:cNvPr id="6" name="Freeform 6"/>
            <p:cNvSpPr/>
            <p:nvPr/>
          </p:nvSpPr>
          <p:spPr>
            <a:xfrm>
              <a:off x="0" y="0"/>
              <a:ext cx="3282950" cy="3282950"/>
            </a:xfrm>
            <a:custGeom>
              <a:avLst/>
              <a:gdLst/>
              <a:ahLst/>
              <a:cxnLst/>
              <a:rect l="l" t="t" r="r" b="b"/>
              <a:pathLst>
                <a:path w="3282950" h="3282950">
                  <a:moveTo>
                    <a:pt x="0" y="0"/>
                  </a:moveTo>
                  <a:lnTo>
                    <a:pt x="2532380" y="0"/>
                  </a:lnTo>
                  <a:cubicBezTo>
                    <a:pt x="2946400" y="0"/>
                    <a:pt x="3282950" y="336550"/>
                    <a:pt x="3282950" y="750570"/>
                  </a:cubicBezTo>
                  <a:lnTo>
                    <a:pt x="3282950" y="750570"/>
                  </a:lnTo>
                  <a:lnTo>
                    <a:pt x="3282950" y="3282950"/>
                  </a:lnTo>
                  <a:lnTo>
                    <a:pt x="3282950" y="3282950"/>
                  </a:lnTo>
                  <a:lnTo>
                    <a:pt x="0" y="3282950"/>
                  </a:lnTo>
                  <a:lnTo>
                    <a:pt x="0" y="3282950"/>
                  </a:lnTo>
                  <a:lnTo>
                    <a:pt x="0" y="0"/>
                  </a:lnTo>
                  <a:lnTo>
                    <a:pt x="0" y="0"/>
                  </a:lnTo>
                  <a:close/>
                </a:path>
              </a:pathLst>
            </a:custGeom>
            <a:blipFill>
              <a:blip r:embed="rId7"/>
              <a:stretch>
                <a:fillRect t="-24600" b="-24600"/>
              </a:stretch>
            </a:blipFill>
          </p:spPr>
        </p:sp>
      </p:grpSp>
      <p:sp>
        <p:nvSpPr>
          <p:cNvPr id="7" name="Freeform 7"/>
          <p:cNvSpPr/>
          <p:nvPr/>
        </p:nvSpPr>
        <p:spPr>
          <a:xfrm rot="705331">
            <a:off x="14067223" y="1396014"/>
            <a:ext cx="3812301" cy="2006036"/>
          </a:xfrm>
          <a:custGeom>
            <a:avLst/>
            <a:gdLst/>
            <a:ahLst/>
            <a:cxnLst/>
            <a:rect l="l" t="t" r="r" b="b"/>
            <a:pathLst>
              <a:path w="3812301" h="2006036">
                <a:moveTo>
                  <a:pt x="0" y="0"/>
                </a:moveTo>
                <a:lnTo>
                  <a:pt x="3812301" y="0"/>
                </a:lnTo>
                <a:lnTo>
                  <a:pt x="3812301" y="2006036"/>
                </a:lnTo>
                <a:lnTo>
                  <a:pt x="0" y="2006036"/>
                </a:lnTo>
                <a:lnTo>
                  <a:pt x="0" y="0"/>
                </a:lnTo>
                <a:close/>
              </a:path>
            </a:pathLst>
          </a:custGeom>
          <a:blipFill>
            <a:blip r:embed="rId8"/>
            <a:stretch>
              <a:fillRect/>
            </a:stretch>
          </a:blipFill>
        </p:spPr>
      </p:sp>
      <p:sp>
        <p:nvSpPr>
          <p:cNvPr id="8" name="Freeform 8"/>
          <p:cNvSpPr/>
          <p:nvPr/>
        </p:nvSpPr>
        <p:spPr>
          <a:xfrm>
            <a:off x="16209861" y="460896"/>
            <a:ext cx="1290464" cy="1135608"/>
          </a:xfrm>
          <a:custGeom>
            <a:avLst/>
            <a:gdLst/>
            <a:ahLst/>
            <a:cxnLst/>
            <a:rect l="l" t="t" r="r" b="b"/>
            <a:pathLst>
              <a:path w="1290464" h="1135608">
                <a:moveTo>
                  <a:pt x="0" y="0"/>
                </a:moveTo>
                <a:lnTo>
                  <a:pt x="1290464" y="0"/>
                </a:lnTo>
                <a:lnTo>
                  <a:pt x="1290464" y="1135608"/>
                </a:lnTo>
                <a:lnTo>
                  <a:pt x="0" y="113560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9" name="Freeform 9"/>
          <p:cNvSpPr/>
          <p:nvPr/>
        </p:nvSpPr>
        <p:spPr>
          <a:xfrm>
            <a:off x="11243918" y="4457445"/>
            <a:ext cx="1224030" cy="1614428"/>
          </a:xfrm>
          <a:custGeom>
            <a:avLst/>
            <a:gdLst/>
            <a:ahLst/>
            <a:cxnLst/>
            <a:rect l="l" t="t" r="r" b="b"/>
            <a:pathLst>
              <a:path w="1224030" h="1614428">
                <a:moveTo>
                  <a:pt x="0" y="0"/>
                </a:moveTo>
                <a:lnTo>
                  <a:pt x="1224031" y="0"/>
                </a:lnTo>
                <a:lnTo>
                  <a:pt x="1224031" y="1614428"/>
                </a:lnTo>
                <a:lnTo>
                  <a:pt x="0" y="161442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0" name="Freeform 10"/>
          <p:cNvSpPr/>
          <p:nvPr/>
        </p:nvSpPr>
        <p:spPr>
          <a:xfrm rot="-787507">
            <a:off x="10221520" y="629252"/>
            <a:ext cx="1795780" cy="2720576"/>
          </a:xfrm>
          <a:custGeom>
            <a:avLst/>
            <a:gdLst/>
            <a:ahLst/>
            <a:cxnLst/>
            <a:rect l="l" t="t" r="r" b="b"/>
            <a:pathLst>
              <a:path w="1795780" h="2720576">
                <a:moveTo>
                  <a:pt x="0" y="0"/>
                </a:moveTo>
                <a:lnTo>
                  <a:pt x="1795780" y="0"/>
                </a:lnTo>
                <a:lnTo>
                  <a:pt x="1795780" y="2720575"/>
                </a:lnTo>
                <a:lnTo>
                  <a:pt x="0" y="2720575"/>
                </a:lnTo>
                <a:lnTo>
                  <a:pt x="0" y="0"/>
                </a:lnTo>
                <a:close/>
              </a:path>
            </a:pathLst>
          </a:custGeom>
          <a:blipFill>
            <a:blip r:embed="rId13"/>
            <a:stretch>
              <a:fillRect l="-133105" t="-39864" r="-64810"/>
            </a:stretch>
          </a:blipFill>
        </p:spPr>
      </p:sp>
      <p:sp>
        <p:nvSpPr>
          <p:cNvPr id="11" name="Freeform 11"/>
          <p:cNvSpPr/>
          <p:nvPr/>
        </p:nvSpPr>
        <p:spPr>
          <a:xfrm>
            <a:off x="14034588" y="7383491"/>
            <a:ext cx="3877572" cy="2162166"/>
          </a:xfrm>
          <a:custGeom>
            <a:avLst/>
            <a:gdLst/>
            <a:ahLst/>
            <a:cxnLst/>
            <a:rect l="l" t="t" r="r" b="b"/>
            <a:pathLst>
              <a:path w="3877572" h="2162166">
                <a:moveTo>
                  <a:pt x="0" y="0"/>
                </a:moveTo>
                <a:lnTo>
                  <a:pt x="3877572" y="0"/>
                </a:lnTo>
                <a:lnTo>
                  <a:pt x="3877572" y="2162166"/>
                </a:lnTo>
                <a:lnTo>
                  <a:pt x="0" y="2162166"/>
                </a:lnTo>
                <a:lnTo>
                  <a:pt x="0" y="0"/>
                </a:lnTo>
                <a:close/>
              </a:path>
            </a:pathLst>
          </a:custGeom>
          <a:blipFill>
            <a:blip r:embed="rId14"/>
            <a:stretch>
              <a:fillRect t="-19259"/>
            </a:stretch>
          </a:blipFill>
        </p:spPr>
      </p:sp>
      <p:sp>
        <p:nvSpPr>
          <p:cNvPr id="12" name="Freeform 12"/>
          <p:cNvSpPr/>
          <p:nvPr/>
        </p:nvSpPr>
        <p:spPr>
          <a:xfrm>
            <a:off x="11119410" y="7696033"/>
            <a:ext cx="1473048" cy="1473048"/>
          </a:xfrm>
          <a:custGeom>
            <a:avLst/>
            <a:gdLst/>
            <a:ahLst/>
            <a:cxnLst/>
            <a:rect l="l" t="t" r="r" b="b"/>
            <a:pathLst>
              <a:path w="1473048" h="1473048">
                <a:moveTo>
                  <a:pt x="0" y="0"/>
                </a:moveTo>
                <a:lnTo>
                  <a:pt x="1473047" y="0"/>
                </a:lnTo>
                <a:lnTo>
                  <a:pt x="1473047" y="1473048"/>
                </a:lnTo>
                <a:lnTo>
                  <a:pt x="0" y="1473048"/>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3" name="TextBox 13"/>
          <p:cNvSpPr txBox="1"/>
          <p:nvPr/>
        </p:nvSpPr>
        <p:spPr>
          <a:xfrm rot="-5400000">
            <a:off x="-3066233" y="4436661"/>
            <a:ext cx="8804314" cy="1413679"/>
          </a:xfrm>
          <a:prstGeom prst="rect">
            <a:avLst/>
          </a:prstGeom>
        </p:spPr>
        <p:txBody>
          <a:bodyPr lIns="0" tIns="0" rIns="0" bIns="0" rtlCol="0" anchor="t">
            <a:spAutoFit/>
          </a:bodyPr>
          <a:lstStyle/>
          <a:p>
            <a:pPr algn="ctr">
              <a:lnSpc>
                <a:spcPts val="10133"/>
              </a:lnSpc>
            </a:pPr>
            <a:r>
              <a:rPr lang="en-US" sz="11783" spc="-459">
                <a:solidFill>
                  <a:srgbClr val="000000">
                    <a:alpha val="42745"/>
                  </a:srgbClr>
                </a:solidFill>
                <a:latin typeface="Open Dyslexic"/>
              </a:rPr>
              <a:t>My Journey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a:off x="10365568" y="1225681"/>
            <a:ext cx="8033845" cy="8467821"/>
          </a:xfrm>
          <a:custGeom>
            <a:avLst/>
            <a:gdLst/>
            <a:ahLst/>
            <a:cxnLst/>
            <a:rect l="l" t="t" r="r" b="b"/>
            <a:pathLst>
              <a:path w="8033845" h="8467821">
                <a:moveTo>
                  <a:pt x="0" y="0"/>
                </a:moveTo>
                <a:lnTo>
                  <a:pt x="8033845" y="0"/>
                </a:lnTo>
                <a:lnTo>
                  <a:pt x="8033845" y="8467821"/>
                </a:lnTo>
                <a:lnTo>
                  <a:pt x="0" y="84678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5652383" y="8217983"/>
            <a:ext cx="2360831" cy="1475519"/>
          </a:xfrm>
          <a:custGeom>
            <a:avLst/>
            <a:gdLst/>
            <a:ahLst/>
            <a:cxnLst/>
            <a:rect l="l" t="t" r="r" b="b"/>
            <a:pathLst>
              <a:path w="2360831" h="1475519">
                <a:moveTo>
                  <a:pt x="0" y="0"/>
                </a:moveTo>
                <a:lnTo>
                  <a:pt x="2360831" y="0"/>
                </a:lnTo>
                <a:lnTo>
                  <a:pt x="2360831" y="1475519"/>
                </a:lnTo>
                <a:lnTo>
                  <a:pt x="0" y="14755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TextBox 4"/>
          <p:cNvSpPr txBox="1"/>
          <p:nvPr/>
        </p:nvSpPr>
        <p:spPr>
          <a:xfrm rot="-5400000">
            <a:off x="-3066233" y="4436661"/>
            <a:ext cx="8804314" cy="1413679"/>
          </a:xfrm>
          <a:prstGeom prst="rect">
            <a:avLst/>
          </a:prstGeom>
        </p:spPr>
        <p:txBody>
          <a:bodyPr lIns="0" tIns="0" rIns="0" bIns="0" rtlCol="0" anchor="t">
            <a:spAutoFit/>
          </a:bodyPr>
          <a:lstStyle/>
          <a:p>
            <a:pPr algn="ctr">
              <a:lnSpc>
                <a:spcPts val="10133"/>
              </a:lnSpc>
            </a:pPr>
            <a:r>
              <a:rPr lang="en-US" sz="11783" spc="-459">
                <a:solidFill>
                  <a:srgbClr val="000000">
                    <a:alpha val="42745"/>
                  </a:srgbClr>
                </a:solidFill>
                <a:latin typeface="Open Dyslexic"/>
              </a:rPr>
              <a:t>My Journey</a:t>
            </a:r>
          </a:p>
        </p:txBody>
      </p:sp>
      <p:sp>
        <p:nvSpPr>
          <p:cNvPr id="5" name="TextBox 5"/>
          <p:cNvSpPr txBox="1"/>
          <p:nvPr/>
        </p:nvSpPr>
        <p:spPr>
          <a:xfrm>
            <a:off x="2385488" y="798493"/>
            <a:ext cx="4686002" cy="911526"/>
          </a:xfrm>
          <a:prstGeom prst="rect">
            <a:avLst/>
          </a:prstGeom>
        </p:spPr>
        <p:txBody>
          <a:bodyPr lIns="0" tIns="0" rIns="0" bIns="0" rtlCol="0" anchor="t">
            <a:spAutoFit/>
          </a:bodyPr>
          <a:lstStyle/>
          <a:p>
            <a:pPr algn="ctr">
              <a:lnSpc>
                <a:spcPts val="7120"/>
              </a:lnSpc>
              <a:spcBef>
                <a:spcPct val="0"/>
              </a:spcBef>
            </a:pPr>
            <a:r>
              <a:rPr lang="en-US" sz="6415" spc="-250">
                <a:solidFill>
                  <a:srgbClr val="000000"/>
                </a:solidFill>
                <a:latin typeface="Open Dyslexic"/>
              </a:rPr>
              <a:t>Activity 1 a</a:t>
            </a:r>
          </a:p>
        </p:txBody>
      </p:sp>
      <p:sp>
        <p:nvSpPr>
          <p:cNvPr id="6" name="TextBox 6"/>
          <p:cNvSpPr txBox="1"/>
          <p:nvPr/>
        </p:nvSpPr>
        <p:spPr>
          <a:xfrm>
            <a:off x="2760609" y="2115424"/>
            <a:ext cx="9020168" cy="5341381"/>
          </a:xfrm>
          <a:prstGeom prst="rect">
            <a:avLst/>
          </a:prstGeom>
        </p:spPr>
        <p:txBody>
          <a:bodyPr lIns="0" tIns="0" rIns="0" bIns="0" rtlCol="0" anchor="t">
            <a:spAutoFit/>
          </a:bodyPr>
          <a:lstStyle/>
          <a:p>
            <a:pPr>
              <a:lnSpc>
                <a:spcPts val="8518"/>
              </a:lnSpc>
              <a:spcBef>
                <a:spcPct val="0"/>
              </a:spcBef>
            </a:pPr>
            <a:r>
              <a:rPr lang="en-US" sz="6084" spc="-237">
                <a:solidFill>
                  <a:srgbClr val="000000"/>
                </a:solidFill>
                <a:latin typeface="Open Dyslexic"/>
              </a:rPr>
              <a:t>Plot your timeline; add turning points and any 'uphill' struggles, as well as any exciting detours.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a:off x="16009763" y="8664307"/>
            <a:ext cx="5309054" cy="1858169"/>
          </a:xfrm>
          <a:custGeom>
            <a:avLst/>
            <a:gdLst/>
            <a:ahLst/>
            <a:cxnLst/>
            <a:rect l="l" t="t" r="r" b="b"/>
            <a:pathLst>
              <a:path w="5309054" h="1858169">
                <a:moveTo>
                  <a:pt x="0" y="0"/>
                </a:moveTo>
                <a:lnTo>
                  <a:pt x="5309053" y="0"/>
                </a:lnTo>
                <a:lnTo>
                  <a:pt x="5309053" y="1858169"/>
                </a:lnTo>
                <a:lnTo>
                  <a:pt x="0" y="18581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3619926" y="-2081195"/>
            <a:ext cx="13119289" cy="13864506"/>
          </a:xfrm>
          <a:custGeom>
            <a:avLst/>
            <a:gdLst/>
            <a:ahLst/>
            <a:cxnLst/>
            <a:rect l="l" t="t" r="r" b="b"/>
            <a:pathLst>
              <a:path w="13119289" h="13864506">
                <a:moveTo>
                  <a:pt x="0" y="0"/>
                </a:moveTo>
                <a:lnTo>
                  <a:pt x="13119289" y="0"/>
                </a:lnTo>
                <a:lnTo>
                  <a:pt x="13119289" y="13864506"/>
                </a:lnTo>
                <a:lnTo>
                  <a:pt x="0" y="13864506"/>
                </a:lnTo>
                <a:lnTo>
                  <a:pt x="0" y="0"/>
                </a:lnTo>
                <a:close/>
              </a:path>
            </a:pathLst>
          </a:custGeom>
          <a:blipFill>
            <a:blip r:embed="rId4"/>
            <a:stretch>
              <a:fillRect/>
            </a:stretch>
          </a:blipFill>
        </p:spPr>
      </p:sp>
      <p:grpSp>
        <p:nvGrpSpPr>
          <p:cNvPr id="4" name="Group 4"/>
          <p:cNvGrpSpPr>
            <a:grpSpLocks noChangeAspect="1"/>
          </p:cNvGrpSpPr>
          <p:nvPr/>
        </p:nvGrpSpPr>
        <p:grpSpPr>
          <a:xfrm>
            <a:off x="625556" y="1028700"/>
            <a:ext cx="7784239" cy="7784239"/>
            <a:chOff x="0" y="0"/>
            <a:chExt cx="19050000" cy="19050000"/>
          </a:xfrm>
        </p:grpSpPr>
        <p:sp>
          <p:nvSpPr>
            <p:cNvPr id="5" name="Freeform 5"/>
            <p:cNvSpPr/>
            <p:nvPr/>
          </p:nvSpPr>
          <p:spPr>
            <a:xfrm>
              <a:off x="348882" y="766744"/>
              <a:ext cx="18352235" cy="17516512"/>
            </a:xfrm>
            <a:custGeom>
              <a:avLst/>
              <a:gdLst/>
              <a:ahLst/>
              <a:cxnLst/>
              <a:rect l="l" t="t" r="r" b="b"/>
              <a:pathLst>
                <a:path w="18352235" h="17516512">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blipFill>
              <a:blip r:embed="rId5"/>
              <a:stretch>
                <a:fillRect l="223" t="-16649" r="223" b="-16649"/>
              </a:stretch>
            </a:blipFill>
          </p:spPr>
        </p:sp>
        <p:sp>
          <p:nvSpPr>
            <p:cNvPr id="6" name="Freeform 6"/>
            <p:cNvSpPr/>
            <p:nvPr/>
          </p:nvSpPr>
          <p:spPr>
            <a:xfrm>
              <a:off x="0" y="0"/>
              <a:ext cx="19050000" cy="19050000"/>
            </a:xfrm>
            <a:custGeom>
              <a:avLst/>
              <a:gdLst/>
              <a:ahLst/>
              <a:cxnLst/>
              <a:rect l="l" t="t" r="r" b="b"/>
              <a:pathLst>
                <a:path w="19050000" h="19050000">
                  <a:moveTo>
                    <a:pt x="0" y="0"/>
                  </a:moveTo>
                  <a:lnTo>
                    <a:pt x="19050000" y="0"/>
                  </a:lnTo>
                  <a:lnTo>
                    <a:pt x="19050000" y="19050000"/>
                  </a:lnTo>
                  <a:lnTo>
                    <a:pt x="0" y="19050000"/>
                  </a:lnTo>
                  <a:close/>
                </a:path>
              </a:pathLst>
            </a:custGeom>
            <a:blipFill>
              <a:blip r:embed="rId6"/>
              <a:stretch>
                <a:fillRect/>
              </a:stretch>
            </a:blipFill>
          </p:spPr>
        </p:sp>
      </p:grpSp>
      <p:sp>
        <p:nvSpPr>
          <p:cNvPr id="7" name="Freeform 7"/>
          <p:cNvSpPr/>
          <p:nvPr/>
        </p:nvSpPr>
        <p:spPr>
          <a:xfrm>
            <a:off x="7455512" y="1028700"/>
            <a:ext cx="2350311" cy="2802159"/>
          </a:xfrm>
          <a:custGeom>
            <a:avLst/>
            <a:gdLst/>
            <a:ahLst/>
            <a:cxnLst/>
            <a:rect l="l" t="t" r="r" b="b"/>
            <a:pathLst>
              <a:path w="2350311" h="2802159">
                <a:moveTo>
                  <a:pt x="0" y="0"/>
                </a:moveTo>
                <a:lnTo>
                  <a:pt x="2350311" y="0"/>
                </a:lnTo>
                <a:lnTo>
                  <a:pt x="2350311" y="2802159"/>
                </a:lnTo>
                <a:lnTo>
                  <a:pt x="0" y="280215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Freeform 8"/>
          <p:cNvSpPr/>
          <p:nvPr/>
        </p:nvSpPr>
        <p:spPr>
          <a:xfrm>
            <a:off x="625556" y="6848915"/>
            <a:ext cx="1906426" cy="2409385"/>
          </a:xfrm>
          <a:custGeom>
            <a:avLst/>
            <a:gdLst/>
            <a:ahLst/>
            <a:cxnLst/>
            <a:rect l="l" t="t" r="r" b="b"/>
            <a:pathLst>
              <a:path w="1906426" h="2409385">
                <a:moveTo>
                  <a:pt x="0" y="0"/>
                </a:moveTo>
                <a:lnTo>
                  <a:pt x="1906426" y="0"/>
                </a:lnTo>
                <a:lnTo>
                  <a:pt x="1906426" y="2409385"/>
                </a:lnTo>
                <a:lnTo>
                  <a:pt x="0" y="240938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9" name="TextBox 9"/>
          <p:cNvSpPr txBox="1"/>
          <p:nvPr/>
        </p:nvSpPr>
        <p:spPr>
          <a:xfrm>
            <a:off x="10045562" y="3226173"/>
            <a:ext cx="6659347" cy="1285275"/>
          </a:xfrm>
          <a:prstGeom prst="rect">
            <a:avLst/>
          </a:prstGeom>
        </p:spPr>
        <p:txBody>
          <a:bodyPr lIns="0" tIns="0" rIns="0" bIns="0" rtlCol="0" anchor="t">
            <a:spAutoFit/>
          </a:bodyPr>
          <a:lstStyle/>
          <a:p>
            <a:pPr>
              <a:lnSpc>
                <a:spcPts val="9667"/>
              </a:lnSpc>
            </a:pPr>
            <a:r>
              <a:rPr lang="en-US" sz="9864" spc="-384">
                <a:solidFill>
                  <a:srgbClr val="000000"/>
                </a:solidFill>
                <a:latin typeface="Open Dyslexic"/>
              </a:rPr>
              <a:t>Fr Rob</a:t>
            </a:r>
          </a:p>
        </p:txBody>
      </p:sp>
      <p:sp>
        <p:nvSpPr>
          <p:cNvPr id="10" name="TextBox 10"/>
          <p:cNvSpPr txBox="1"/>
          <p:nvPr/>
        </p:nvSpPr>
        <p:spPr>
          <a:xfrm>
            <a:off x="9994069" y="4837482"/>
            <a:ext cx="7458561" cy="3438114"/>
          </a:xfrm>
          <a:prstGeom prst="rect">
            <a:avLst/>
          </a:prstGeom>
        </p:spPr>
        <p:txBody>
          <a:bodyPr lIns="0" tIns="0" rIns="0" bIns="0" rtlCol="0" anchor="t">
            <a:spAutoFit/>
          </a:bodyPr>
          <a:lstStyle/>
          <a:p>
            <a:pPr>
              <a:lnSpc>
                <a:spcPts val="4616"/>
              </a:lnSpc>
            </a:pPr>
            <a:r>
              <a:rPr lang="en-US" sz="3297">
                <a:solidFill>
                  <a:srgbClr val="000000"/>
                </a:solidFill>
                <a:latin typeface="Open Dyslexic Italics"/>
              </a:rPr>
              <a:t>'God can take your brokeness, your mistakes and weaknesses and make something beautiful out of it. All you need to do is surrender. He will turn your mess into a message.'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a:off x="-1461433" y="-1476983"/>
            <a:ext cx="19749433" cy="14191152"/>
          </a:xfrm>
          <a:custGeom>
            <a:avLst/>
            <a:gdLst/>
            <a:ahLst/>
            <a:cxnLst/>
            <a:rect l="l" t="t" r="r" b="b"/>
            <a:pathLst>
              <a:path w="19749433" h="14191152">
                <a:moveTo>
                  <a:pt x="0" y="0"/>
                </a:moveTo>
                <a:lnTo>
                  <a:pt x="19749433" y="0"/>
                </a:lnTo>
                <a:lnTo>
                  <a:pt x="19749433" y="14191153"/>
                </a:lnTo>
                <a:lnTo>
                  <a:pt x="0" y="14191153"/>
                </a:lnTo>
                <a:lnTo>
                  <a:pt x="0" y="0"/>
                </a:lnTo>
                <a:close/>
              </a:path>
            </a:pathLst>
          </a:custGeom>
          <a:blipFill>
            <a:blip r:embed="rId4"/>
            <a:stretch>
              <a:fillRect l="-25421" r="-25457"/>
            </a:stretch>
          </a:blipFill>
        </p:spPr>
      </p:sp>
      <p:pic>
        <p:nvPicPr>
          <p:cNvPr id="3" name="Picture 3"/>
          <p:cNvPicPr>
            <a:picLocks noChangeAspect="1"/>
          </p:cNvPicPr>
          <p:nvPr>
            <a:videoFile r:link="rId1"/>
          </p:nvPr>
        </p:nvPicPr>
        <p:blipFill>
          <a:blip r:embed="rId5"/>
          <a:stretch>
            <a:fillRect/>
          </a:stretch>
        </p:blipFill>
        <p:spPr>
          <a:xfrm>
            <a:off x="1028700" y="894873"/>
            <a:ext cx="15992686" cy="899588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a:off x="11915860" y="2859717"/>
            <a:ext cx="6483553" cy="6833785"/>
          </a:xfrm>
          <a:custGeom>
            <a:avLst/>
            <a:gdLst/>
            <a:ahLst/>
            <a:cxnLst/>
            <a:rect l="l" t="t" r="r" b="b"/>
            <a:pathLst>
              <a:path w="6483553" h="6833785">
                <a:moveTo>
                  <a:pt x="0" y="0"/>
                </a:moveTo>
                <a:lnTo>
                  <a:pt x="6483553" y="0"/>
                </a:lnTo>
                <a:lnTo>
                  <a:pt x="6483553" y="6833785"/>
                </a:lnTo>
                <a:lnTo>
                  <a:pt x="0" y="683378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5652383" y="8217983"/>
            <a:ext cx="2360831" cy="1475519"/>
          </a:xfrm>
          <a:custGeom>
            <a:avLst/>
            <a:gdLst/>
            <a:ahLst/>
            <a:cxnLst/>
            <a:rect l="l" t="t" r="r" b="b"/>
            <a:pathLst>
              <a:path w="2360831" h="1475519">
                <a:moveTo>
                  <a:pt x="0" y="0"/>
                </a:moveTo>
                <a:lnTo>
                  <a:pt x="2360831" y="0"/>
                </a:lnTo>
                <a:lnTo>
                  <a:pt x="2360831" y="1475519"/>
                </a:lnTo>
                <a:lnTo>
                  <a:pt x="0" y="14755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TextBox 4"/>
          <p:cNvSpPr txBox="1"/>
          <p:nvPr/>
        </p:nvSpPr>
        <p:spPr>
          <a:xfrm rot="-5400000">
            <a:off x="-3066233" y="4436661"/>
            <a:ext cx="8804314" cy="1413679"/>
          </a:xfrm>
          <a:prstGeom prst="rect">
            <a:avLst/>
          </a:prstGeom>
        </p:spPr>
        <p:txBody>
          <a:bodyPr lIns="0" tIns="0" rIns="0" bIns="0" rtlCol="0" anchor="t">
            <a:spAutoFit/>
          </a:bodyPr>
          <a:lstStyle/>
          <a:p>
            <a:pPr algn="ctr">
              <a:lnSpc>
                <a:spcPts val="10133"/>
              </a:lnSpc>
            </a:pPr>
            <a:r>
              <a:rPr lang="en-US" sz="11783" spc="-459">
                <a:solidFill>
                  <a:srgbClr val="000000">
                    <a:alpha val="42745"/>
                  </a:srgbClr>
                </a:solidFill>
                <a:latin typeface="Open Dyslexic"/>
              </a:rPr>
              <a:t>Who am I?</a:t>
            </a:r>
          </a:p>
        </p:txBody>
      </p:sp>
      <p:sp>
        <p:nvSpPr>
          <p:cNvPr id="5" name="TextBox 5"/>
          <p:cNvSpPr txBox="1"/>
          <p:nvPr/>
        </p:nvSpPr>
        <p:spPr>
          <a:xfrm>
            <a:off x="2517424" y="798493"/>
            <a:ext cx="4422130" cy="911526"/>
          </a:xfrm>
          <a:prstGeom prst="rect">
            <a:avLst/>
          </a:prstGeom>
        </p:spPr>
        <p:txBody>
          <a:bodyPr lIns="0" tIns="0" rIns="0" bIns="0" rtlCol="0" anchor="t">
            <a:spAutoFit/>
          </a:bodyPr>
          <a:lstStyle/>
          <a:p>
            <a:pPr algn="ctr">
              <a:lnSpc>
                <a:spcPts val="7120"/>
              </a:lnSpc>
              <a:spcBef>
                <a:spcPct val="0"/>
              </a:spcBef>
            </a:pPr>
            <a:r>
              <a:rPr lang="en-US" sz="6415" spc="-250">
                <a:solidFill>
                  <a:srgbClr val="000000"/>
                </a:solidFill>
                <a:latin typeface="Open Dyslexic"/>
              </a:rPr>
              <a:t>Activity 1b</a:t>
            </a:r>
          </a:p>
        </p:txBody>
      </p:sp>
      <p:sp>
        <p:nvSpPr>
          <p:cNvPr id="6" name="TextBox 6"/>
          <p:cNvSpPr txBox="1"/>
          <p:nvPr/>
        </p:nvSpPr>
        <p:spPr>
          <a:xfrm>
            <a:off x="2517424" y="1856422"/>
            <a:ext cx="9020168" cy="6835535"/>
          </a:xfrm>
          <a:prstGeom prst="rect">
            <a:avLst/>
          </a:prstGeom>
        </p:spPr>
        <p:txBody>
          <a:bodyPr lIns="0" tIns="0" rIns="0" bIns="0" rtlCol="0" anchor="t">
            <a:spAutoFit/>
          </a:bodyPr>
          <a:lstStyle/>
          <a:p>
            <a:pPr>
              <a:lnSpc>
                <a:spcPts val="5438"/>
              </a:lnSpc>
              <a:spcBef>
                <a:spcPct val="0"/>
              </a:spcBef>
            </a:pPr>
            <a:r>
              <a:rPr lang="en-US" sz="3884" spc="-151">
                <a:solidFill>
                  <a:srgbClr val="000000"/>
                </a:solidFill>
                <a:latin typeface="Open Dyslexic"/>
              </a:rPr>
              <a:t>Add a line parallell to your journey; representing your faith during these key events. For example, when something good and exciting happened, was it easier, or more difficult, to recognise God's presence? Has God been beside you throughout your entire journey, or have you been 'disconnected' at times?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BF8F6"/>
        </a:solidFill>
        <a:effectLst/>
      </p:bgPr>
    </p:bg>
    <p:spTree>
      <p:nvGrpSpPr>
        <p:cNvPr id="1" name=""/>
        <p:cNvGrpSpPr/>
        <p:nvPr/>
      </p:nvGrpSpPr>
      <p:grpSpPr>
        <a:xfrm>
          <a:off x="0" y="0"/>
          <a:ext cx="0" cy="0"/>
          <a:chOff x="0" y="0"/>
          <a:chExt cx="0" cy="0"/>
        </a:xfrm>
      </p:grpSpPr>
      <p:sp>
        <p:nvSpPr>
          <p:cNvPr id="2" name="Freeform 2"/>
          <p:cNvSpPr/>
          <p:nvPr/>
        </p:nvSpPr>
        <p:spPr>
          <a:xfrm rot="-3009376">
            <a:off x="-6695415" y="6919808"/>
            <a:ext cx="10626483" cy="11327309"/>
          </a:xfrm>
          <a:custGeom>
            <a:avLst/>
            <a:gdLst/>
            <a:ahLst/>
            <a:cxnLst/>
            <a:rect l="l" t="t" r="r" b="b"/>
            <a:pathLst>
              <a:path w="10626483" h="11327309">
                <a:moveTo>
                  <a:pt x="0" y="0"/>
                </a:moveTo>
                <a:lnTo>
                  <a:pt x="10626482" y="0"/>
                </a:lnTo>
                <a:lnTo>
                  <a:pt x="10626482" y="11327309"/>
                </a:lnTo>
                <a:lnTo>
                  <a:pt x="0" y="11327309"/>
                </a:lnTo>
                <a:lnTo>
                  <a:pt x="0" y="0"/>
                </a:lnTo>
                <a:close/>
              </a:path>
            </a:pathLst>
          </a:custGeom>
          <a:blipFill>
            <a:blip r:embed="rId2"/>
            <a:stretch>
              <a:fillRect/>
            </a:stretch>
          </a:blipFill>
        </p:spPr>
      </p:sp>
      <p:sp>
        <p:nvSpPr>
          <p:cNvPr id="3" name="Freeform 3"/>
          <p:cNvSpPr/>
          <p:nvPr/>
        </p:nvSpPr>
        <p:spPr>
          <a:xfrm>
            <a:off x="12044354" y="8865199"/>
            <a:ext cx="8548753" cy="8229600"/>
          </a:xfrm>
          <a:custGeom>
            <a:avLst/>
            <a:gdLst/>
            <a:ahLst/>
            <a:cxnLst/>
            <a:rect l="l" t="t" r="r" b="b"/>
            <a:pathLst>
              <a:path w="8548753" h="8229600">
                <a:moveTo>
                  <a:pt x="0" y="0"/>
                </a:moveTo>
                <a:lnTo>
                  <a:pt x="8548753" y="0"/>
                </a:lnTo>
                <a:lnTo>
                  <a:pt x="8548753" y="8229600"/>
                </a:lnTo>
                <a:lnTo>
                  <a:pt x="0" y="8229600"/>
                </a:lnTo>
                <a:lnTo>
                  <a:pt x="0" y="0"/>
                </a:lnTo>
                <a:close/>
              </a:path>
            </a:pathLst>
          </a:custGeom>
          <a:blipFill>
            <a:blip r:embed="rId3"/>
            <a:stretch>
              <a:fillRect/>
            </a:stretch>
          </a:blipFill>
        </p:spPr>
      </p:sp>
      <p:grpSp>
        <p:nvGrpSpPr>
          <p:cNvPr id="4" name="Group 4"/>
          <p:cNvGrpSpPr>
            <a:grpSpLocks noChangeAspect="1"/>
          </p:cNvGrpSpPr>
          <p:nvPr/>
        </p:nvGrpSpPr>
        <p:grpSpPr>
          <a:xfrm>
            <a:off x="1752175" y="4001059"/>
            <a:ext cx="4927562" cy="4927562"/>
            <a:chOff x="0" y="0"/>
            <a:chExt cx="19050000" cy="19050000"/>
          </a:xfrm>
        </p:grpSpPr>
        <p:sp>
          <p:nvSpPr>
            <p:cNvPr id="5" name="Freeform 5"/>
            <p:cNvSpPr/>
            <p:nvPr/>
          </p:nvSpPr>
          <p:spPr>
            <a:xfrm>
              <a:off x="348882" y="766744"/>
              <a:ext cx="18352235" cy="17516512"/>
            </a:xfrm>
            <a:custGeom>
              <a:avLst/>
              <a:gdLst/>
              <a:ahLst/>
              <a:cxnLst/>
              <a:rect l="l" t="t" r="r" b="b"/>
              <a:pathLst>
                <a:path w="18352235" h="17516512">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solidFill>
              <a:srgbClr val="000000"/>
            </a:solidFill>
            <a:ln w="12700">
              <a:solidFill>
                <a:srgbClr val="000000"/>
              </a:solidFill>
            </a:ln>
          </p:spPr>
        </p:sp>
        <p:sp>
          <p:nvSpPr>
            <p:cNvPr id="6" name="Freeform 6"/>
            <p:cNvSpPr/>
            <p:nvPr/>
          </p:nvSpPr>
          <p:spPr>
            <a:xfrm>
              <a:off x="0" y="0"/>
              <a:ext cx="19050000" cy="19050000"/>
            </a:xfrm>
            <a:custGeom>
              <a:avLst/>
              <a:gdLst/>
              <a:ahLst/>
              <a:cxnLst/>
              <a:rect l="l" t="t" r="r" b="b"/>
              <a:pathLst>
                <a:path w="19050000" h="19050000">
                  <a:moveTo>
                    <a:pt x="0" y="0"/>
                  </a:moveTo>
                  <a:lnTo>
                    <a:pt x="19050000" y="0"/>
                  </a:lnTo>
                  <a:lnTo>
                    <a:pt x="19050000" y="19050000"/>
                  </a:lnTo>
                  <a:lnTo>
                    <a:pt x="0" y="19050000"/>
                  </a:lnTo>
                  <a:close/>
                </a:path>
              </a:pathLst>
            </a:custGeom>
            <a:blipFill>
              <a:blip r:embed="rId4"/>
              <a:stretch>
                <a:fillRect/>
              </a:stretch>
            </a:blipFill>
          </p:spPr>
        </p:sp>
      </p:grpSp>
      <p:sp>
        <p:nvSpPr>
          <p:cNvPr id="7" name="Freeform 7"/>
          <p:cNvSpPr/>
          <p:nvPr/>
        </p:nvSpPr>
        <p:spPr>
          <a:xfrm rot="3246883">
            <a:off x="-5505926" y="-3086100"/>
            <a:ext cx="8247503" cy="8229600"/>
          </a:xfrm>
          <a:custGeom>
            <a:avLst/>
            <a:gdLst/>
            <a:ahLst/>
            <a:cxnLst/>
            <a:rect l="l" t="t" r="r" b="b"/>
            <a:pathLst>
              <a:path w="8247503" h="8229600">
                <a:moveTo>
                  <a:pt x="0" y="0"/>
                </a:moveTo>
                <a:lnTo>
                  <a:pt x="8247504" y="0"/>
                </a:lnTo>
                <a:lnTo>
                  <a:pt x="8247504" y="8229600"/>
                </a:lnTo>
                <a:lnTo>
                  <a:pt x="0" y="8229600"/>
                </a:lnTo>
                <a:lnTo>
                  <a:pt x="0" y="0"/>
                </a:lnTo>
                <a:close/>
              </a:path>
            </a:pathLst>
          </a:custGeom>
          <a:blipFill>
            <a:blip r:embed="rId5"/>
            <a:stretch>
              <a:fillRect/>
            </a:stretch>
          </a:blipFill>
        </p:spPr>
      </p:sp>
      <p:sp>
        <p:nvSpPr>
          <p:cNvPr id="8" name="Freeform 8"/>
          <p:cNvSpPr/>
          <p:nvPr/>
        </p:nvSpPr>
        <p:spPr>
          <a:xfrm>
            <a:off x="1681291" y="4375717"/>
            <a:ext cx="4689231" cy="4114800"/>
          </a:xfrm>
          <a:custGeom>
            <a:avLst/>
            <a:gdLst/>
            <a:ahLst/>
            <a:cxnLst/>
            <a:rect l="l" t="t" r="r" b="b"/>
            <a:pathLst>
              <a:path w="4689231" h="4114800">
                <a:moveTo>
                  <a:pt x="0" y="0"/>
                </a:moveTo>
                <a:lnTo>
                  <a:pt x="4689231" y="0"/>
                </a:lnTo>
                <a:lnTo>
                  <a:pt x="4689231"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7803688" y="4001059"/>
            <a:ext cx="3926688" cy="4864140"/>
          </a:xfrm>
          <a:custGeom>
            <a:avLst/>
            <a:gdLst/>
            <a:ahLst/>
            <a:cxnLst/>
            <a:rect l="l" t="t" r="r" b="b"/>
            <a:pathLst>
              <a:path w="3926688" h="4864140">
                <a:moveTo>
                  <a:pt x="0" y="0"/>
                </a:moveTo>
                <a:lnTo>
                  <a:pt x="3926687" y="0"/>
                </a:lnTo>
                <a:lnTo>
                  <a:pt x="3926687" y="4864140"/>
                </a:lnTo>
                <a:lnTo>
                  <a:pt x="0" y="486414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pic>
        <p:nvPicPr>
          <p:cNvPr id="10" name="Picture 10"/>
          <p:cNvPicPr>
            <a:picLocks noChangeAspect="1"/>
          </p:cNvPicPr>
          <p:nvPr/>
        </p:nvPicPr>
        <p:blipFill>
          <a:blip r:embed="rId10"/>
          <a:srcRect/>
          <a:stretch>
            <a:fillRect/>
          </a:stretch>
        </p:blipFill>
        <p:spPr>
          <a:xfrm>
            <a:off x="12856712" y="3280353"/>
            <a:ext cx="4402588" cy="5210164"/>
          </a:xfrm>
          <a:prstGeom prst="rect">
            <a:avLst/>
          </a:prstGeom>
        </p:spPr>
      </p:pic>
      <p:sp>
        <p:nvSpPr>
          <p:cNvPr id="11" name="Freeform 11"/>
          <p:cNvSpPr/>
          <p:nvPr/>
        </p:nvSpPr>
        <p:spPr>
          <a:xfrm>
            <a:off x="15167915" y="-1485518"/>
            <a:ext cx="4182770" cy="4114800"/>
          </a:xfrm>
          <a:custGeom>
            <a:avLst/>
            <a:gdLst/>
            <a:ahLst/>
            <a:cxnLst/>
            <a:rect l="l" t="t" r="r" b="b"/>
            <a:pathLst>
              <a:path w="4182770" h="4114800">
                <a:moveTo>
                  <a:pt x="0" y="0"/>
                </a:moveTo>
                <a:lnTo>
                  <a:pt x="4182770" y="0"/>
                </a:lnTo>
                <a:lnTo>
                  <a:pt x="4182770"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2" name="TextBox 12"/>
          <p:cNvSpPr txBox="1"/>
          <p:nvPr/>
        </p:nvSpPr>
        <p:spPr>
          <a:xfrm>
            <a:off x="3631623" y="562357"/>
            <a:ext cx="11024754" cy="1398090"/>
          </a:xfrm>
          <a:prstGeom prst="rect">
            <a:avLst/>
          </a:prstGeom>
        </p:spPr>
        <p:txBody>
          <a:bodyPr lIns="0" tIns="0" rIns="0" bIns="0" rtlCol="0" anchor="t">
            <a:spAutoFit/>
          </a:bodyPr>
          <a:lstStyle/>
          <a:p>
            <a:pPr algn="ctr">
              <a:lnSpc>
                <a:spcPts val="11061"/>
              </a:lnSpc>
            </a:pPr>
            <a:r>
              <a:rPr lang="en-US" sz="9141" spc="-356">
                <a:solidFill>
                  <a:srgbClr val="000000"/>
                </a:solidFill>
                <a:latin typeface="Open Dyslexic"/>
              </a:rPr>
              <a:t>Pilgrims of Faith</a:t>
            </a:r>
          </a:p>
        </p:txBody>
      </p:sp>
      <p:sp>
        <p:nvSpPr>
          <p:cNvPr id="13" name="TextBox 13"/>
          <p:cNvSpPr txBox="1"/>
          <p:nvPr/>
        </p:nvSpPr>
        <p:spPr>
          <a:xfrm>
            <a:off x="2913749" y="2276587"/>
            <a:ext cx="12460503" cy="1352997"/>
          </a:xfrm>
          <a:prstGeom prst="rect">
            <a:avLst/>
          </a:prstGeom>
        </p:spPr>
        <p:txBody>
          <a:bodyPr lIns="0" tIns="0" rIns="0" bIns="0" rtlCol="0" anchor="t">
            <a:spAutoFit/>
          </a:bodyPr>
          <a:lstStyle/>
          <a:p>
            <a:pPr algn="ctr">
              <a:lnSpc>
                <a:spcPts val="3650"/>
              </a:lnSpc>
            </a:pPr>
            <a:r>
              <a:rPr lang="en-US" sz="2607">
                <a:solidFill>
                  <a:srgbClr val="000000"/>
                </a:solidFill>
                <a:latin typeface="Open Dyslexic"/>
              </a:rPr>
              <a:t>I have explored the Christian belief that in Jesus, God enters and transforms human nature, and exists at the centre of all creation. RERC 4-05a</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1061</Words>
  <Application>Microsoft Office PowerPoint</Application>
  <PresentationFormat>Custom</PresentationFormat>
  <Paragraphs>111</Paragraphs>
  <Slides>35</Slides>
  <Notes>6</Notes>
  <HiddenSlides>0</HiddenSlides>
  <MMClips>6</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35</vt:i4>
      </vt:variant>
    </vt:vector>
  </HeadingPairs>
  <TitlesOfParts>
    <vt:vector size="45" baseType="lpstr">
      <vt:lpstr>Arial</vt:lpstr>
      <vt:lpstr>Humble Hearts</vt:lpstr>
      <vt:lpstr>Open Dyslexic Bold</vt:lpstr>
      <vt:lpstr>HK Modular Bold</vt:lpstr>
      <vt:lpstr>Mont Bold</vt:lpstr>
      <vt:lpstr>YouTube Noto</vt:lpstr>
      <vt:lpstr>Open Dyslexic</vt:lpstr>
      <vt:lpstr>Calibri</vt:lpstr>
      <vt:lpstr>Open Dyslexic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S4 LT</dc:title>
  <cp:lastModifiedBy>Louise Elliott</cp:lastModifiedBy>
  <cp:revision>2</cp:revision>
  <dcterms:created xsi:type="dcterms:W3CDTF">2006-08-16T00:00:00Z</dcterms:created>
  <dcterms:modified xsi:type="dcterms:W3CDTF">2023-08-02T12:02:44Z</dcterms:modified>
  <dc:identifier>DAFqMc54UDE</dc:identifier>
</cp:coreProperties>
</file>