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4"/>
  </p:notesMasterIdLst>
  <p:sldIdLst>
    <p:sldId id="256" r:id="rId5"/>
    <p:sldId id="292"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3" r:id="rId40"/>
    <p:sldId id="294" r:id="rId41"/>
    <p:sldId id="290" r:id="rId42"/>
    <p:sldId id="291"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3B9763E-51BB-4988-9487-6CA83210C168}" v="89" dt="2024-07-08T14:34:45.0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336" autoAdjust="0"/>
    <p:restoredTop sz="94660"/>
  </p:normalViewPr>
  <p:slideViewPr>
    <p:cSldViewPr snapToGrid="0">
      <p:cViewPr varScale="1">
        <p:scale>
          <a:sx n="59" d="100"/>
          <a:sy n="59" d="100"/>
        </p:scale>
        <p:origin x="76"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CA7ECE6-FF67-4FBE-8519-AFCB6001F9AF}" type="doc">
      <dgm:prSet loTypeId="urn:microsoft.com/office/officeart/2005/8/layout/hierarchy1" loCatId="hierarchy" qsTypeId="urn:microsoft.com/office/officeart/2005/8/quickstyle/simple1" qsCatId="simple" csTypeId="urn:microsoft.com/office/officeart/2005/8/colors/accent5_2" csCatId="accent5" phldr="1"/>
      <dgm:spPr/>
      <dgm:t>
        <a:bodyPr/>
        <a:lstStyle/>
        <a:p>
          <a:endParaRPr lang="en-US"/>
        </a:p>
      </dgm:t>
    </dgm:pt>
    <dgm:pt modelId="{94190E82-F31E-4FEF-97E2-D655F15825B4}">
      <dgm:prSet/>
      <dgm:spPr/>
      <dgm:t>
        <a:bodyPr/>
        <a:lstStyle/>
        <a:p>
          <a:r>
            <a:rPr lang="en-US" dirty="0">
              <a:latin typeface="Comic Sans MS" panose="030F0702030302020204" pitchFamily="66" charset="0"/>
            </a:rPr>
            <a:t>Ten film quotes about hope will appear on the next slides.</a:t>
          </a:r>
        </a:p>
      </dgm:t>
    </dgm:pt>
    <dgm:pt modelId="{AC548F50-AC2F-4D21-BFEF-33A7BA4121F8}" type="parTrans" cxnId="{75C7A9F5-F8EE-429E-8CEA-A3745AEB813B}">
      <dgm:prSet/>
      <dgm:spPr/>
      <dgm:t>
        <a:bodyPr/>
        <a:lstStyle/>
        <a:p>
          <a:endParaRPr lang="en-US"/>
        </a:p>
      </dgm:t>
    </dgm:pt>
    <dgm:pt modelId="{13B05114-CC65-4154-A48E-8C6AE467B736}" type="sibTrans" cxnId="{75C7A9F5-F8EE-429E-8CEA-A3745AEB813B}">
      <dgm:prSet/>
      <dgm:spPr/>
      <dgm:t>
        <a:bodyPr/>
        <a:lstStyle/>
        <a:p>
          <a:endParaRPr lang="en-US"/>
        </a:p>
      </dgm:t>
    </dgm:pt>
    <dgm:pt modelId="{31D11E9E-8450-4072-8631-4CEDAA7FC108}">
      <dgm:prSet/>
      <dgm:spPr/>
      <dgm:t>
        <a:bodyPr/>
        <a:lstStyle/>
        <a:p>
          <a:r>
            <a:rPr lang="en-GB" dirty="0">
              <a:latin typeface="Comic Sans MS" panose="030F0702030302020204" pitchFamily="66" charset="0"/>
            </a:rPr>
            <a:t>Can you name the film? There will be a picture clue to help! </a:t>
          </a:r>
          <a:endParaRPr lang="en-US" dirty="0">
            <a:latin typeface="Comic Sans MS" panose="030F0702030302020204" pitchFamily="66" charset="0"/>
          </a:endParaRPr>
        </a:p>
      </dgm:t>
    </dgm:pt>
    <dgm:pt modelId="{0D44EA66-43CB-4076-934C-C913A2994D31}" type="parTrans" cxnId="{D4EDA043-FB1F-4E08-99A6-62B4F2E6D8CD}">
      <dgm:prSet/>
      <dgm:spPr/>
      <dgm:t>
        <a:bodyPr/>
        <a:lstStyle/>
        <a:p>
          <a:endParaRPr lang="en-US"/>
        </a:p>
      </dgm:t>
    </dgm:pt>
    <dgm:pt modelId="{68010351-EB40-4036-AE2F-61BD8C447913}" type="sibTrans" cxnId="{D4EDA043-FB1F-4E08-99A6-62B4F2E6D8CD}">
      <dgm:prSet/>
      <dgm:spPr/>
      <dgm:t>
        <a:bodyPr/>
        <a:lstStyle/>
        <a:p>
          <a:endParaRPr lang="en-US"/>
        </a:p>
      </dgm:t>
    </dgm:pt>
    <dgm:pt modelId="{6C9068C2-BAD6-47CF-ABD5-BCEB9542084E}" type="pres">
      <dgm:prSet presAssocID="{9CA7ECE6-FF67-4FBE-8519-AFCB6001F9AF}" presName="hierChild1" presStyleCnt="0">
        <dgm:presLayoutVars>
          <dgm:chPref val="1"/>
          <dgm:dir/>
          <dgm:animOne val="branch"/>
          <dgm:animLvl val="lvl"/>
          <dgm:resizeHandles/>
        </dgm:presLayoutVars>
      </dgm:prSet>
      <dgm:spPr/>
    </dgm:pt>
    <dgm:pt modelId="{42824D6D-B74F-4204-AECE-B89ED196EC5E}" type="pres">
      <dgm:prSet presAssocID="{94190E82-F31E-4FEF-97E2-D655F15825B4}" presName="hierRoot1" presStyleCnt="0"/>
      <dgm:spPr/>
    </dgm:pt>
    <dgm:pt modelId="{E6E4A675-D279-4CE6-929C-95100730C7EF}" type="pres">
      <dgm:prSet presAssocID="{94190E82-F31E-4FEF-97E2-D655F15825B4}" presName="composite" presStyleCnt="0"/>
      <dgm:spPr/>
    </dgm:pt>
    <dgm:pt modelId="{8AA54358-8D0B-43C8-94F5-9D3407700425}" type="pres">
      <dgm:prSet presAssocID="{94190E82-F31E-4FEF-97E2-D655F15825B4}" presName="background" presStyleLbl="node0" presStyleIdx="0" presStyleCnt="2"/>
      <dgm:spPr>
        <a:solidFill>
          <a:schemeClr val="tx2">
            <a:lumMod val="50000"/>
            <a:lumOff val="50000"/>
          </a:schemeClr>
        </a:solidFill>
      </dgm:spPr>
    </dgm:pt>
    <dgm:pt modelId="{1A1B4DC7-9396-4777-A4E3-7E3E835004C7}" type="pres">
      <dgm:prSet presAssocID="{94190E82-F31E-4FEF-97E2-D655F15825B4}" presName="text" presStyleLbl="fgAcc0" presStyleIdx="0" presStyleCnt="2">
        <dgm:presLayoutVars>
          <dgm:chPref val="3"/>
        </dgm:presLayoutVars>
      </dgm:prSet>
      <dgm:spPr/>
    </dgm:pt>
    <dgm:pt modelId="{B65791B9-A6C8-45E2-AC72-7ECB65C6AFED}" type="pres">
      <dgm:prSet presAssocID="{94190E82-F31E-4FEF-97E2-D655F15825B4}" presName="hierChild2" presStyleCnt="0"/>
      <dgm:spPr/>
    </dgm:pt>
    <dgm:pt modelId="{E532474C-C784-47A0-B7CF-33AB1193445A}" type="pres">
      <dgm:prSet presAssocID="{31D11E9E-8450-4072-8631-4CEDAA7FC108}" presName="hierRoot1" presStyleCnt="0"/>
      <dgm:spPr/>
    </dgm:pt>
    <dgm:pt modelId="{0DD34621-993B-4011-ACDA-B071A0591E1C}" type="pres">
      <dgm:prSet presAssocID="{31D11E9E-8450-4072-8631-4CEDAA7FC108}" presName="composite" presStyleCnt="0"/>
      <dgm:spPr/>
    </dgm:pt>
    <dgm:pt modelId="{FBF67184-F107-4BC4-AD88-508224705185}" type="pres">
      <dgm:prSet presAssocID="{31D11E9E-8450-4072-8631-4CEDAA7FC108}" presName="background" presStyleLbl="node0" presStyleIdx="1" presStyleCnt="2"/>
      <dgm:spPr>
        <a:solidFill>
          <a:schemeClr val="tx2">
            <a:lumMod val="50000"/>
            <a:lumOff val="50000"/>
          </a:schemeClr>
        </a:solidFill>
      </dgm:spPr>
    </dgm:pt>
    <dgm:pt modelId="{6C9D6299-A5C5-4448-941B-D1F8F07F808C}" type="pres">
      <dgm:prSet presAssocID="{31D11E9E-8450-4072-8631-4CEDAA7FC108}" presName="text" presStyleLbl="fgAcc0" presStyleIdx="1" presStyleCnt="2">
        <dgm:presLayoutVars>
          <dgm:chPref val="3"/>
        </dgm:presLayoutVars>
      </dgm:prSet>
      <dgm:spPr/>
    </dgm:pt>
    <dgm:pt modelId="{C8DA5AFC-0749-4176-BF91-4162B181E0E3}" type="pres">
      <dgm:prSet presAssocID="{31D11E9E-8450-4072-8631-4CEDAA7FC108}" presName="hierChild2" presStyleCnt="0"/>
      <dgm:spPr/>
    </dgm:pt>
  </dgm:ptLst>
  <dgm:cxnLst>
    <dgm:cxn modelId="{D4EDA043-FB1F-4E08-99A6-62B4F2E6D8CD}" srcId="{9CA7ECE6-FF67-4FBE-8519-AFCB6001F9AF}" destId="{31D11E9E-8450-4072-8631-4CEDAA7FC108}" srcOrd="1" destOrd="0" parTransId="{0D44EA66-43CB-4076-934C-C913A2994D31}" sibTransId="{68010351-EB40-4036-AE2F-61BD8C447913}"/>
    <dgm:cxn modelId="{290B55C0-69CC-4B6D-9FCC-1B2B960F1D1B}" type="presOf" srcId="{9CA7ECE6-FF67-4FBE-8519-AFCB6001F9AF}" destId="{6C9068C2-BAD6-47CF-ABD5-BCEB9542084E}" srcOrd="0" destOrd="0" presId="urn:microsoft.com/office/officeart/2005/8/layout/hierarchy1"/>
    <dgm:cxn modelId="{E22947D4-F339-4355-8A57-A531BCE31640}" type="presOf" srcId="{94190E82-F31E-4FEF-97E2-D655F15825B4}" destId="{1A1B4DC7-9396-4777-A4E3-7E3E835004C7}" srcOrd="0" destOrd="0" presId="urn:microsoft.com/office/officeart/2005/8/layout/hierarchy1"/>
    <dgm:cxn modelId="{3C06F9EC-9F05-41B5-968B-08222AAD9CF2}" type="presOf" srcId="{31D11E9E-8450-4072-8631-4CEDAA7FC108}" destId="{6C9D6299-A5C5-4448-941B-D1F8F07F808C}" srcOrd="0" destOrd="0" presId="urn:microsoft.com/office/officeart/2005/8/layout/hierarchy1"/>
    <dgm:cxn modelId="{75C7A9F5-F8EE-429E-8CEA-A3745AEB813B}" srcId="{9CA7ECE6-FF67-4FBE-8519-AFCB6001F9AF}" destId="{94190E82-F31E-4FEF-97E2-D655F15825B4}" srcOrd="0" destOrd="0" parTransId="{AC548F50-AC2F-4D21-BFEF-33A7BA4121F8}" sibTransId="{13B05114-CC65-4154-A48E-8C6AE467B736}"/>
    <dgm:cxn modelId="{773C7718-A361-4AD4-8B9E-94402862D719}" type="presParOf" srcId="{6C9068C2-BAD6-47CF-ABD5-BCEB9542084E}" destId="{42824D6D-B74F-4204-AECE-B89ED196EC5E}" srcOrd="0" destOrd="0" presId="urn:microsoft.com/office/officeart/2005/8/layout/hierarchy1"/>
    <dgm:cxn modelId="{08C5DD16-33EA-4EB4-BBAA-73AC05C5A563}" type="presParOf" srcId="{42824D6D-B74F-4204-AECE-B89ED196EC5E}" destId="{E6E4A675-D279-4CE6-929C-95100730C7EF}" srcOrd="0" destOrd="0" presId="urn:microsoft.com/office/officeart/2005/8/layout/hierarchy1"/>
    <dgm:cxn modelId="{5407899D-A57D-4A9C-B843-599D4BC8CEDB}" type="presParOf" srcId="{E6E4A675-D279-4CE6-929C-95100730C7EF}" destId="{8AA54358-8D0B-43C8-94F5-9D3407700425}" srcOrd="0" destOrd="0" presId="urn:microsoft.com/office/officeart/2005/8/layout/hierarchy1"/>
    <dgm:cxn modelId="{BBC015FE-A573-4124-957A-6FF982C76561}" type="presParOf" srcId="{E6E4A675-D279-4CE6-929C-95100730C7EF}" destId="{1A1B4DC7-9396-4777-A4E3-7E3E835004C7}" srcOrd="1" destOrd="0" presId="urn:microsoft.com/office/officeart/2005/8/layout/hierarchy1"/>
    <dgm:cxn modelId="{EACD3E23-D318-4517-B351-21C824769CCD}" type="presParOf" srcId="{42824D6D-B74F-4204-AECE-B89ED196EC5E}" destId="{B65791B9-A6C8-45E2-AC72-7ECB65C6AFED}" srcOrd="1" destOrd="0" presId="urn:microsoft.com/office/officeart/2005/8/layout/hierarchy1"/>
    <dgm:cxn modelId="{A526E854-BF58-4268-A493-35B43201F424}" type="presParOf" srcId="{6C9068C2-BAD6-47CF-ABD5-BCEB9542084E}" destId="{E532474C-C784-47A0-B7CF-33AB1193445A}" srcOrd="1" destOrd="0" presId="urn:microsoft.com/office/officeart/2005/8/layout/hierarchy1"/>
    <dgm:cxn modelId="{519AA48B-91A2-4743-8BF7-7C886DA46E33}" type="presParOf" srcId="{E532474C-C784-47A0-B7CF-33AB1193445A}" destId="{0DD34621-993B-4011-ACDA-B071A0591E1C}" srcOrd="0" destOrd="0" presId="urn:microsoft.com/office/officeart/2005/8/layout/hierarchy1"/>
    <dgm:cxn modelId="{B92E187B-00F3-41F4-8559-21A372D6097C}" type="presParOf" srcId="{0DD34621-993B-4011-ACDA-B071A0591E1C}" destId="{FBF67184-F107-4BC4-AD88-508224705185}" srcOrd="0" destOrd="0" presId="urn:microsoft.com/office/officeart/2005/8/layout/hierarchy1"/>
    <dgm:cxn modelId="{51CE5F27-3455-42C2-A4A9-97569F005235}" type="presParOf" srcId="{0DD34621-993B-4011-ACDA-B071A0591E1C}" destId="{6C9D6299-A5C5-4448-941B-D1F8F07F808C}" srcOrd="1" destOrd="0" presId="urn:microsoft.com/office/officeart/2005/8/layout/hierarchy1"/>
    <dgm:cxn modelId="{02523ED4-E233-4E85-A648-F326711AAF16}" type="presParOf" srcId="{E532474C-C784-47A0-B7CF-33AB1193445A}" destId="{C8DA5AFC-0749-4176-BF91-4162B181E0E3}"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A54358-8D0B-43C8-94F5-9D3407700425}">
      <dsp:nvSpPr>
        <dsp:cNvPr id="0" name=""/>
        <dsp:cNvSpPr/>
      </dsp:nvSpPr>
      <dsp:spPr>
        <a:xfrm>
          <a:off x="1283" y="507953"/>
          <a:ext cx="4505585" cy="2861046"/>
        </a:xfrm>
        <a:prstGeom prst="roundRect">
          <a:avLst>
            <a:gd name="adj" fmla="val 10000"/>
          </a:avLst>
        </a:prstGeom>
        <a:solidFill>
          <a:schemeClr val="tx2">
            <a:lumMod val="50000"/>
            <a:lumOff val="5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A1B4DC7-9396-4777-A4E3-7E3E835004C7}">
      <dsp:nvSpPr>
        <dsp:cNvPr id="0" name=""/>
        <dsp:cNvSpPr/>
      </dsp:nvSpPr>
      <dsp:spPr>
        <a:xfrm>
          <a:off x="501904" y="983543"/>
          <a:ext cx="4505585" cy="2861046"/>
        </a:xfrm>
        <a:prstGeom prst="roundRect">
          <a:avLst>
            <a:gd name="adj" fmla="val 10000"/>
          </a:avLst>
        </a:prstGeom>
        <a:solidFill>
          <a:schemeClr val="lt1">
            <a:alpha val="90000"/>
            <a:hueOff val="0"/>
            <a:satOff val="0"/>
            <a:lumOff val="0"/>
            <a:alphaOff val="0"/>
          </a:schemeClr>
        </a:solidFill>
        <a:ln w="1905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latin typeface="Comic Sans MS" panose="030F0702030302020204" pitchFamily="66" charset="0"/>
            </a:rPr>
            <a:t>Ten film quotes about hope will appear on the next slides.</a:t>
          </a:r>
        </a:p>
      </dsp:txBody>
      <dsp:txXfrm>
        <a:off x="585701" y="1067340"/>
        <a:ext cx="4337991" cy="2693452"/>
      </dsp:txXfrm>
    </dsp:sp>
    <dsp:sp modelId="{FBF67184-F107-4BC4-AD88-508224705185}">
      <dsp:nvSpPr>
        <dsp:cNvPr id="0" name=""/>
        <dsp:cNvSpPr/>
      </dsp:nvSpPr>
      <dsp:spPr>
        <a:xfrm>
          <a:off x="5508110" y="507953"/>
          <a:ext cx="4505585" cy="2861046"/>
        </a:xfrm>
        <a:prstGeom prst="roundRect">
          <a:avLst>
            <a:gd name="adj" fmla="val 10000"/>
          </a:avLst>
        </a:prstGeom>
        <a:solidFill>
          <a:schemeClr val="tx2">
            <a:lumMod val="50000"/>
            <a:lumOff val="5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C9D6299-A5C5-4448-941B-D1F8F07F808C}">
      <dsp:nvSpPr>
        <dsp:cNvPr id="0" name=""/>
        <dsp:cNvSpPr/>
      </dsp:nvSpPr>
      <dsp:spPr>
        <a:xfrm>
          <a:off x="6008730" y="983543"/>
          <a:ext cx="4505585" cy="2861046"/>
        </a:xfrm>
        <a:prstGeom prst="roundRect">
          <a:avLst>
            <a:gd name="adj" fmla="val 10000"/>
          </a:avLst>
        </a:prstGeom>
        <a:solidFill>
          <a:schemeClr val="lt1">
            <a:alpha val="90000"/>
            <a:hueOff val="0"/>
            <a:satOff val="0"/>
            <a:lumOff val="0"/>
            <a:alphaOff val="0"/>
          </a:schemeClr>
        </a:solidFill>
        <a:ln w="1905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GB" sz="3700" kern="1200" dirty="0">
              <a:latin typeface="Comic Sans MS" panose="030F0702030302020204" pitchFamily="66" charset="0"/>
            </a:rPr>
            <a:t>Can you name the film? There will be a picture clue to help! </a:t>
          </a:r>
          <a:endParaRPr lang="en-US" sz="3700" kern="1200" dirty="0">
            <a:latin typeface="Comic Sans MS" panose="030F0702030302020204" pitchFamily="66" charset="0"/>
          </a:endParaRPr>
        </a:p>
      </dsp:txBody>
      <dsp:txXfrm>
        <a:off x="6092527" y="1067340"/>
        <a:ext cx="4337991" cy="2693452"/>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63AFDB-6B46-48D4-A780-D857DE0A21ED}" type="datetimeFigureOut">
              <a:rPr lang="en-GB" smtClean="0"/>
              <a:t>10/07/2024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48F27F-09D1-4324-988F-386B93563F21}" type="slidenum">
              <a:rPr lang="en-GB" smtClean="0"/>
              <a:t>‹#›</a:t>
            </a:fld>
            <a:endParaRPr lang="en-GB"/>
          </a:p>
        </p:txBody>
      </p:sp>
    </p:spTree>
    <p:extLst>
      <p:ext uri="{BB962C8B-B14F-4D97-AF65-F5344CB8AC3E}">
        <p14:creationId xmlns:p14="http://schemas.microsoft.com/office/powerpoint/2010/main" val="37629477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A48F27F-09D1-4324-988F-386B93563F21}" type="slidenum">
              <a:rPr lang="en-GB" smtClean="0"/>
              <a:t>3</a:t>
            </a:fld>
            <a:endParaRPr lang="en-GB"/>
          </a:p>
        </p:txBody>
      </p:sp>
    </p:spTree>
    <p:extLst>
      <p:ext uri="{BB962C8B-B14F-4D97-AF65-F5344CB8AC3E}">
        <p14:creationId xmlns:p14="http://schemas.microsoft.com/office/powerpoint/2010/main" val="33070579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Lord of the Rings: the Fellowship of the Ring </a:t>
            </a:r>
          </a:p>
        </p:txBody>
      </p:sp>
      <p:sp>
        <p:nvSpPr>
          <p:cNvPr id="4" name="Slide Number Placeholder 3"/>
          <p:cNvSpPr>
            <a:spLocks noGrp="1"/>
          </p:cNvSpPr>
          <p:nvPr>
            <p:ph type="sldNum" sz="quarter" idx="5"/>
          </p:nvPr>
        </p:nvSpPr>
        <p:spPr/>
        <p:txBody>
          <a:bodyPr/>
          <a:lstStyle/>
          <a:p>
            <a:fld id="{0A48F27F-09D1-4324-988F-386B93563F21}" type="slidenum">
              <a:rPr lang="en-GB" smtClean="0"/>
              <a:t>13</a:t>
            </a:fld>
            <a:endParaRPr lang="en-GB"/>
          </a:p>
        </p:txBody>
      </p:sp>
    </p:spTree>
    <p:extLst>
      <p:ext uri="{BB962C8B-B14F-4D97-AF65-F5344CB8AC3E}">
        <p14:creationId xmlns:p14="http://schemas.microsoft.com/office/powerpoint/2010/main" val="13771125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Bug’s Life</a:t>
            </a:r>
          </a:p>
        </p:txBody>
      </p:sp>
      <p:sp>
        <p:nvSpPr>
          <p:cNvPr id="4" name="Slide Number Placeholder 3"/>
          <p:cNvSpPr>
            <a:spLocks noGrp="1"/>
          </p:cNvSpPr>
          <p:nvPr>
            <p:ph type="sldNum" sz="quarter" idx="5"/>
          </p:nvPr>
        </p:nvSpPr>
        <p:spPr/>
        <p:txBody>
          <a:bodyPr/>
          <a:lstStyle/>
          <a:p>
            <a:fld id="{0A48F27F-09D1-4324-988F-386B93563F21}" type="slidenum">
              <a:rPr lang="en-GB" smtClean="0"/>
              <a:t>14</a:t>
            </a:fld>
            <a:endParaRPr lang="en-GB"/>
          </a:p>
        </p:txBody>
      </p:sp>
    </p:spTree>
    <p:extLst>
      <p:ext uri="{BB962C8B-B14F-4D97-AF65-F5344CB8AC3E}">
        <p14:creationId xmlns:p14="http://schemas.microsoft.com/office/powerpoint/2010/main" val="4052169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A48F27F-09D1-4324-988F-386B93563F21}" type="slidenum">
              <a:rPr lang="en-GB" smtClean="0"/>
              <a:t>17</a:t>
            </a:fld>
            <a:endParaRPr lang="en-GB"/>
          </a:p>
        </p:txBody>
      </p:sp>
    </p:spTree>
    <p:extLst>
      <p:ext uri="{BB962C8B-B14F-4D97-AF65-F5344CB8AC3E}">
        <p14:creationId xmlns:p14="http://schemas.microsoft.com/office/powerpoint/2010/main" val="8502021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1) Anchor 2) promise 3) trust 4) faith 5) certainty </a:t>
            </a:r>
          </a:p>
        </p:txBody>
      </p:sp>
      <p:sp>
        <p:nvSpPr>
          <p:cNvPr id="4" name="Slide Number Placeholder 3"/>
          <p:cNvSpPr>
            <a:spLocks noGrp="1"/>
          </p:cNvSpPr>
          <p:nvPr>
            <p:ph type="sldNum" sz="quarter" idx="5"/>
          </p:nvPr>
        </p:nvSpPr>
        <p:spPr/>
        <p:txBody>
          <a:bodyPr/>
          <a:lstStyle/>
          <a:p>
            <a:fld id="{0A48F27F-09D1-4324-988F-386B93563F21}" type="slidenum">
              <a:rPr lang="en-GB" smtClean="0"/>
              <a:t>20</a:t>
            </a:fld>
            <a:endParaRPr lang="en-GB"/>
          </a:p>
        </p:txBody>
      </p:sp>
    </p:spTree>
    <p:extLst>
      <p:ext uri="{BB962C8B-B14F-4D97-AF65-F5344CB8AC3E}">
        <p14:creationId xmlns:p14="http://schemas.microsoft.com/office/powerpoint/2010/main" val="5283188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A48F27F-09D1-4324-988F-386B93563F21}" type="slidenum">
              <a:rPr lang="en-GB" smtClean="0"/>
              <a:t>22</a:t>
            </a:fld>
            <a:endParaRPr lang="en-GB"/>
          </a:p>
        </p:txBody>
      </p:sp>
    </p:spTree>
    <p:extLst>
      <p:ext uri="{BB962C8B-B14F-4D97-AF65-F5344CB8AC3E}">
        <p14:creationId xmlns:p14="http://schemas.microsoft.com/office/powerpoint/2010/main" val="4368846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A48F27F-09D1-4324-988F-386B93563F21}" type="slidenum">
              <a:rPr lang="en-GB" smtClean="0"/>
              <a:t>24</a:t>
            </a:fld>
            <a:endParaRPr lang="en-GB"/>
          </a:p>
        </p:txBody>
      </p:sp>
    </p:spTree>
    <p:extLst>
      <p:ext uri="{BB962C8B-B14F-4D97-AF65-F5344CB8AC3E}">
        <p14:creationId xmlns:p14="http://schemas.microsoft.com/office/powerpoint/2010/main" val="42789810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Superman (Justice League) </a:t>
            </a:r>
          </a:p>
        </p:txBody>
      </p:sp>
      <p:sp>
        <p:nvSpPr>
          <p:cNvPr id="4" name="Slide Number Placeholder 3"/>
          <p:cNvSpPr>
            <a:spLocks noGrp="1"/>
          </p:cNvSpPr>
          <p:nvPr>
            <p:ph type="sldNum" sz="quarter" idx="5"/>
          </p:nvPr>
        </p:nvSpPr>
        <p:spPr/>
        <p:txBody>
          <a:bodyPr/>
          <a:lstStyle/>
          <a:p>
            <a:fld id="{0A48F27F-09D1-4324-988F-386B93563F21}" type="slidenum">
              <a:rPr lang="en-GB" smtClean="0"/>
              <a:t>5</a:t>
            </a:fld>
            <a:endParaRPr lang="en-GB"/>
          </a:p>
        </p:txBody>
      </p:sp>
    </p:spTree>
    <p:extLst>
      <p:ext uri="{BB962C8B-B14F-4D97-AF65-F5344CB8AC3E}">
        <p14:creationId xmlns:p14="http://schemas.microsoft.com/office/powerpoint/2010/main" val="24701215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Cinderella </a:t>
            </a:r>
          </a:p>
        </p:txBody>
      </p:sp>
      <p:sp>
        <p:nvSpPr>
          <p:cNvPr id="4" name="Slide Number Placeholder 3"/>
          <p:cNvSpPr>
            <a:spLocks noGrp="1"/>
          </p:cNvSpPr>
          <p:nvPr>
            <p:ph type="sldNum" sz="quarter" idx="5"/>
          </p:nvPr>
        </p:nvSpPr>
        <p:spPr/>
        <p:txBody>
          <a:bodyPr/>
          <a:lstStyle/>
          <a:p>
            <a:fld id="{0A48F27F-09D1-4324-988F-386B93563F21}" type="slidenum">
              <a:rPr lang="en-GB" smtClean="0"/>
              <a:t>6</a:t>
            </a:fld>
            <a:endParaRPr lang="en-GB"/>
          </a:p>
        </p:txBody>
      </p:sp>
    </p:spTree>
    <p:extLst>
      <p:ext uri="{BB962C8B-B14F-4D97-AF65-F5344CB8AC3E}">
        <p14:creationId xmlns:p14="http://schemas.microsoft.com/office/powerpoint/2010/main" val="19628996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Hunger Games</a:t>
            </a:r>
          </a:p>
        </p:txBody>
      </p:sp>
      <p:sp>
        <p:nvSpPr>
          <p:cNvPr id="4" name="Slide Number Placeholder 3"/>
          <p:cNvSpPr>
            <a:spLocks noGrp="1"/>
          </p:cNvSpPr>
          <p:nvPr>
            <p:ph type="sldNum" sz="quarter" idx="5"/>
          </p:nvPr>
        </p:nvSpPr>
        <p:spPr/>
        <p:txBody>
          <a:bodyPr/>
          <a:lstStyle/>
          <a:p>
            <a:fld id="{0A48F27F-09D1-4324-988F-386B93563F21}" type="slidenum">
              <a:rPr lang="en-GB" smtClean="0"/>
              <a:t>7</a:t>
            </a:fld>
            <a:endParaRPr lang="en-GB"/>
          </a:p>
        </p:txBody>
      </p:sp>
    </p:spTree>
    <p:extLst>
      <p:ext uri="{BB962C8B-B14F-4D97-AF65-F5344CB8AC3E}">
        <p14:creationId xmlns:p14="http://schemas.microsoft.com/office/powerpoint/2010/main" val="17525300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a:t>Aquaman</a:t>
            </a:r>
            <a:endParaRPr lang="en-GB" dirty="0"/>
          </a:p>
        </p:txBody>
      </p:sp>
      <p:sp>
        <p:nvSpPr>
          <p:cNvPr id="4" name="Slide Number Placeholder 3"/>
          <p:cNvSpPr>
            <a:spLocks noGrp="1"/>
          </p:cNvSpPr>
          <p:nvPr>
            <p:ph type="sldNum" sz="quarter" idx="5"/>
          </p:nvPr>
        </p:nvSpPr>
        <p:spPr/>
        <p:txBody>
          <a:bodyPr/>
          <a:lstStyle/>
          <a:p>
            <a:fld id="{0A48F27F-09D1-4324-988F-386B93563F21}" type="slidenum">
              <a:rPr lang="en-GB" smtClean="0"/>
              <a:t>8</a:t>
            </a:fld>
            <a:endParaRPr lang="en-GB"/>
          </a:p>
        </p:txBody>
      </p:sp>
    </p:spTree>
    <p:extLst>
      <p:ext uri="{BB962C8B-B14F-4D97-AF65-F5344CB8AC3E}">
        <p14:creationId xmlns:p14="http://schemas.microsoft.com/office/powerpoint/2010/main" val="17531760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Beauty and the Beast</a:t>
            </a:r>
          </a:p>
        </p:txBody>
      </p:sp>
      <p:sp>
        <p:nvSpPr>
          <p:cNvPr id="4" name="Slide Number Placeholder 3"/>
          <p:cNvSpPr>
            <a:spLocks noGrp="1"/>
          </p:cNvSpPr>
          <p:nvPr>
            <p:ph type="sldNum" sz="quarter" idx="5"/>
          </p:nvPr>
        </p:nvSpPr>
        <p:spPr/>
        <p:txBody>
          <a:bodyPr/>
          <a:lstStyle/>
          <a:p>
            <a:fld id="{0A48F27F-09D1-4324-988F-386B93563F21}" type="slidenum">
              <a:rPr lang="en-GB" smtClean="0"/>
              <a:t>9</a:t>
            </a:fld>
            <a:endParaRPr lang="en-GB"/>
          </a:p>
        </p:txBody>
      </p:sp>
    </p:spTree>
    <p:extLst>
      <p:ext uri="{BB962C8B-B14F-4D97-AF65-F5344CB8AC3E}">
        <p14:creationId xmlns:p14="http://schemas.microsoft.com/office/powerpoint/2010/main" val="19070149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Ratatouille </a:t>
            </a:r>
          </a:p>
        </p:txBody>
      </p:sp>
      <p:sp>
        <p:nvSpPr>
          <p:cNvPr id="4" name="Slide Number Placeholder 3"/>
          <p:cNvSpPr>
            <a:spLocks noGrp="1"/>
          </p:cNvSpPr>
          <p:nvPr>
            <p:ph type="sldNum" sz="quarter" idx="5"/>
          </p:nvPr>
        </p:nvSpPr>
        <p:spPr/>
        <p:txBody>
          <a:bodyPr/>
          <a:lstStyle/>
          <a:p>
            <a:fld id="{0A48F27F-09D1-4324-988F-386B93563F21}" type="slidenum">
              <a:rPr lang="en-GB" smtClean="0"/>
              <a:t>10</a:t>
            </a:fld>
            <a:endParaRPr lang="en-GB"/>
          </a:p>
        </p:txBody>
      </p:sp>
    </p:spTree>
    <p:extLst>
      <p:ext uri="{BB962C8B-B14F-4D97-AF65-F5344CB8AC3E}">
        <p14:creationId xmlns:p14="http://schemas.microsoft.com/office/powerpoint/2010/main" val="38324858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Inside Out</a:t>
            </a:r>
          </a:p>
        </p:txBody>
      </p:sp>
      <p:sp>
        <p:nvSpPr>
          <p:cNvPr id="4" name="Slide Number Placeholder 3"/>
          <p:cNvSpPr>
            <a:spLocks noGrp="1"/>
          </p:cNvSpPr>
          <p:nvPr>
            <p:ph type="sldNum" sz="quarter" idx="5"/>
          </p:nvPr>
        </p:nvSpPr>
        <p:spPr/>
        <p:txBody>
          <a:bodyPr/>
          <a:lstStyle/>
          <a:p>
            <a:fld id="{0A48F27F-09D1-4324-988F-386B93563F21}" type="slidenum">
              <a:rPr lang="en-GB" smtClean="0"/>
              <a:t>11</a:t>
            </a:fld>
            <a:endParaRPr lang="en-GB"/>
          </a:p>
        </p:txBody>
      </p:sp>
    </p:spTree>
    <p:extLst>
      <p:ext uri="{BB962C8B-B14F-4D97-AF65-F5344CB8AC3E}">
        <p14:creationId xmlns:p14="http://schemas.microsoft.com/office/powerpoint/2010/main" val="11030881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Finding Nemo</a:t>
            </a:r>
          </a:p>
        </p:txBody>
      </p:sp>
      <p:sp>
        <p:nvSpPr>
          <p:cNvPr id="4" name="Slide Number Placeholder 3"/>
          <p:cNvSpPr>
            <a:spLocks noGrp="1"/>
          </p:cNvSpPr>
          <p:nvPr>
            <p:ph type="sldNum" sz="quarter" idx="5"/>
          </p:nvPr>
        </p:nvSpPr>
        <p:spPr/>
        <p:txBody>
          <a:bodyPr/>
          <a:lstStyle/>
          <a:p>
            <a:fld id="{0A48F27F-09D1-4324-988F-386B93563F21}" type="slidenum">
              <a:rPr lang="en-GB" smtClean="0"/>
              <a:t>12</a:t>
            </a:fld>
            <a:endParaRPr lang="en-GB"/>
          </a:p>
        </p:txBody>
      </p:sp>
    </p:spTree>
    <p:extLst>
      <p:ext uri="{BB962C8B-B14F-4D97-AF65-F5344CB8AC3E}">
        <p14:creationId xmlns:p14="http://schemas.microsoft.com/office/powerpoint/2010/main" val="1559549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D007D-4BC1-FBCC-E895-671E6273C4E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610E0E66-8651-604B-895E-9AE759417EF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8B3247A5-A5C4-B03A-9D55-DDB487C2F0BD}"/>
              </a:ext>
            </a:extLst>
          </p:cNvPr>
          <p:cNvSpPr>
            <a:spLocks noGrp="1"/>
          </p:cNvSpPr>
          <p:nvPr>
            <p:ph type="dt" sz="half" idx="10"/>
          </p:nvPr>
        </p:nvSpPr>
        <p:spPr/>
        <p:txBody>
          <a:bodyPr/>
          <a:lstStyle/>
          <a:p>
            <a:fld id="{2A978E64-B7F0-4A06-9310-F727C65D0265}" type="datetimeFigureOut">
              <a:rPr lang="en-GB" smtClean="0"/>
              <a:t>10/07/2024</a:t>
            </a:fld>
            <a:endParaRPr lang="en-GB"/>
          </a:p>
        </p:txBody>
      </p:sp>
      <p:sp>
        <p:nvSpPr>
          <p:cNvPr id="5" name="Footer Placeholder 4">
            <a:extLst>
              <a:ext uri="{FF2B5EF4-FFF2-40B4-BE49-F238E27FC236}">
                <a16:creationId xmlns:a16="http://schemas.microsoft.com/office/drawing/2014/main" id="{19118B70-BFF0-E137-C7D8-68FF0939D95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7CA22DA-2955-6F9E-E256-0811ABA65825}"/>
              </a:ext>
            </a:extLst>
          </p:cNvPr>
          <p:cNvSpPr>
            <a:spLocks noGrp="1"/>
          </p:cNvSpPr>
          <p:nvPr>
            <p:ph type="sldNum" sz="quarter" idx="12"/>
          </p:nvPr>
        </p:nvSpPr>
        <p:spPr/>
        <p:txBody>
          <a:bodyPr/>
          <a:lstStyle/>
          <a:p>
            <a:fld id="{E0CA52CD-7E4B-4A98-8EFC-7429A5EE7B53}" type="slidenum">
              <a:rPr lang="en-GB" smtClean="0"/>
              <a:t>‹#›</a:t>
            </a:fld>
            <a:endParaRPr lang="en-GB"/>
          </a:p>
        </p:txBody>
      </p:sp>
    </p:spTree>
    <p:extLst>
      <p:ext uri="{BB962C8B-B14F-4D97-AF65-F5344CB8AC3E}">
        <p14:creationId xmlns:p14="http://schemas.microsoft.com/office/powerpoint/2010/main" val="3234070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8644E7-107D-A35A-8CB1-D953E3682F4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029C293-7F39-9639-60BD-2AD1CB06A0E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AC5F8E4-C499-706F-0B69-218B6A93046E}"/>
              </a:ext>
            </a:extLst>
          </p:cNvPr>
          <p:cNvSpPr>
            <a:spLocks noGrp="1"/>
          </p:cNvSpPr>
          <p:nvPr>
            <p:ph type="dt" sz="half" idx="10"/>
          </p:nvPr>
        </p:nvSpPr>
        <p:spPr/>
        <p:txBody>
          <a:bodyPr/>
          <a:lstStyle/>
          <a:p>
            <a:fld id="{2A978E64-B7F0-4A06-9310-F727C65D0265}" type="datetimeFigureOut">
              <a:rPr lang="en-GB" smtClean="0"/>
              <a:t>10/07/2024</a:t>
            </a:fld>
            <a:endParaRPr lang="en-GB"/>
          </a:p>
        </p:txBody>
      </p:sp>
      <p:sp>
        <p:nvSpPr>
          <p:cNvPr id="5" name="Footer Placeholder 4">
            <a:extLst>
              <a:ext uri="{FF2B5EF4-FFF2-40B4-BE49-F238E27FC236}">
                <a16:creationId xmlns:a16="http://schemas.microsoft.com/office/drawing/2014/main" id="{67DA98CD-59F0-F59E-6FA6-FD6A9F2E940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8A63441-BE6D-AFDB-CA1A-9853D65DC6BC}"/>
              </a:ext>
            </a:extLst>
          </p:cNvPr>
          <p:cNvSpPr>
            <a:spLocks noGrp="1"/>
          </p:cNvSpPr>
          <p:nvPr>
            <p:ph type="sldNum" sz="quarter" idx="12"/>
          </p:nvPr>
        </p:nvSpPr>
        <p:spPr/>
        <p:txBody>
          <a:bodyPr/>
          <a:lstStyle/>
          <a:p>
            <a:fld id="{E0CA52CD-7E4B-4A98-8EFC-7429A5EE7B53}" type="slidenum">
              <a:rPr lang="en-GB" smtClean="0"/>
              <a:t>‹#›</a:t>
            </a:fld>
            <a:endParaRPr lang="en-GB"/>
          </a:p>
        </p:txBody>
      </p:sp>
    </p:spTree>
    <p:extLst>
      <p:ext uri="{BB962C8B-B14F-4D97-AF65-F5344CB8AC3E}">
        <p14:creationId xmlns:p14="http://schemas.microsoft.com/office/powerpoint/2010/main" val="22919616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48A2E5E-F0EF-9AB3-8ADD-CFB647BFD4D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BE87D39-33B5-CF9C-ED55-C2FD37B0856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1CCCD6E-F4BE-0D86-A4E1-44FC592FCED8}"/>
              </a:ext>
            </a:extLst>
          </p:cNvPr>
          <p:cNvSpPr>
            <a:spLocks noGrp="1"/>
          </p:cNvSpPr>
          <p:nvPr>
            <p:ph type="dt" sz="half" idx="10"/>
          </p:nvPr>
        </p:nvSpPr>
        <p:spPr/>
        <p:txBody>
          <a:bodyPr/>
          <a:lstStyle/>
          <a:p>
            <a:fld id="{2A978E64-B7F0-4A06-9310-F727C65D0265}" type="datetimeFigureOut">
              <a:rPr lang="en-GB" smtClean="0"/>
              <a:t>10/07/2024</a:t>
            </a:fld>
            <a:endParaRPr lang="en-GB"/>
          </a:p>
        </p:txBody>
      </p:sp>
      <p:sp>
        <p:nvSpPr>
          <p:cNvPr id="5" name="Footer Placeholder 4">
            <a:extLst>
              <a:ext uri="{FF2B5EF4-FFF2-40B4-BE49-F238E27FC236}">
                <a16:creationId xmlns:a16="http://schemas.microsoft.com/office/drawing/2014/main" id="{AD9BC38A-9917-1B04-9E7F-47CD2139E00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76F8AA1-1A06-A6E0-FE55-F32F6C3060FF}"/>
              </a:ext>
            </a:extLst>
          </p:cNvPr>
          <p:cNvSpPr>
            <a:spLocks noGrp="1"/>
          </p:cNvSpPr>
          <p:nvPr>
            <p:ph type="sldNum" sz="quarter" idx="12"/>
          </p:nvPr>
        </p:nvSpPr>
        <p:spPr/>
        <p:txBody>
          <a:bodyPr/>
          <a:lstStyle/>
          <a:p>
            <a:fld id="{E0CA52CD-7E4B-4A98-8EFC-7429A5EE7B53}" type="slidenum">
              <a:rPr lang="en-GB" smtClean="0"/>
              <a:t>‹#›</a:t>
            </a:fld>
            <a:endParaRPr lang="en-GB"/>
          </a:p>
        </p:txBody>
      </p:sp>
    </p:spTree>
    <p:extLst>
      <p:ext uri="{BB962C8B-B14F-4D97-AF65-F5344CB8AC3E}">
        <p14:creationId xmlns:p14="http://schemas.microsoft.com/office/powerpoint/2010/main" val="2920203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3D62E9-A0FD-13F2-9158-44B54AC2610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A83335A-296C-6B17-682F-E9922E8B718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78409B1-E4C2-B40C-5555-FBE9B25D845F}"/>
              </a:ext>
            </a:extLst>
          </p:cNvPr>
          <p:cNvSpPr>
            <a:spLocks noGrp="1"/>
          </p:cNvSpPr>
          <p:nvPr>
            <p:ph type="dt" sz="half" idx="10"/>
          </p:nvPr>
        </p:nvSpPr>
        <p:spPr/>
        <p:txBody>
          <a:bodyPr/>
          <a:lstStyle/>
          <a:p>
            <a:fld id="{2A978E64-B7F0-4A06-9310-F727C65D0265}" type="datetimeFigureOut">
              <a:rPr lang="en-GB" smtClean="0"/>
              <a:t>10/07/2024</a:t>
            </a:fld>
            <a:endParaRPr lang="en-GB"/>
          </a:p>
        </p:txBody>
      </p:sp>
      <p:sp>
        <p:nvSpPr>
          <p:cNvPr id="5" name="Footer Placeholder 4">
            <a:extLst>
              <a:ext uri="{FF2B5EF4-FFF2-40B4-BE49-F238E27FC236}">
                <a16:creationId xmlns:a16="http://schemas.microsoft.com/office/drawing/2014/main" id="{71950AD6-F0EE-0219-1734-D9A47C622D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5BABC32-296B-D373-1281-FED60A73FF80}"/>
              </a:ext>
            </a:extLst>
          </p:cNvPr>
          <p:cNvSpPr>
            <a:spLocks noGrp="1"/>
          </p:cNvSpPr>
          <p:nvPr>
            <p:ph type="sldNum" sz="quarter" idx="12"/>
          </p:nvPr>
        </p:nvSpPr>
        <p:spPr/>
        <p:txBody>
          <a:bodyPr/>
          <a:lstStyle/>
          <a:p>
            <a:fld id="{E0CA52CD-7E4B-4A98-8EFC-7429A5EE7B53}" type="slidenum">
              <a:rPr lang="en-GB" smtClean="0"/>
              <a:t>‹#›</a:t>
            </a:fld>
            <a:endParaRPr lang="en-GB"/>
          </a:p>
        </p:txBody>
      </p:sp>
    </p:spTree>
    <p:extLst>
      <p:ext uri="{BB962C8B-B14F-4D97-AF65-F5344CB8AC3E}">
        <p14:creationId xmlns:p14="http://schemas.microsoft.com/office/powerpoint/2010/main" val="42715594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91EBA-D738-E020-70D6-A780BDD9F2F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B45391AC-3F29-C374-3E09-EE7ACA74442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DBDE4C4-6B5B-C125-0BFA-9BCBD0262FD0}"/>
              </a:ext>
            </a:extLst>
          </p:cNvPr>
          <p:cNvSpPr>
            <a:spLocks noGrp="1"/>
          </p:cNvSpPr>
          <p:nvPr>
            <p:ph type="dt" sz="half" idx="10"/>
          </p:nvPr>
        </p:nvSpPr>
        <p:spPr/>
        <p:txBody>
          <a:bodyPr/>
          <a:lstStyle/>
          <a:p>
            <a:fld id="{2A978E64-B7F0-4A06-9310-F727C65D0265}" type="datetimeFigureOut">
              <a:rPr lang="en-GB" smtClean="0"/>
              <a:t>10/07/2024</a:t>
            </a:fld>
            <a:endParaRPr lang="en-GB"/>
          </a:p>
        </p:txBody>
      </p:sp>
      <p:sp>
        <p:nvSpPr>
          <p:cNvPr id="5" name="Footer Placeholder 4">
            <a:extLst>
              <a:ext uri="{FF2B5EF4-FFF2-40B4-BE49-F238E27FC236}">
                <a16:creationId xmlns:a16="http://schemas.microsoft.com/office/drawing/2014/main" id="{97845221-65F2-08A7-DEE7-8F603797E54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BAD0528-A15D-07D7-BE73-9C734C47227F}"/>
              </a:ext>
            </a:extLst>
          </p:cNvPr>
          <p:cNvSpPr>
            <a:spLocks noGrp="1"/>
          </p:cNvSpPr>
          <p:nvPr>
            <p:ph type="sldNum" sz="quarter" idx="12"/>
          </p:nvPr>
        </p:nvSpPr>
        <p:spPr/>
        <p:txBody>
          <a:bodyPr/>
          <a:lstStyle/>
          <a:p>
            <a:fld id="{E0CA52CD-7E4B-4A98-8EFC-7429A5EE7B53}" type="slidenum">
              <a:rPr lang="en-GB" smtClean="0"/>
              <a:t>‹#›</a:t>
            </a:fld>
            <a:endParaRPr lang="en-GB"/>
          </a:p>
        </p:txBody>
      </p:sp>
    </p:spTree>
    <p:extLst>
      <p:ext uri="{BB962C8B-B14F-4D97-AF65-F5344CB8AC3E}">
        <p14:creationId xmlns:p14="http://schemas.microsoft.com/office/powerpoint/2010/main" val="42565611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92025-35B6-9365-B942-435CD857417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6AD010E-572D-CF9C-AE5B-7054A506071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AF4C5A88-D645-B6E3-6DC9-9E91E17A471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08608E01-C5B5-CA3F-15F5-BBAA0C952F96}"/>
              </a:ext>
            </a:extLst>
          </p:cNvPr>
          <p:cNvSpPr>
            <a:spLocks noGrp="1"/>
          </p:cNvSpPr>
          <p:nvPr>
            <p:ph type="dt" sz="half" idx="10"/>
          </p:nvPr>
        </p:nvSpPr>
        <p:spPr/>
        <p:txBody>
          <a:bodyPr/>
          <a:lstStyle/>
          <a:p>
            <a:fld id="{2A978E64-B7F0-4A06-9310-F727C65D0265}" type="datetimeFigureOut">
              <a:rPr lang="en-GB" smtClean="0"/>
              <a:t>10/07/2024</a:t>
            </a:fld>
            <a:endParaRPr lang="en-GB"/>
          </a:p>
        </p:txBody>
      </p:sp>
      <p:sp>
        <p:nvSpPr>
          <p:cNvPr id="6" name="Footer Placeholder 5">
            <a:extLst>
              <a:ext uri="{FF2B5EF4-FFF2-40B4-BE49-F238E27FC236}">
                <a16:creationId xmlns:a16="http://schemas.microsoft.com/office/drawing/2014/main" id="{36F9D43B-AA63-1C97-F525-90BDD8E06D7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69DABD0-B2B5-FBAA-1616-8970332D867C}"/>
              </a:ext>
            </a:extLst>
          </p:cNvPr>
          <p:cNvSpPr>
            <a:spLocks noGrp="1"/>
          </p:cNvSpPr>
          <p:nvPr>
            <p:ph type="sldNum" sz="quarter" idx="12"/>
          </p:nvPr>
        </p:nvSpPr>
        <p:spPr/>
        <p:txBody>
          <a:bodyPr/>
          <a:lstStyle/>
          <a:p>
            <a:fld id="{E0CA52CD-7E4B-4A98-8EFC-7429A5EE7B53}" type="slidenum">
              <a:rPr lang="en-GB" smtClean="0"/>
              <a:t>‹#›</a:t>
            </a:fld>
            <a:endParaRPr lang="en-GB"/>
          </a:p>
        </p:txBody>
      </p:sp>
    </p:spTree>
    <p:extLst>
      <p:ext uri="{BB962C8B-B14F-4D97-AF65-F5344CB8AC3E}">
        <p14:creationId xmlns:p14="http://schemas.microsoft.com/office/powerpoint/2010/main" val="26631016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C3BE24-F791-0DA0-D139-B16279CF2C6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99D0C2C-4B60-0D17-92B4-16E014FE12D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114C68C-EAAF-54C9-F56E-70A2A5D0BD1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4F367ED-4FBA-8C11-2B3B-1BA8027AA3C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4696AC-0BCC-9288-2521-D82F00E5F16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CBFAA0E-66B3-2CCA-713E-2705526D92DC}"/>
              </a:ext>
            </a:extLst>
          </p:cNvPr>
          <p:cNvSpPr>
            <a:spLocks noGrp="1"/>
          </p:cNvSpPr>
          <p:nvPr>
            <p:ph type="dt" sz="half" idx="10"/>
          </p:nvPr>
        </p:nvSpPr>
        <p:spPr/>
        <p:txBody>
          <a:bodyPr/>
          <a:lstStyle/>
          <a:p>
            <a:fld id="{2A978E64-B7F0-4A06-9310-F727C65D0265}" type="datetimeFigureOut">
              <a:rPr lang="en-GB" smtClean="0"/>
              <a:t>10/07/2024</a:t>
            </a:fld>
            <a:endParaRPr lang="en-GB"/>
          </a:p>
        </p:txBody>
      </p:sp>
      <p:sp>
        <p:nvSpPr>
          <p:cNvPr id="8" name="Footer Placeholder 7">
            <a:extLst>
              <a:ext uri="{FF2B5EF4-FFF2-40B4-BE49-F238E27FC236}">
                <a16:creationId xmlns:a16="http://schemas.microsoft.com/office/drawing/2014/main" id="{3CB04427-DE41-6608-ABDC-0150582CFE85}"/>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4528A3DD-B6EC-EE52-9E9C-24D1C140B3C3}"/>
              </a:ext>
            </a:extLst>
          </p:cNvPr>
          <p:cNvSpPr>
            <a:spLocks noGrp="1"/>
          </p:cNvSpPr>
          <p:nvPr>
            <p:ph type="sldNum" sz="quarter" idx="12"/>
          </p:nvPr>
        </p:nvSpPr>
        <p:spPr/>
        <p:txBody>
          <a:bodyPr/>
          <a:lstStyle/>
          <a:p>
            <a:fld id="{E0CA52CD-7E4B-4A98-8EFC-7429A5EE7B53}" type="slidenum">
              <a:rPr lang="en-GB" smtClean="0"/>
              <a:t>‹#›</a:t>
            </a:fld>
            <a:endParaRPr lang="en-GB"/>
          </a:p>
        </p:txBody>
      </p:sp>
    </p:spTree>
    <p:extLst>
      <p:ext uri="{BB962C8B-B14F-4D97-AF65-F5344CB8AC3E}">
        <p14:creationId xmlns:p14="http://schemas.microsoft.com/office/powerpoint/2010/main" val="23196631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5C0741-D125-0D91-0471-694A312E5D0A}"/>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9246838A-C8FB-11F7-475E-E660DA693E60}"/>
              </a:ext>
            </a:extLst>
          </p:cNvPr>
          <p:cNvSpPr>
            <a:spLocks noGrp="1"/>
          </p:cNvSpPr>
          <p:nvPr>
            <p:ph type="dt" sz="half" idx="10"/>
          </p:nvPr>
        </p:nvSpPr>
        <p:spPr/>
        <p:txBody>
          <a:bodyPr/>
          <a:lstStyle/>
          <a:p>
            <a:fld id="{2A978E64-B7F0-4A06-9310-F727C65D0265}" type="datetimeFigureOut">
              <a:rPr lang="en-GB" smtClean="0"/>
              <a:t>10/07/2024</a:t>
            </a:fld>
            <a:endParaRPr lang="en-GB"/>
          </a:p>
        </p:txBody>
      </p:sp>
      <p:sp>
        <p:nvSpPr>
          <p:cNvPr id="4" name="Footer Placeholder 3">
            <a:extLst>
              <a:ext uri="{FF2B5EF4-FFF2-40B4-BE49-F238E27FC236}">
                <a16:creationId xmlns:a16="http://schemas.microsoft.com/office/drawing/2014/main" id="{7AD2041B-A2F5-7DB9-61C0-B07B3A618811}"/>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C7351EF-0B2F-9305-4891-FF71DE07493A}"/>
              </a:ext>
            </a:extLst>
          </p:cNvPr>
          <p:cNvSpPr>
            <a:spLocks noGrp="1"/>
          </p:cNvSpPr>
          <p:nvPr>
            <p:ph type="sldNum" sz="quarter" idx="12"/>
          </p:nvPr>
        </p:nvSpPr>
        <p:spPr/>
        <p:txBody>
          <a:bodyPr/>
          <a:lstStyle/>
          <a:p>
            <a:fld id="{E0CA52CD-7E4B-4A98-8EFC-7429A5EE7B53}" type="slidenum">
              <a:rPr lang="en-GB" smtClean="0"/>
              <a:t>‹#›</a:t>
            </a:fld>
            <a:endParaRPr lang="en-GB"/>
          </a:p>
        </p:txBody>
      </p:sp>
    </p:spTree>
    <p:extLst>
      <p:ext uri="{BB962C8B-B14F-4D97-AF65-F5344CB8AC3E}">
        <p14:creationId xmlns:p14="http://schemas.microsoft.com/office/powerpoint/2010/main" val="718979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8B4A8FD-5822-F108-64E2-AB5175ED8BBD}"/>
              </a:ext>
            </a:extLst>
          </p:cNvPr>
          <p:cNvSpPr>
            <a:spLocks noGrp="1"/>
          </p:cNvSpPr>
          <p:nvPr>
            <p:ph type="dt" sz="half" idx="10"/>
          </p:nvPr>
        </p:nvSpPr>
        <p:spPr/>
        <p:txBody>
          <a:bodyPr/>
          <a:lstStyle/>
          <a:p>
            <a:fld id="{2A978E64-B7F0-4A06-9310-F727C65D0265}" type="datetimeFigureOut">
              <a:rPr lang="en-GB" smtClean="0"/>
              <a:t>10/07/2024</a:t>
            </a:fld>
            <a:endParaRPr lang="en-GB"/>
          </a:p>
        </p:txBody>
      </p:sp>
      <p:sp>
        <p:nvSpPr>
          <p:cNvPr id="3" name="Footer Placeholder 2">
            <a:extLst>
              <a:ext uri="{FF2B5EF4-FFF2-40B4-BE49-F238E27FC236}">
                <a16:creationId xmlns:a16="http://schemas.microsoft.com/office/drawing/2014/main" id="{5FDE40CC-3C30-5AD7-612B-A3A786F0BFC1}"/>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89510F5-ED9E-C1AA-0635-6C71B1E1F84D}"/>
              </a:ext>
            </a:extLst>
          </p:cNvPr>
          <p:cNvSpPr>
            <a:spLocks noGrp="1"/>
          </p:cNvSpPr>
          <p:nvPr>
            <p:ph type="sldNum" sz="quarter" idx="12"/>
          </p:nvPr>
        </p:nvSpPr>
        <p:spPr/>
        <p:txBody>
          <a:bodyPr/>
          <a:lstStyle/>
          <a:p>
            <a:fld id="{E0CA52CD-7E4B-4A98-8EFC-7429A5EE7B53}" type="slidenum">
              <a:rPr lang="en-GB" smtClean="0"/>
              <a:t>‹#›</a:t>
            </a:fld>
            <a:endParaRPr lang="en-GB"/>
          </a:p>
        </p:txBody>
      </p:sp>
    </p:spTree>
    <p:extLst>
      <p:ext uri="{BB962C8B-B14F-4D97-AF65-F5344CB8AC3E}">
        <p14:creationId xmlns:p14="http://schemas.microsoft.com/office/powerpoint/2010/main" val="1812117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F9193A-86C8-ACE8-D73D-CC472FACF21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7E3DAE14-1AC8-BCD9-1580-AC90228F623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B27A264-AAA1-5A4A-6C2D-FBA1044593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A9EF5D9-FAA2-EB09-15B2-88BEB79CBFE8}"/>
              </a:ext>
            </a:extLst>
          </p:cNvPr>
          <p:cNvSpPr>
            <a:spLocks noGrp="1"/>
          </p:cNvSpPr>
          <p:nvPr>
            <p:ph type="dt" sz="half" idx="10"/>
          </p:nvPr>
        </p:nvSpPr>
        <p:spPr/>
        <p:txBody>
          <a:bodyPr/>
          <a:lstStyle/>
          <a:p>
            <a:fld id="{2A978E64-B7F0-4A06-9310-F727C65D0265}" type="datetimeFigureOut">
              <a:rPr lang="en-GB" smtClean="0"/>
              <a:t>10/07/2024</a:t>
            </a:fld>
            <a:endParaRPr lang="en-GB"/>
          </a:p>
        </p:txBody>
      </p:sp>
      <p:sp>
        <p:nvSpPr>
          <p:cNvPr id="6" name="Footer Placeholder 5">
            <a:extLst>
              <a:ext uri="{FF2B5EF4-FFF2-40B4-BE49-F238E27FC236}">
                <a16:creationId xmlns:a16="http://schemas.microsoft.com/office/drawing/2014/main" id="{D405B571-321C-963C-2AFF-1B8E3A36969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AE42EFD-31A5-140F-3B41-74FB603C8750}"/>
              </a:ext>
            </a:extLst>
          </p:cNvPr>
          <p:cNvSpPr>
            <a:spLocks noGrp="1"/>
          </p:cNvSpPr>
          <p:nvPr>
            <p:ph type="sldNum" sz="quarter" idx="12"/>
          </p:nvPr>
        </p:nvSpPr>
        <p:spPr/>
        <p:txBody>
          <a:bodyPr/>
          <a:lstStyle/>
          <a:p>
            <a:fld id="{E0CA52CD-7E4B-4A98-8EFC-7429A5EE7B53}" type="slidenum">
              <a:rPr lang="en-GB" smtClean="0"/>
              <a:t>‹#›</a:t>
            </a:fld>
            <a:endParaRPr lang="en-GB"/>
          </a:p>
        </p:txBody>
      </p:sp>
    </p:spTree>
    <p:extLst>
      <p:ext uri="{BB962C8B-B14F-4D97-AF65-F5344CB8AC3E}">
        <p14:creationId xmlns:p14="http://schemas.microsoft.com/office/powerpoint/2010/main" val="35997639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F4971-6F18-9FB2-5879-70013D44720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1CC08D8-24B3-DE76-2F75-F175F97D8A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AB715C0-7CA3-20F4-DC8D-4C14881D91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8E6BDE-6C3F-6AED-1A6A-29899752E949}"/>
              </a:ext>
            </a:extLst>
          </p:cNvPr>
          <p:cNvSpPr>
            <a:spLocks noGrp="1"/>
          </p:cNvSpPr>
          <p:nvPr>
            <p:ph type="dt" sz="half" idx="10"/>
          </p:nvPr>
        </p:nvSpPr>
        <p:spPr/>
        <p:txBody>
          <a:bodyPr/>
          <a:lstStyle/>
          <a:p>
            <a:fld id="{2A978E64-B7F0-4A06-9310-F727C65D0265}" type="datetimeFigureOut">
              <a:rPr lang="en-GB" smtClean="0"/>
              <a:t>10/07/2024</a:t>
            </a:fld>
            <a:endParaRPr lang="en-GB"/>
          </a:p>
        </p:txBody>
      </p:sp>
      <p:sp>
        <p:nvSpPr>
          <p:cNvPr id="6" name="Footer Placeholder 5">
            <a:extLst>
              <a:ext uri="{FF2B5EF4-FFF2-40B4-BE49-F238E27FC236}">
                <a16:creationId xmlns:a16="http://schemas.microsoft.com/office/drawing/2014/main" id="{457D8D58-92E0-E093-4001-51ABF8A9C4B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54E878F-908D-986A-1062-5ACD4F8F4C38}"/>
              </a:ext>
            </a:extLst>
          </p:cNvPr>
          <p:cNvSpPr>
            <a:spLocks noGrp="1"/>
          </p:cNvSpPr>
          <p:nvPr>
            <p:ph type="sldNum" sz="quarter" idx="12"/>
          </p:nvPr>
        </p:nvSpPr>
        <p:spPr/>
        <p:txBody>
          <a:bodyPr/>
          <a:lstStyle/>
          <a:p>
            <a:fld id="{E0CA52CD-7E4B-4A98-8EFC-7429A5EE7B53}" type="slidenum">
              <a:rPr lang="en-GB" smtClean="0"/>
              <a:t>‹#›</a:t>
            </a:fld>
            <a:endParaRPr lang="en-GB"/>
          </a:p>
        </p:txBody>
      </p:sp>
    </p:spTree>
    <p:extLst>
      <p:ext uri="{BB962C8B-B14F-4D97-AF65-F5344CB8AC3E}">
        <p14:creationId xmlns:p14="http://schemas.microsoft.com/office/powerpoint/2010/main" val="5853330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D36CE3E-0FD8-370A-A569-AA505B87096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AA16416-3556-6561-FC82-574995F4FBE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AADAF71-EB8F-29F7-45D8-85D141C6993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A978E64-B7F0-4A06-9310-F727C65D0265}" type="datetimeFigureOut">
              <a:rPr lang="en-GB" smtClean="0"/>
              <a:t>10/07/2024</a:t>
            </a:fld>
            <a:endParaRPr lang="en-GB"/>
          </a:p>
        </p:txBody>
      </p:sp>
      <p:sp>
        <p:nvSpPr>
          <p:cNvPr id="5" name="Footer Placeholder 4">
            <a:extLst>
              <a:ext uri="{FF2B5EF4-FFF2-40B4-BE49-F238E27FC236}">
                <a16:creationId xmlns:a16="http://schemas.microsoft.com/office/drawing/2014/main" id="{191258C4-8228-9E86-44E9-F68C5B32A99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A3373BE5-F234-3276-973F-94B411FE7AC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0CA52CD-7E4B-4A98-8EFC-7429A5EE7B53}" type="slidenum">
              <a:rPr lang="en-GB" smtClean="0"/>
              <a:t>‹#›</a:t>
            </a:fld>
            <a:endParaRPr lang="en-GB"/>
          </a:p>
        </p:txBody>
      </p:sp>
    </p:spTree>
    <p:extLst>
      <p:ext uri="{BB962C8B-B14F-4D97-AF65-F5344CB8AC3E}">
        <p14:creationId xmlns:p14="http://schemas.microsoft.com/office/powerpoint/2010/main" val="34378657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3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CB51681-52D2-F665-4727-BA89716CF953}"/>
              </a:ext>
            </a:extLst>
          </p:cNvPr>
          <p:cNvPicPr>
            <a:picLocks noChangeAspect="1"/>
          </p:cNvPicPr>
          <p:nvPr/>
        </p:nvPicPr>
        <p:blipFill rotWithShape="1">
          <a:blip r:embed="rId2">
            <a:alphaModFix amt="50000"/>
          </a:blip>
          <a:srcRect t="3430" b="10032"/>
          <a:stretch/>
        </p:blipFill>
        <p:spPr>
          <a:xfrm>
            <a:off x="20" y="1"/>
            <a:ext cx="12191980" cy="6857999"/>
          </a:xfrm>
          <a:prstGeom prst="rect">
            <a:avLst/>
          </a:prstGeom>
        </p:spPr>
      </p:pic>
      <p:sp>
        <p:nvSpPr>
          <p:cNvPr id="2" name="Title 1">
            <a:extLst>
              <a:ext uri="{FF2B5EF4-FFF2-40B4-BE49-F238E27FC236}">
                <a16:creationId xmlns:a16="http://schemas.microsoft.com/office/drawing/2014/main" id="{DFC0B273-7EB1-3D4D-9FD3-83C56D75D11A}"/>
              </a:ext>
            </a:extLst>
          </p:cNvPr>
          <p:cNvSpPr>
            <a:spLocks noGrp="1"/>
          </p:cNvSpPr>
          <p:nvPr>
            <p:ph type="ctrTitle"/>
          </p:nvPr>
        </p:nvSpPr>
        <p:spPr>
          <a:xfrm>
            <a:off x="1524000" y="1122362"/>
            <a:ext cx="9144000" cy="2900518"/>
          </a:xfrm>
        </p:spPr>
        <p:txBody>
          <a:bodyPr>
            <a:normAutofit/>
          </a:bodyPr>
          <a:lstStyle/>
          <a:p>
            <a:r>
              <a:rPr lang="en-GB" b="1" dirty="0">
                <a:solidFill>
                  <a:srgbClr val="FFFFFF"/>
                </a:solidFill>
                <a:latin typeface="Comic Sans MS" panose="030F0702030302020204" pitchFamily="66" charset="0"/>
              </a:rPr>
              <a:t>Pilgrims of Hope</a:t>
            </a:r>
          </a:p>
        </p:txBody>
      </p:sp>
      <p:sp>
        <p:nvSpPr>
          <p:cNvPr id="3" name="Subtitle 2">
            <a:extLst>
              <a:ext uri="{FF2B5EF4-FFF2-40B4-BE49-F238E27FC236}">
                <a16:creationId xmlns:a16="http://schemas.microsoft.com/office/drawing/2014/main" id="{3D08FF11-839A-FC46-CE53-57BFAE28E7EF}"/>
              </a:ext>
            </a:extLst>
          </p:cNvPr>
          <p:cNvSpPr>
            <a:spLocks noGrp="1"/>
          </p:cNvSpPr>
          <p:nvPr>
            <p:ph type="subTitle" idx="1"/>
          </p:nvPr>
        </p:nvSpPr>
        <p:spPr>
          <a:xfrm>
            <a:off x="1524000" y="4159404"/>
            <a:ext cx="9144000" cy="1098395"/>
          </a:xfrm>
        </p:spPr>
        <p:txBody>
          <a:bodyPr>
            <a:normAutofit fontScale="92500" lnSpcReduction="20000"/>
          </a:bodyPr>
          <a:lstStyle/>
          <a:p>
            <a:r>
              <a:rPr lang="en-GB" b="1" dirty="0">
                <a:solidFill>
                  <a:srgbClr val="FFFFFF"/>
                </a:solidFill>
                <a:latin typeface="Comic Sans MS" panose="030F0702030302020204" pitchFamily="66" charset="0"/>
              </a:rPr>
              <a:t>Catholic Education Week 2024</a:t>
            </a:r>
          </a:p>
          <a:p>
            <a:endParaRPr lang="en-GB" b="1" dirty="0">
              <a:solidFill>
                <a:srgbClr val="FFFFFF"/>
              </a:solidFill>
              <a:latin typeface="Comic Sans MS" panose="030F0702030302020204" pitchFamily="66" charset="0"/>
            </a:endParaRPr>
          </a:p>
          <a:p>
            <a:r>
              <a:rPr lang="en-GB" b="1" dirty="0">
                <a:solidFill>
                  <a:srgbClr val="FFFFFF"/>
                </a:solidFill>
                <a:latin typeface="Comic Sans MS" panose="030F0702030302020204" pitchFamily="66" charset="0"/>
              </a:rPr>
              <a:t>	S1-S3 Lesson One  </a:t>
            </a:r>
          </a:p>
        </p:txBody>
      </p:sp>
      <p:pic>
        <p:nvPicPr>
          <p:cNvPr id="5" name="Picture 4">
            <a:extLst>
              <a:ext uri="{FF2B5EF4-FFF2-40B4-BE49-F238E27FC236}">
                <a16:creationId xmlns:a16="http://schemas.microsoft.com/office/drawing/2014/main" id="{90B625F0-6FCF-B149-E9BD-055636665501}"/>
              </a:ext>
            </a:extLst>
          </p:cNvPr>
          <p:cNvPicPr>
            <a:picLocks noChangeAspect="1"/>
          </p:cNvPicPr>
          <p:nvPr/>
        </p:nvPicPr>
        <p:blipFill>
          <a:blip r:embed="rId3"/>
          <a:stretch>
            <a:fillRect/>
          </a:stretch>
        </p:blipFill>
        <p:spPr>
          <a:xfrm>
            <a:off x="9274301" y="5952744"/>
            <a:ext cx="2914650" cy="790575"/>
          </a:xfrm>
          <a:prstGeom prst="rect">
            <a:avLst/>
          </a:prstGeom>
        </p:spPr>
      </p:pic>
    </p:spTree>
    <p:extLst>
      <p:ext uri="{BB962C8B-B14F-4D97-AF65-F5344CB8AC3E}">
        <p14:creationId xmlns:p14="http://schemas.microsoft.com/office/powerpoint/2010/main" val="2691206684"/>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6959E1-287E-6B81-6757-83B6DB869D68}"/>
              </a:ext>
            </a:extLst>
          </p:cNvPr>
          <p:cNvSpPr>
            <a:spLocks noGrp="1"/>
          </p:cNvSpPr>
          <p:nvPr>
            <p:ph type="title"/>
          </p:nvPr>
        </p:nvSpPr>
        <p:spPr>
          <a:xfrm>
            <a:off x="517919" y="-2009040"/>
            <a:ext cx="4171994" cy="3736540"/>
          </a:xfrm>
        </p:spPr>
        <p:txBody>
          <a:bodyPr vert="horz" lIns="91440" tIns="45720" rIns="91440" bIns="45720" rtlCol="0" anchor="b">
            <a:normAutofit/>
          </a:bodyPr>
          <a:lstStyle/>
          <a:p>
            <a:r>
              <a:rPr lang="en-US" sz="4000" dirty="0">
                <a:latin typeface="Comic Sans MS" panose="030F0702030302020204" pitchFamily="66" charset="0"/>
              </a:rPr>
              <a:t>6)</a:t>
            </a:r>
          </a:p>
        </p:txBody>
      </p:sp>
      <p:sp>
        <p:nvSpPr>
          <p:cNvPr id="3" name="Content Placeholder 2">
            <a:extLst>
              <a:ext uri="{FF2B5EF4-FFF2-40B4-BE49-F238E27FC236}">
                <a16:creationId xmlns:a16="http://schemas.microsoft.com/office/drawing/2014/main" id="{ACF395FD-AAEC-78C4-9582-28FEB7E08F63}"/>
              </a:ext>
            </a:extLst>
          </p:cNvPr>
          <p:cNvSpPr>
            <a:spLocks noGrp="1"/>
          </p:cNvSpPr>
          <p:nvPr>
            <p:ph idx="1"/>
          </p:nvPr>
        </p:nvSpPr>
        <p:spPr>
          <a:xfrm>
            <a:off x="355728" y="2738761"/>
            <a:ext cx="4171994" cy="1035781"/>
          </a:xfrm>
        </p:spPr>
        <p:txBody>
          <a:bodyPr vert="horz" lIns="91440" tIns="45720" rIns="91440" bIns="45720" rtlCol="0">
            <a:noAutofit/>
          </a:bodyPr>
          <a:lstStyle/>
          <a:p>
            <a:pPr marL="0" indent="0">
              <a:buNone/>
            </a:pPr>
            <a:r>
              <a:rPr lang="en-US" sz="3200" dirty="0">
                <a:latin typeface="Comic Sans MS" panose="030F0702030302020204" pitchFamily="66" charset="0"/>
              </a:rPr>
              <a:t>If you focus on what you left behind, you will never see what lies ahead. </a:t>
            </a:r>
          </a:p>
        </p:txBody>
      </p:sp>
      <p:pic>
        <p:nvPicPr>
          <p:cNvPr id="4" name="Picture 3">
            <a:extLst>
              <a:ext uri="{FF2B5EF4-FFF2-40B4-BE49-F238E27FC236}">
                <a16:creationId xmlns:a16="http://schemas.microsoft.com/office/drawing/2014/main" id="{03893146-B235-B67C-1E17-C47468E134D6}"/>
              </a:ext>
            </a:extLst>
          </p:cNvPr>
          <p:cNvPicPr>
            <a:picLocks noChangeAspect="1"/>
          </p:cNvPicPr>
          <p:nvPr/>
        </p:nvPicPr>
        <p:blipFill rotWithShape="1">
          <a:blip r:embed="rId3"/>
          <a:srcRect l="424" r="2" b="2"/>
          <a:stretch/>
        </p:blipFill>
        <p:spPr>
          <a:xfrm>
            <a:off x="5640572" y="557360"/>
            <a:ext cx="5608830" cy="5632704"/>
          </a:xfrm>
          <a:prstGeom prst="rect">
            <a:avLst/>
          </a:prstGeom>
        </p:spPr>
      </p:pic>
    </p:spTree>
    <p:extLst>
      <p:ext uri="{BB962C8B-B14F-4D97-AF65-F5344CB8AC3E}">
        <p14:creationId xmlns:p14="http://schemas.microsoft.com/office/powerpoint/2010/main" val="22724733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9C3D04-F6DE-0F07-D3AB-7AD9D1C93ADB}"/>
              </a:ext>
            </a:extLst>
          </p:cNvPr>
          <p:cNvSpPr>
            <a:spLocks noGrp="1"/>
          </p:cNvSpPr>
          <p:nvPr>
            <p:ph type="title"/>
          </p:nvPr>
        </p:nvSpPr>
        <p:spPr>
          <a:xfrm>
            <a:off x="589560" y="856180"/>
            <a:ext cx="4560584" cy="1128068"/>
          </a:xfrm>
        </p:spPr>
        <p:txBody>
          <a:bodyPr anchor="ctr">
            <a:normAutofit/>
          </a:bodyPr>
          <a:lstStyle/>
          <a:p>
            <a:r>
              <a:rPr lang="en-GB" sz="4000" dirty="0">
                <a:latin typeface="Comic Sans MS" panose="030F0702030302020204" pitchFamily="66" charset="0"/>
              </a:rPr>
              <a:t>7) </a:t>
            </a:r>
          </a:p>
        </p:txBody>
      </p:sp>
      <p:sp>
        <p:nvSpPr>
          <p:cNvPr id="3" name="Content Placeholder 2">
            <a:extLst>
              <a:ext uri="{FF2B5EF4-FFF2-40B4-BE49-F238E27FC236}">
                <a16:creationId xmlns:a16="http://schemas.microsoft.com/office/drawing/2014/main" id="{D65C8D22-6883-C1B7-65D0-1DB53ADB3F48}"/>
              </a:ext>
            </a:extLst>
          </p:cNvPr>
          <p:cNvSpPr>
            <a:spLocks noGrp="1"/>
          </p:cNvSpPr>
          <p:nvPr>
            <p:ph idx="1"/>
          </p:nvPr>
        </p:nvSpPr>
        <p:spPr>
          <a:xfrm>
            <a:off x="590719" y="2330505"/>
            <a:ext cx="4559425" cy="3979585"/>
          </a:xfrm>
        </p:spPr>
        <p:txBody>
          <a:bodyPr anchor="ctr">
            <a:normAutofit/>
          </a:bodyPr>
          <a:lstStyle/>
          <a:p>
            <a:pPr marL="0" indent="0">
              <a:buNone/>
            </a:pPr>
            <a:r>
              <a:rPr lang="en-GB" sz="3200" dirty="0">
                <a:latin typeface="Comic Sans MS" panose="030F0702030302020204" pitchFamily="66" charset="0"/>
              </a:rPr>
              <a:t>All right, everyone, fresh start! We’re going to have a good day, which will turn into a good week, which will turn into a good year, which will turn into a good life. </a:t>
            </a:r>
          </a:p>
        </p:txBody>
      </p:sp>
      <p:pic>
        <p:nvPicPr>
          <p:cNvPr id="4" name="Picture 3">
            <a:extLst>
              <a:ext uri="{FF2B5EF4-FFF2-40B4-BE49-F238E27FC236}">
                <a16:creationId xmlns:a16="http://schemas.microsoft.com/office/drawing/2014/main" id="{656E7E15-5549-2C16-BF28-0690D9E85044}"/>
              </a:ext>
            </a:extLst>
          </p:cNvPr>
          <p:cNvPicPr>
            <a:picLocks noChangeAspect="1"/>
          </p:cNvPicPr>
          <p:nvPr/>
        </p:nvPicPr>
        <p:blipFill rotWithShape="1">
          <a:blip r:embed="rId3"/>
          <a:srcRect l="13487" r="28488" b="2"/>
          <a:stretch/>
        </p:blipFill>
        <p:spPr>
          <a:xfrm>
            <a:off x="5977788" y="799352"/>
            <a:ext cx="5425410" cy="5259296"/>
          </a:xfrm>
          <a:prstGeom prst="rect">
            <a:avLst/>
          </a:prstGeom>
        </p:spPr>
      </p:pic>
    </p:spTree>
    <p:extLst>
      <p:ext uri="{BB962C8B-B14F-4D97-AF65-F5344CB8AC3E}">
        <p14:creationId xmlns:p14="http://schemas.microsoft.com/office/powerpoint/2010/main" val="26254737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0FC0E-5422-CEBA-9423-B8820D9BFCE5}"/>
              </a:ext>
            </a:extLst>
          </p:cNvPr>
          <p:cNvSpPr>
            <a:spLocks noGrp="1"/>
          </p:cNvSpPr>
          <p:nvPr>
            <p:ph type="title"/>
          </p:nvPr>
        </p:nvSpPr>
        <p:spPr>
          <a:xfrm>
            <a:off x="589560" y="856180"/>
            <a:ext cx="4560584" cy="1128068"/>
          </a:xfrm>
        </p:spPr>
        <p:txBody>
          <a:bodyPr anchor="ctr">
            <a:normAutofit/>
          </a:bodyPr>
          <a:lstStyle/>
          <a:p>
            <a:r>
              <a:rPr lang="en-GB" sz="4000">
                <a:latin typeface="Comic Sans MS" panose="030F0702030302020204" pitchFamily="66" charset="0"/>
              </a:rPr>
              <a:t>8) </a:t>
            </a:r>
          </a:p>
        </p:txBody>
      </p:sp>
      <p:sp>
        <p:nvSpPr>
          <p:cNvPr id="3" name="Content Placeholder 2">
            <a:extLst>
              <a:ext uri="{FF2B5EF4-FFF2-40B4-BE49-F238E27FC236}">
                <a16:creationId xmlns:a16="http://schemas.microsoft.com/office/drawing/2014/main" id="{AF5E054A-8AD1-A0F0-A26A-F13C3DAC3A17}"/>
              </a:ext>
            </a:extLst>
          </p:cNvPr>
          <p:cNvSpPr>
            <a:spLocks noGrp="1"/>
          </p:cNvSpPr>
          <p:nvPr>
            <p:ph idx="1"/>
          </p:nvPr>
        </p:nvSpPr>
        <p:spPr>
          <a:xfrm>
            <a:off x="590719" y="2330505"/>
            <a:ext cx="4559425" cy="3979585"/>
          </a:xfrm>
        </p:spPr>
        <p:txBody>
          <a:bodyPr anchor="ctr">
            <a:normAutofit/>
          </a:bodyPr>
          <a:lstStyle/>
          <a:p>
            <a:pPr marL="0" indent="0">
              <a:buNone/>
            </a:pPr>
            <a:r>
              <a:rPr lang="en-GB" sz="3200" dirty="0">
                <a:latin typeface="Comic Sans MS" panose="030F0702030302020204" pitchFamily="66" charset="0"/>
              </a:rPr>
              <a:t>When life gets you down, know what you </a:t>
            </a:r>
            <a:r>
              <a:rPr lang="en-GB" sz="3200" dirty="0" err="1">
                <a:latin typeface="Comic Sans MS" panose="030F0702030302020204" pitchFamily="66" charset="0"/>
              </a:rPr>
              <a:t>gotta</a:t>
            </a:r>
            <a:r>
              <a:rPr lang="en-GB" sz="3200" dirty="0">
                <a:latin typeface="Comic Sans MS" panose="030F0702030302020204" pitchFamily="66" charset="0"/>
              </a:rPr>
              <a:t> do? Just keep swimming.</a:t>
            </a:r>
          </a:p>
        </p:txBody>
      </p:sp>
      <p:pic>
        <p:nvPicPr>
          <p:cNvPr id="4" name="Picture 3">
            <a:extLst>
              <a:ext uri="{FF2B5EF4-FFF2-40B4-BE49-F238E27FC236}">
                <a16:creationId xmlns:a16="http://schemas.microsoft.com/office/drawing/2014/main" id="{1BD2722D-D22B-B75A-C2CA-BBA116899C9E}"/>
              </a:ext>
            </a:extLst>
          </p:cNvPr>
          <p:cNvPicPr>
            <a:picLocks noChangeAspect="1"/>
          </p:cNvPicPr>
          <p:nvPr/>
        </p:nvPicPr>
        <p:blipFill rotWithShape="1">
          <a:blip r:embed="rId3"/>
          <a:srcRect l="21926" r="11278" b="-1"/>
          <a:stretch/>
        </p:blipFill>
        <p:spPr>
          <a:xfrm>
            <a:off x="5977788" y="799352"/>
            <a:ext cx="5425410" cy="5259296"/>
          </a:xfrm>
          <a:prstGeom prst="rect">
            <a:avLst/>
          </a:prstGeom>
        </p:spPr>
      </p:pic>
    </p:spTree>
    <p:extLst>
      <p:ext uri="{BB962C8B-B14F-4D97-AF65-F5344CB8AC3E}">
        <p14:creationId xmlns:p14="http://schemas.microsoft.com/office/powerpoint/2010/main" val="8921600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697F2-331D-C358-4A8D-D916E466A871}"/>
              </a:ext>
            </a:extLst>
          </p:cNvPr>
          <p:cNvSpPr>
            <a:spLocks noGrp="1"/>
          </p:cNvSpPr>
          <p:nvPr>
            <p:ph type="title"/>
          </p:nvPr>
        </p:nvSpPr>
        <p:spPr>
          <a:xfrm>
            <a:off x="589560" y="856180"/>
            <a:ext cx="4560584" cy="1128068"/>
          </a:xfrm>
        </p:spPr>
        <p:txBody>
          <a:bodyPr anchor="ctr">
            <a:normAutofit/>
          </a:bodyPr>
          <a:lstStyle/>
          <a:p>
            <a:r>
              <a:rPr lang="en-GB" sz="4000">
                <a:latin typeface="Comic Sans MS" panose="030F0702030302020204" pitchFamily="66" charset="0"/>
              </a:rPr>
              <a:t>9) </a:t>
            </a:r>
          </a:p>
        </p:txBody>
      </p:sp>
      <p:sp>
        <p:nvSpPr>
          <p:cNvPr id="3" name="Content Placeholder 2">
            <a:extLst>
              <a:ext uri="{FF2B5EF4-FFF2-40B4-BE49-F238E27FC236}">
                <a16:creationId xmlns:a16="http://schemas.microsoft.com/office/drawing/2014/main" id="{543CE74C-59BD-1C3D-D8EC-C9E3D6BE342D}"/>
              </a:ext>
            </a:extLst>
          </p:cNvPr>
          <p:cNvSpPr>
            <a:spLocks noGrp="1"/>
          </p:cNvSpPr>
          <p:nvPr>
            <p:ph idx="1"/>
          </p:nvPr>
        </p:nvSpPr>
        <p:spPr>
          <a:xfrm>
            <a:off x="374690" y="2270711"/>
            <a:ext cx="5211367" cy="4527495"/>
          </a:xfrm>
        </p:spPr>
        <p:txBody>
          <a:bodyPr anchor="ctr">
            <a:noAutofit/>
          </a:bodyPr>
          <a:lstStyle/>
          <a:p>
            <a:pPr marL="0" indent="0">
              <a:buNone/>
            </a:pPr>
            <a:r>
              <a:rPr lang="en-GB" sz="2400" dirty="0">
                <a:latin typeface="Comic Sans MS" panose="030F0702030302020204" pitchFamily="66" charset="0"/>
              </a:rPr>
              <a:t>It’s like the great stories, Mr Frodo. The ones that really mattered. Full of darkness and danger, they were. And sometimes you didn’t want to know the end. Because how could the end be happy? How could the world go back to the way it was when so much bad had happened? But in the end, it’s only a passing thing, this shadow. Even darkness must pass. A new day will come. And when the sun shines it will shine out the clearer.</a:t>
            </a:r>
          </a:p>
        </p:txBody>
      </p:sp>
      <p:pic>
        <p:nvPicPr>
          <p:cNvPr id="4" name="Picture 3">
            <a:extLst>
              <a:ext uri="{FF2B5EF4-FFF2-40B4-BE49-F238E27FC236}">
                <a16:creationId xmlns:a16="http://schemas.microsoft.com/office/drawing/2014/main" id="{8035AE25-956A-E85A-CAD7-88C8483FDC66}"/>
              </a:ext>
            </a:extLst>
          </p:cNvPr>
          <p:cNvPicPr>
            <a:picLocks noChangeAspect="1"/>
          </p:cNvPicPr>
          <p:nvPr/>
        </p:nvPicPr>
        <p:blipFill rotWithShape="1">
          <a:blip r:embed="rId3"/>
          <a:srcRect l="15066" r="16076" b="1"/>
          <a:stretch/>
        </p:blipFill>
        <p:spPr>
          <a:xfrm>
            <a:off x="5977788" y="799352"/>
            <a:ext cx="5425410" cy="5259296"/>
          </a:xfrm>
          <a:prstGeom prst="rect">
            <a:avLst/>
          </a:prstGeom>
        </p:spPr>
      </p:pic>
    </p:spTree>
    <p:extLst>
      <p:ext uri="{BB962C8B-B14F-4D97-AF65-F5344CB8AC3E}">
        <p14:creationId xmlns:p14="http://schemas.microsoft.com/office/powerpoint/2010/main" val="41126701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309C6B-1579-21B0-3701-B0BD6D36A967}"/>
              </a:ext>
            </a:extLst>
          </p:cNvPr>
          <p:cNvSpPr>
            <a:spLocks noGrp="1"/>
          </p:cNvSpPr>
          <p:nvPr>
            <p:ph type="title"/>
          </p:nvPr>
        </p:nvSpPr>
        <p:spPr>
          <a:xfrm>
            <a:off x="645064" y="525982"/>
            <a:ext cx="4282983" cy="1200361"/>
          </a:xfrm>
        </p:spPr>
        <p:txBody>
          <a:bodyPr anchor="b">
            <a:normAutofit/>
          </a:bodyPr>
          <a:lstStyle/>
          <a:p>
            <a:r>
              <a:rPr lang="en-GB" sz="3600">
                <a:latin typeface="Comic Sans MS" panose="030F0702030302020204" pitchFamily="66" charset="0"/>
              </a:rPr>
              <a:t>10) </a:t>
            </a:r>
          </a:p>
        </p:txBody>
      </p:sp>
      <p:sp>
        <p:nvSpPr>
          <p:cNvPr id="3" name="Content Placeholder 2">
            <a:extLst>
              <a:ext uri="{FF2B5EF4-FFF2-40B4-BE49-F238E27FC236}">
                <a16:creationId xmlns:a16="http://schemas.microsoft.com/office/drawing/2014/main" id="{B9D519FB-2571-33F9-0817-9E40E9EF4337}"/>
              </a:ext>
            </a:extLst>
          </p:cNvPr>
          <p:cNvSpPr>
            <a:spLocks noGrp="1"/>
          </p:cNvSpPr>
          <p:nvPr>
            <p:ph idx="1"/>
          </p:nvPr>
        </p:nvSpPr>
        <p:spPr>
          <a:xfrm>
            <a:off x="645066" y="2031101"/>
            <a:ext cx="4282984" cy="3511943"/>
          </a:xfrm>
        </p:spPr>
        <p:txBody>
          <a:bodyPr anchor="ctr">
            <a:normAutofit/>
          </a:bodyPr>
          <a:lstStyle/>
          <a:p>
            <a:pPr marL="0" indent="0">
              <a:buNone/>
            </a:pPr>
            <a:r>
              <a:rPr lang="en-GB" sz="3600" dirty="0">
                <a:latin typeface="Comic Sans MS" panose="030F0702030302020204" pitchFamily="66" charset="0"/>
              </a:rPr>
              <a:t>Someday I will be a beautiful butterfly, and then everything will be better. </a:t>
            </a:r>
          </a:p>
        </p:txBody>
      </p:sp>
      <p:pic>
        <p:nvPicPr>
          <p:cNvPr id="4" name="Picture 3">
            <a:extLst>
              <a:ext uri="{FF2B5EF4-FFF2-40B4-BE49-F238E27FC236}">
                <a16:creationId xmlns:a16="http://schemas.microsoft.com/office/drawing/2014/main" id="{7AB78730-B341-C25B-DDEF-87555F28011F}"/>
              </a:ext>
            </a:extLst>
          </p:cNvPr>
          <p:cNvPicPr>
            <a:picLocks noChangeAspect="1"/>
          </p:cNvPicPr>
          <p:nvPr/>
        </p:nvPicPr>
        <p:blipFill>
          <a:blip r:embed="rId3"/>
          <a:stretch>
            <a:fillRect/>
          </a:stretch>
        </p:blipFill>
        <p:spPr>
          <a:xfrm>
            <a:off x="5987738" y="653326"/>
            <a:ext cx="5628018" cy="5318477"/>
          </a:xfrm>
          <a:prstGeom prst="rect">
            <a:avLst/>
          </a:prstGeom>
        </p:spPr>
      </p:pic>
    </p:spTree>
    <p:extLst>
      <p:ext uri="{BB962C8B-B14F-4D97-AF65-F5344CB8AC3E}">
        <p14:creationId xmlns:p14="http://schemas.microsoft.com/office/powerpoint/2010/main" val="15438758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8C8E8-1717-9E3D-F1EC-BB2DD1F422A7}"/>
              </a:ext>
            </a:extLst>
          </p:cNvPr>
          <p:cNvSpPr>
            <a:spLocks noGrp="1"/>
          </p:cNvSpPr>
          <p:nvPr>
            <p:ph type="title"/>
          </p:nvPr>
        </p:nvSpPr>
        <p:spPr>
          <a:xfrm>
            <a:off x="589560" y="856180"/>
            <a:ext cx="4560584" cy="1128068"/>
          </a:xfrm>
        </p:spPr>
        <p:txBody>
          <a:bodyPr anchor="ctr">
            <a:normAutofit/>
          </a:bodyPr>
          <a:lstStyle/>
          <a:p>
            <a:r>
              <a:rPr lang="en-GB" sz="4000" dirty="0">
                <a:latin typeface="Comic Sans MS" panose="030F0702030302020204" pitchFamily="66" charset="0"/>
              </a:rPr>
              <a:t>What is Hope?</a:t>
            </a:r>
          </a:p>
        </p:txBody>
      </p:sp>
      <p:sp>
        <p:nvSpPr>
          <p:cNvPr id="3" name="Content Placeholder 2">
            <a:extLst>
              <a:ext uri="{FF2B5EF4-FFF2-40B4-BE49-F238E27FC236}">
                <a16:creationId xmlns:a16="http://schemas.microsoft.com/office/drawing/2014/main" id="{0588155F-95FD-90B2-3D0B-420CF0CD0F79}"/>
              </a:ext>
            </a:extLst>
          </p:cNvPr>
          <p:cNvSpPr>
            <a:spLocks noGrp="1"/>
          </p:cNvSpPr>
          <p:nvPr>
            <p:ph idx="1"/>
          </p:nvPr>
        </p:nvSpPr>
        <p:spPr>
          <a:xfrm>
            <a:off x="496824" y="2251755"/>
            <a:ext cx="5042997" cy="4286935"/>
          </a:xfrm>
        </p:spPr>
        <p:txBody>
          <a:bodyPr anchor="ctr">
            <a:noAutofit/>
          </a:bodyPr>
          <a:lstStyle/>
          <a:p>
            <a:pPr marL="0" indent="0">
              <a:buNone/>
            </a:pPr>
            <a:r>
              <a:rPr lang="en-GB" sz="2400" dirty="0">
                <a:latin typeface="Comic Sans MS" panose="030F0702030302020204" pitchFamily="66" charset="0"/>
              </a:rPr>
              <a:t>How would you define the word </a:t>
            </a:r>
            <a:r>
              <a:rPr lang="en-GB" sz="2400" b="1" dirty="0">
                <a:latin typeface="Comic Sans MS" panose="030F0702030302020204" pitchFamily="66" charset="0"/>
              </a:rPr>
              <a:t>“hope”? </a:t>
            </a:r>
            <a:r>
              <a:rPr lang="en-GB" sz="2400" dirty="0">
                <a:latin typeface="Comic Sans MS" panose="030F0702030302020204" pitchFamily="66" charset="0"/>
              </a:rPr>
              <a:t>Imagine that you are describing the word to someone who has never heard it before. Write </a:t>
            </a:r>
            <a:r>
              <a:rPr lang="en-GB" sz="2400" b="1" dirty="0">
                <a:latin typeface="Comic Sans MS" panose="030F0702030302020204" pitchFamily="66" charset="0"/>
              </a:rPr>
              <a:t>one sentence </a:t>
            </a:r>
            <a:r>
              <a:rPr lang="en-GB" sz="2400" dirty="0">
                <a:latin typeface="Comic Sans MS" panose="030F0702030302020204" pitchFamily="66" charset="0"/>
              </a:rPr>
              <a:t>in your jotter to explain what hope means.</a:t>
            </a:r>
          </a:p>
          <a:p>
            <a:pPr marL="0" indent="0">
              <a:buNone/>
            </a:pPr>
            <a:endParaRPr lang="en-GB" sz="2400" dirty="0">
              <a:latin typeface="Comic Sans MS" panose="030F0702030302020204" pitchFamily="66" charset="0"/>
            </a:endParaRPr>
          </a:p>
          <a:p>
            <a:pPr marL="0" indent="0">
              <a:buNone/>
            </a:pPr>
            <a:r>
              <a:rPr lang="en-GB" sz="2400" dirty="0">
                <a:latin typeface="Comic Sans MS" panose="030F0702030302020204" pitchFamily="66" charset="0"/>
              </a:rPr>
              <a:t>When you have finished, take one minute to discuss what you have written with a partner. Is their response similar to yours? </a:t>
            </a:r>
          </a:p>
        </p:txBody>
      </p:sp>
      <p:pic>
        <p:nvPicPr>
          <p:cNvPr id="4" name="Picture 3">
            <a:extLst>
              <a:ext uri="{FF2B5EF4-FFF2-40B4-BE49-F238E27FC236}">
                <a16:creationId xmlns:a16="http://schemas.microsoft.com/office/drawing/2014/main" id="{5123BAEF-16A5-1E8D-A23B-E8435EA24B46}"/>
              </a:ext>
            </a:extLst>
          </p:cNvPr>
          <p:cNvPicPr>
            <a:picLocks noChangeAspect="1"/>
          </p:cNvPicPr>
          <p:nvPr/>
        </p:nvPicPr>
        <p:blipFill rotWithShape="1">
          <a:blip r:embed="rId2"/>
          <a:srcRect r="18248" b="1"/>
          <a:stretch/>
        </p:blipFill>
        <p:spPr>
          <a:xfrm>
            <a:off x="5977788" y="799352"/>
            <a:ext cx="5425410" cy="5259296"/>
          </a:xfrm>
          <a:prstGeom prst="rect">
            <a:avLst/>
          </a:prstGeom>
        </p:spPr>
      </p:pic>
    </p:spTree>
    <p:extLst>
      <p:ext uri="{BB962C8B-B14F-4D97-AF65-F5344CB8AC3E}">
        <p14:creationId xmlns:p14="http://schemas.microsoft.com/office/powerpoint/2010/main" val="40971361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D6727F-2CFD-3A2A-A659-A9278D9C10E6}"/>
              </a:ext>
            </a:extLst>
          </p:cNvPr>
          <p:cNvSpPr>
            <a:spLocks noGrp="1"/>
          </p:cNvSpPr>
          <p:nvPr>
            <p:ph type="title"/>
          </p:nvPr>
        </p:nvSpPr>
        <p:spPr>
          <a:xfrm>
            <a:off x="381001" y="873940"/>
            <a:ext cx="5590922" cy="1035781"/>
          </a:xfrm>
        </p:spPr>
        <p:txBody>
          <a:bodyPr anchor="ctr">
            <a:normAutofit/>
          </a:bodyPr>
          <a:lstStyle/>
          <a:p>
            <a:r>
              <a:rPr lang="en-GB" sz="3600" dirty="0">
                <a:latin typeface="Comic Sans MS" panose="030F0702030302020204" pitchFamily="66" charset="0"/>
              </a:rPr>
              <a:t>What is Hope? </a:t>
            </a:r>
          </a:p>
        </p:txBody>
      </p:sp>
      <p:sp>
        <p:nvSpPr>
          <p:cNvPr id="3" name="Content Placeholder 2">
            <a:extLst>
              <a:ext uri="{FF2B5EF4-FFF2-40B4-BE49-F238E27FC236}">
                <a16:creationId xmlns:a16="http://schemas.microsoft.com/office/drawing/2014/main" id="{27756C74-44BE-B672-15FC-47463A4A6931}"/>
              </a:ext>
            </a:extLst>
          </p:cNvPr>
          <p:cNvSpPr>
            <a:spLocks noGrp="1"/>
          </p:cNvSpPr>
          <p:nvPr>
            <p:ph idx="1"/>
          </p:nvPr>
        </p:nvSpPr>
        <p:spPr>
          <a:xfrm>
            <a:off x="195859" y="2373391"/>
            <a:ext cx="6400884" cy="4118846"/>
          </a:xfrm>
        </p:spPr>
        <p:txBody>
          <a:bodyPr anchor="ctr">
            <a:noAutofit/>
          </a:bodyPr>
          <a:lstStyle/>
          <a:p>
            <a:pPr marL="0" indent="0">
              <a:buNone/>
            </a:pPr>
            <a:r>
              <a:rPr lang="en-GB" sz="2400" dirty="0">
                <a:latin typeface="Comic Sans MS" panose="030F0702030302020204" pitchFamily="66" charset="0"/>
              </a:rPr>
              <a:t>Many people would describe hope as belief in a happy future. Sometimes people think that having hope is the same thing as being optimistic. “It’ll be fine!”</a:t>
            </a:r>
          </a:p>
          <a:p>
            <a:pPr marL="0" indent="0">
              <a:buNone/>
            </a:pPr>
            <a:r>
              <a:rPr lang="en-GB" sz="2400" dirty="0">
                <a:latin typeface="Comic Sans MS" panose="030F0702030302020204" pitchFamily="66" charset="0"/>
              </a:rPr>
              <a:t>For Christians, however, hope is something much more powerful. Hope is </a:t>
            </a:r>
            <a:r>
              <a:rPr lang="en-GB" sz="2400" b="1" dirty="0">
                <a:latin typeface="Comic Sans MS" panose="030F0702030302020204" pitchFamily="66" charset="0"/>
              </a:rPr>
              <a:t>unshakable trust and assurance that the promises of God will be fulfilled. </a:t>
            </a:r>
            <a:r>
              <a:rPr lang="en-GB" sz="2400" dirty="0">
                <a:latin typeface="Comic Sans MS" panose="030F0702030302020204" pitchFamily="66" charset="0"/>
              </a:rPr>
              <a:t>It is placing our trust in God, based on what He has already done for us in the life, death, and resurrection of Jesus. </a:t>
            </a:r>
          </a:p>
        </p:txBody>
      </p:sp>
      <p:pic>
        <p:nvPicPr>
          <p:cNvPr id="4" name="Picture 3">
            <a:extLst>
              <a:ext uri="{FF2B5EF4-FFF2-40B4-BE49-F238E27FC236}">
                <a16:creationId xmlns:a16="http://schemas.microsoft.com/office/drawing/2014/main" id="{A10D0F04-39AE-A41B-202A-4F03A3E90C6B}"/>
              </a:ext>
            </a:extLst>
          </p:cNvPr>
          <p:cNvPicPr>
            <a:picLocks noChangeAspect="1"/>
          </p:cNvPicPr>
          <p:nvPr/>
        </p:nvPicPr>
        <p:blipFill rotWithShape="1">
          <a:blip r:embed="rId2"/>
          <a:srcRect l="12445" r="5936" b="3"/>
          <a:stretch/>
        </p:blipFill>
        <p:spPr>
          <a:xfrm>
            <a:off x="6788383" y="613147"/>
            <a:ext cx="4565417" cy="5593443"/>
          </a:xfrm>
          <a:prstGeom prst="rect">
            <a:avLst/>
          </a:prstGeom>
        </p:spPr>
      </p:pic>
    </p:spTree>
    <p:extLst>
      <p:ext uri="{BB962C8B-B14F-4D97-AF65-F5344CB8AC3E}">
        <p14:creationId xmlns:p14="http://schemas.microsoft.com/office/powerpoint/2010/main" val="29882139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7155A-C60C-73AA-09FE-7CCA398F9529}"/>
              </a:ext>
            </a:extLst>
          </p:cNvPr>
          <p:cNvSpPr>
            <a:spLocks noGrp="1"/>
          </p:cNvSpPr>
          <p:nvPr>
            <p:ph type="title"/>
          </p:nvPr>
        </p:nvSpPr>
        <p:spPr>
          <a:xfrm>
            <a:off x="1043631" y="809898"/>
            <a:ext cx="9942716" cy="1554480"/>
          </a:xfrm>
        </p:spPr>
        <p:txBody>
          <a:bodyPr anchor="ctr">
            <a:normAutofit/>
          </a:bodyPr>
          <a:lstStyle/>
          <a:p>
            <a:r>
              <a:rPr lang="en-GB" sz="4800" dirty="0">
                <a:latin typeface="Comic Sans MS" panose="030F0702030302020204" pitchFamily="66" charset="0"/>
              </a:rPr>
              <a:t>Hope = Trust in God</a:t>
            </a:r>
          </a:p>
        </p:txBody>
      </p:sp>
      <p:sp>
        <p:nvSpPr>
          <p:cNvPr id="3" name="Content Placeholder 2">
            <a:extLst>
              <a:ext uri="{FF2B5EF4-FFF2-40B4-BE49-F238E27FC236}">
                <a16:creationId xmlns:a16="http://schemas.microsoft.com/office/drawing/2014/main" id="{173E65C4-2761-4281-0420-EBE6F752572A}"/>
              </a:ext>
            </a:extLst>
          </p:cNvPr>
          <p:cNvSpPr>
            <a:spLocks noGrp="1"/>
          </p:cNvSpPr>
          <p:nvPr>
            <p:ph idx="1"/>
          </p:nvPr>
        </p:nvSpPr>
        <p:spPr>
          <a:xfrm>
            <a:off x="267837" y="2582094"/>
            <a:ext cx="11392027" cy="3833551"/>
          </a:xfrm>
        </p:spPr>
        <p:txBody>
          <a:bodyPr anchor="ctr">
            <a:noAutofit/>
          </a:bodyPr>
          <a:lstStyle/>
          <a:p>
            <a:pPr marL="0" indent="0">
              <a:buNone/>
            </a:pPr>
            <a:r>
              <a:rPr lang="en-GB" sz="2400" dirty="0">
                <a:latin typeface="Comic Sans MS" panose="030F0702030302020204" pitchFamily="66" charset="0"/>
              </a:rPr>
              <a:t>The Catechism of the Catholic Church teaches us that: </a:t>
            </a:r>
          </a:p>
          <a:p>
            <a:pPr marL="0" indent="0">
              <a:buNone/>
            </a:pPr>
            <a:r>
              <a:rPr lang="en-GB" sz="2400" b="1" dirty="0">
                <a:latin typeface="Comic Sans MS" panose="030F0702030302020204" pitchFamily="66" charset="0"/>
              </a:rPr>
              <a:t>“Hope is the theological virtue by which we desire the Kingdom of Heaven and eternal life as our happiness, placing our trust in Christ’s promises and relying not on our own strength, but on the help of the grace of the Holy Spirit.”</a:t>
            </a:r>
          </a:p>
          <a:p>
            <a:pPr marL="0" indent="0">
              <a:buNone/>
            </a:pPr>
            <a:endParaRPr lang="en-GB" sz="2400" dirty="0">
              <a:latin typeface="Comic Sans MS" panose="030F0702030302020204" pitchFamily="66" charset="0"/>
            </a:endParaRPr>
          </a:p>
          <a:p>
            <a:pPr marL="0" indent="0">
              <a:buNone/>
            </a:pPr>
            <a:r>
              <a:rPr lang="en-GB" sz="2400" dirty="0">
                <a:latin typeface="Comic Sans MS" panose="030F0702030302020204" pitchFamily="66" charset="0"/>
              </a:rPr>
              <a:t>In other words, hope is an </a:t>
            </a:r>
            <a:r>
              <a:rPr lang="en-GB" sz="2400" b="1" dirty="0">
                <a:latin typeface="Comic Sans MS" panose="030F0702030302020204" pitchFamily="66" charset="0"/>
              </a:rPr>
              <a:t>absolute certainty </a:t>
            </a:r>
            <a:r>
              <a:rPr lang="en-GB" sz="2400" dirty="0">
                <a:latin typeface="Comic Sans MS" panose="030F0702030302020204" pitchFamily="66" charset="0"/>
              </a:rPr>
              <a:t>that </a:t>
            </a:r>
            <a:r>
              <a:rPr lang="en-GB" sz="2400" b="1" dirty="0">
                <a:latin typeface="Comic Sans MS" panose="030F0702030302020204" pitchFamily="66" charset="0"/>
              </a:rPr>
              <a:t>God’s promises will come true</a:t>
            </a:r>
            <a:r>
              <a:rPr lang="en-GB" sz="2400" dirty="0">
                <a:latin typeface="Comic Sans MS" panose="030F0702030302020204" pitchFamily="66" charset="0"/>
              </a:rPr>
              <a:t>. Having hope in God does not necessarily mean that our current circumstances will immediately change, but that </a:t>
            </a:r>
            <a:r>
              <a:rPr lang="en-GB" sz="2400" b="1" dirty="0">
                <a:latin typeface="Comic Sans MS" panose="030F0702030302020204" pitchFamily="66" charset="0"/>
              </a:rPr>
              <a:t>God will support us throughout them </a:t>
            </a:r>
            <a:r>
              <a:rPr lang="en-GB" sz="2400" dirty="0">
                <a:latin typeface="Comic Sans MS" panose="030F0702030302020204" pitchFamily="66" charset="0"/>
              </a:rPr>
              <a:t>and that we will one day experience </a:t>
            </a:r>
            <a:r>
              <a:rPr lang="en-GB" sz="2400" b="1" dirty="0">
                <a:latin typeface="Comic Sans MS" panose="030F0702030302020204" pitchFamily="66" charset="0"/>
              </a:rPr>
              <a:t>eternal happiness</a:t>
            </a:r>
            <a:r>
              <a:rPr lang="en-GB" sz="2400" dirty="0">
                <a:latin typeface="Comic Sans MS" panose="030F0702030302020204" pitchFamily="66" charset="0"/>
              </a:rPr>
              <a:t>.  </a:t>
            </a:r>
          </a:p>
        </p:txBody>
      </p:sp>
    </p:spTree>
    <p:extLst>
      <p:ext uri="{BB962C8B-B14F-4D97-AF65-F5344CB8AC3E}">
        <p14:creationId xmlns:p14="http://schemas.microsoft.com/office/powerpoint/2010/main" val="21465359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E3D52-93B2-FDB4-E326-FACDC5AD23A4}"/>
              </a:ext>
            </a:extLst>
          </p:cNvPr>
          <p:cNvSpPr>
            <a:spLocks noGrp="1"/>
          </p:cNvSpPr>
          <p:nvPr>
            <p:ph type="title"/>
          </p:nvPr>
        </p:nvSpPr>
        <p:spPr>
          <a:xfrm>
            <a:off x="589560" y="856180"/>
            <a:ext cx="4560584" cy="1128068"/>
          </a:xfrm>
        </p:spPr>
        <p:txBody>
          <a:bodyPr anchor="ctr">
            <a:normAutofit/>
          </a:bodyPr>
          <a:lstStyle/>
          <a:p>
            <a:r>
              <a:rPr lang="en-GB" sz="4000" dirty="0">
                <a:latin typeface="Comic Sans MS" panose="030F0702030302020204" pitchFamily="66" charset="0"/>
              </a:rPr>
              <a:t>A Symbol of Hope</a:t>
            </a:r>
          </a:p>
        </p:txBody>
      </p:sp>
      <p:sp>
        <p:nvSpPr>
          <p:cNvPr id="20" name="Content Placeholder 2">
            <a:extLst>
              <a:ext uri="{FF2B5EF4-FFF2-40B4-BE49-F238E27FC236}">
                <a16:creationId xmlns:a16="http://schemas.microsoft.com/office/drawing/2014/main" id="{7B1D8234-D62A-E3F3-801F-B59D35829235}"/>
              </a:ext>
            </a:extLst>
          </p:cNvPr>
          <p:cNvSpPr>
            <a:spLocks noGrp="1"/>
          </p:cNvSpPr>
          <p:nvPr>
            <p:ph idx="1"/>
          </p:nvPr>
        </p:nvSpPr>
        <p:spPr>
          <a:xfrm>
            <a:off x="590719" y="2330505"/>
            <a:ext cx="4559425" cy="3979585"/>
          </a:xfrm>
        </p:spPr>
        <p:txBody>
          <a:bodyPr anchor="ctr">
            <a:normAutofit/>
          </a:bodyPr>
          <a:lstStyle/>
          <a:p>
            <a:pPr marL="0" indent="0">
              <a:buNone/>
            </a:pPr>
            <a:r>
              <a:rPr lang="en-GB" sz="2400" dirty="0">
                <a:latin typeface="Comic Sans MS" panose="030F0702030302020204" pitchFamily="66" charset="0"/>
              </a:rPr>
              <a:t>Discuss the following question with a partner:</a:t>
            </a:r>
          </a:p>
          <a:p>
            <a:pPr marL="0" indent="0">
              <a:buNone/>
            </a:pPr>
            <a:endParaRPr lang="en-GB" sz="2400" dirty="0">
              <a:latin typeface="Comic Sans MS" panose="030F0702030302020204" pitchFamily="66" charset="0"/>
            </a:endParaRPr>
          </a:p>
          <a:p>
            <a:pPr marL="0" indent="0">
              <a:buNone/>
            </a:pPr>
            <a:r>
              <a:rPr lang="en-GB" sz="2400" b="1" dirty="0">
                <a:latin typeface="Comic Sans MS" panose="030F0702030302020204" pitchFamily="66" charset="0"/>
              </a:rPr>
              <a:t>Why might an anchor be a good symbol for hope? </a:t>
            </a:r>
          </a:p>
          <a:p>
            <a:pPr marL="0" indent="0">
              <a:buNone/>
            </a:pPr>
            <a:endParaRPr lang="en-GB" sz="2400" dirty="0">
              <a:latin typeface="Comic Sans MS" panose="030F0702030302020204" pitchFamily="66" charset="0"/>
            </a:endParaRPr>
          </a:p>
          <a:p>
            <a:pPr marL="0" indent="0">
              <a:buNone/>
            </a:pPr>
            <a:r>
              <a:rPr lang="en-GB" sz="2400" dirty="0">
                <a:latin typeface="Comic Sans MS" panose="030F0702030302020204" pitchFamily="66" charset="0"/>
              </a:rPr>
              <a:t>Extension: </a:t>
            </a:r>
            <a:r>
              <a:rPr lang="en-GB" sz="2400" b="1" dirty="0">
                <a:latin typeface="Comic Sans MS" panose="030F0702030302020204" pitchFamily="66" charset="0"/>
              </a:rPr>
              <a:t>Can you think of anything else that could represent hope? Draw your own symbol in your jotter.</a:t>
            </a:r>
          </a:p>
        </p:txBody>
      </p:sp>
      <p:pic>
        <p:nvPicPr>
          <p:cNvPr id="4" name="Picture 3">
            <a:extLst>
              <a:ext uri="{FF2B5EF4-FFF2-40B4-BE49-F238E27FC236}">
                <a16:creationId xmlns:a16="http://schemas.microsoft.com/office/drawing/2014/main" id="{12CBB0B9-F9E1-EEA7-3471-B40F7730D555}"/>
              </a:ext>
            </a:extLst>
          </p:cNvPr>
          <p:cNvPicPr>
            <a:picLocks noChangeAspect="1"/>
          </p:cNvPicPr>
          <p:nvPr/>
        </p:nvPicPr>
        <p:blipFill rotWithShape="1">
          <a:blip r:embed="rId2"/>
          <a:srcRect t="15116" r="-1" b="12422"/>
          <a:stretch/>
        </p:blipFill>
        <p:spPr>
          <a:xfrm>
            <a:off x="5977788" y="799351"/>
            <a:ext cx="5425410" cy="5623219"/>
          </a:xfrm>
          <a:prstGeom prst="rect">
            <a:avLst/>
          </a:prstGeom>
        </p:spPr>
      </p:pic>
    </p:spTree>
    <p:extLst>
      <p:ext uri="{BB962C8B-B14F-4D97-AF65-F5344CB8AC3E}">
        <p14:creationId xmlns:p14="http://schemas.microsoft.com/office/powerpoint/2010/main" val="36404167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C52807-3F43-190E-B471-5FDEB24BA181}"/>
              </a:ext>
            </a:extLst>
          </p:cNvPr>
          <p:cNvSpPr>
            <a:spLocks noGrp="1"/>
          </p:cNvSpPr>
          <p:nvPr>
            <p:ph type="title"/>
          </p:nvPr>
        </p:nvSpPr>
        <p:spPr>
          <a:xfrm>
            <a:off x="793662" y="386930"/>
            <a:ext cx="10066122" cy="1298448"/>
          </a:xfrm>
        </p:spPr>
        <p:txBody>
          <a:bodyPr anchor="b">
            <a:normAutofit/>
          </a:bodyPr>
          <a:lstStyle/>
          <a:p>
            <a:r>
              <a:rPr lang="en-GB" sz="4800">
                <a:latin typeface="Comic Sans MS" panose="030F0702030302020204" pitchFamily="66" charset="0"/>
              </a:rPr>
              <a:t>Biblical Teachings about Hope</a:t>
            </a:r>
          </a:p>
        </p:txBody>
      </p:sp>
      <p:sp>
        <p:nvSpPr>
          <p:cNvPr id="3" name="Content Placeholder 2">
            <a:extLst>
              <a:ext uri="{FF2B5EF4-FFF2-40B4-BE49-F238E27FC236}">
                <a16:creationId xmlns:a16="http://schemas.microsoft.com/office/drawing/2014/main" id="{017BCE03-D4BC-6EB0-4674-8F7908D6CFFF}"/>
              </a:ext>
            </a:extLst>
          </p:cNvPr>
          <p:cNvSpPr>
            <a:spLocks noGrp="1"/>
          </p:cNvSpPr>
          <p:nvPr>
            <p:ph idx="1"/>
          </p:nvPr>
        </p:nvSpPr>
        <p:spPr>
          <a:xfrm>
            <a:off x="793661" y="2599509"/>
            <a:ext cx="4530898" cy="3639450"/>
          </a:xfrm>
          <a:solidFill>
            <a:schemeClr val="accent2">
              <a:lumMod val="20000"/>
              <a:lumOff val="80000"/>
            </a:schemeClr>
          </a:solidFill>
        </p:spPr>
        <p:txBody>
          <a:bodyPr anchor="ctr">
            <a:normAutofit/>
          </a:bodyPr>
          <a:lstStyle/>
          <a:p>
            <a:pPr marL="0" indent="0">
              <a:buNone/>
            </a:pPr>
            <a:r>
              <a:rPr lang="en-GB" sz="3200" dirty="0">
                <a:latin typeface="Comic Sans MS" panose="030F0702030302020204" pitchFamily="66" charset="0"/>
              </a:rPr>
              <a:t>You will receive a worksheet containing five quotes from the Bible. Choose </a:t>
            </a:r>
            <a:r>
              <a:rPr lang="en-GB" sz="3200" b="1" dirty="0">
                <a:latin typeface="Comic Sans MS" panose="030F0702030302020204" pitchFamily="66" charset="0"/>
              </a:rPr>
              <a:t>one </a:t>
            </a:r>
            <a:r>
              <a:rPr lang="en-GB" sz="3200" dirty="0">
                <a:latin typeface="Comic Sans MS" panose="030F0702030302020204" pitchFamily="66" charset="0"/>
              </a:rPr>
              <a:t>of those quotes and explain what it tells us about hope in your jotters.</a:t>
            </a:r>
          </a:p>
        </p:txBody>
      </p:sp>
      <p:pic>
        <p:nvPicPr>
          <p:cNvPr id="4" name="Picture 3">
            <a:extLst>
              <a:ext uri="{FF2B5EF4-FFF2-40B4-BE49-F238E27FC236}">
                <a16:creationId xmlns:a16="http://schemas.microsoft.com/office/drawing/2014/main" id="{68CE3603-147B-150E-B73F-CAF21049E3B7}"/>
              </a:ext>
            </a:extLst>
          </p:cNvPr>
          <p:cNvPicPr>
            <a:picLocks noChangeAspect="1"/>
          </p:cNvPicPr>
          <p:nvPr/>
        </p:nvPicPr>
        <p:blipFill rotWithShape="1">
          <a:blip r:embed="rId2"/>
          <a:srcRect l="4770" r="12032"/>
          <a:stretch/>
        </p:blipFill>
        <p:spPr>
          <a:xfrm>
            <a:off x="5911532" y="2484255"/>
            <a:ext cx="5150277" cy="3714244"/>
          </a:xfrm>
          <a:prstGeom prst="rect">
            <a:avLst/>
          </a:prstGeom>
        </p:spPr>
      </p:pic>
    </p:spTree>
    <p:extLst>
      <p:ext uri="{BB962C8B-B14F-4D97-AF65-F5344CB8AC3E}">
        <p14:creationId xmlns:p14="http://schemas.microsoft.com/office/powerpoint/2010/main" val="39601893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AD183E-7620-6880-EAF1-6787B54D8154}"/>
              </a:ext>
            </a:extLst>
          </p:cNvPr>
          <p:cNvSpPr>
            <a:spLocks noGrp="1"/>
          </p:cNvSpPr>
          <p:nvPr>
            <p:ph type="title"/>
          </p:nvPr>
        </p:nvSpPr>
        <p:spPr>
          <a:xfrm>
            <a:off x="645064" y="525982"/>
            <a:ext cx="4282983" cy="1200361"/>
          </a:xfrm>
        </p:spPr>
        <p:txBody>
          <a:bodyPr anchor="b">
            <a:normAutofit/>
          </a:bodyPr>
          <a:lstStyle/>
          <a:p>
            <a:r>
              <a:rPr lang="en-GB" sz="3600" dirty="0">
                <a:latin typeface="Comic Sans MS" panose="030F0702030302020204" pitchFamily="66" charset="0"/>
              </a:rPr>
              <a:t>Jubilee Year 2025: Pilgrims of Hope </a:t>
            </a:r>
          </a:p>
        </p:txBody>
      </p:sp>
      <p:sp>
        <p:nvSpPr>
          <p:cNvPr id="3" name="Content Placeholder 2">
            <a:extLst>
              <a:ext uri="{FF2B5EF4-FFF2-40B4-BE49-F238E27FC236}">
                <a16:creationId xmlns:a16="http://schemas.microsoft.com/office/drawing/2014/main" id="{E49B5FC4-FC22-F5E8-AD9A-17E8C1A52AE0}"/>
              </a:ext>
            </a:extLst>
          </p:cNvPr>
          <p:cNvSpPr>
            <a:spLocks noGrp="1"/>
          </p:cNvSpPr>
          <p:nvPr>
            <p:ph idx="1"/>
          </p:nvPr>
        </p:nvSpPr>
        <p:spPr>
          <a:xfrm>
            <a:off x="645066" y="2031101"/>
            <a:ext cx="5222334" cy="4548119"/>
          </a:xfrm>
        </p:spPr>
        <p:txBody>
          <a:bodyPr anchor="ctr">
            <a:normAutofit/>
          </a:bodyPr>
          <a:lstStyle/>
          <a:p>
            <a:pPr marL="0" indent="0">
              <a:buNone/>
            </a:pPr>
            <a:r>
              <a:rPr lang="en-GB" dirty="0">
                <a:latin typeface="Comic Sans MS" panose="030F0702030302020204" pitchFamily="66" charset="0"/>
              </a:rPr>
              <a:t>A Jubilee Year is a special year of forgiveness and reconciliation, in which people are invited to come back into right relationship with God, with one another, and with creation. The Church celebrates a Jubilee year every 25 years, and Pope Francis has given 2025 the theme of Pilgrims of Hope. </a:t>
            </a:r>
          </a:p>
        </p:txBody>
      </p:sp>
      <p:pic>
        <p:nvPicPr>
          <p:cNvPr id="4" name="Picture 3">
            <a:extLst>
              <a:ext uri="{FF2B5EF4-FFF2-40B4-BE49-F238E27FC236}">
                <a16:creationId xmlns:a16="http://schemas.microsoft.com/office/drawing/2014/main" id="{CB935095-75D3-EF0C-67C3-345A7E5D4C03}"/>
              </a:ext>
            </a:extLst>
          </p:cNvPr>
          <p:cNvPicPr>
            <a:picLocks noChangeAspect="1"/>
          </p:cNvPicPr>
          <p:nvPr/>
        </p:nvPicPr>
        <p:blipFill>
          <a:blip r:embed="rId2"/>
          <a:stretch>
            <a:fillRect/>
          </a:stretch>
        </p:blipFill>
        <p:spPr>
          <a:xfrm>
            <a:off x="5987737" y="1835210"/>
            <a:ext cx="5877691" cy="4548118"/>
          </a:xfrm>
          <a:prstGeom prst="rect">
            <a:avLst/>
          </a:prstGeom>
        </p:spPr>
      </p:pic>
    </p:spTree>
    <p:extLst>
      <p:ext uri="{BB962C8B-B14F-4D97-AF65-F5344CB8AC3E}">
        <p14:creationId xmlns:p14="http://schemas.microsoft.com/office/powerpoint/2010/main" val="35336003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43FB9B-3B67-1B95-4B35-97C45B98A9B8}"/>
              </a:ext>
            </a:extLst>
          </p:cNvPr>
          <p:cNvSpPr>
            <a:spLocks noGrp="1"/>
          </p:cNvSpPr>
          <p:nvPr>
            <p:ph type="title"/>
          </p:nvPr>
        </p:nvSpPr>
        <p:spPr>
          <a:xfrm>
            <a:off x="793662" y="386930"/>
            <a:ext cx="10066122" cy="1298448"/>
          </a:xfrm>
        </p:spPr>
        <p:txBody>
          <a:bodyPr anchor="b">
            <a:normAutofit/>
          </a:bodyPr>
          <a:lstStyle/>
          <a:p>
            <a:r>
              <a:rPr lang="en-GB" sz="4800" dirty="0">
                <a:latin typeface="Comic Sans MS" panose="030F0702030302020204" pitchFamily="66" charset="0"/>
              </a:rPr>
              <a:t>Plenary </a:t>
            </a:r>
          </a:p>
        </p:txBody>
      </p:sp>
      <p:sp>
        <p:nvSpPr>
          <p:cNvPr id="3" name="Content Placeholder 2">
            <a:extLst>
              <a:ext uri="{FF2B5EF4-FFF2-40B4-BE49-F238E27FC236}">
                <a16:creationId xmlns:a16="http://schemas.microsoft.com/office/drawing/2014/main" id="{944D446F-E432-4506-3E0E-708BFA1CD737}"/>
              </a:ext>
            </a:extLst>
          </p:cNvPr>
          <p:cNvSpPr>
            <a:spLocks noGrp="1"/>
          </p:cNvSpPr>
          <p:nvPr>
            <p:ph idx="1"/>
          </p:nvPr>
        </p:nvSpPr>
        <p:spPr>
          <a:xfrm>
            <a:off x="162263" y="1996251"/>
            <a:ext cx="5412667" cy="4687578"/>
          </a:xfrm>
          <a:solidFill>
            <a:schemeClr val="accent2">
              <a:lumMod val="20000"/>
              <a:lumOff val="80000"/>
            </a:schemeClr>
          </a:solidFill>
        </p:spPr>
        <p:txBody>
          <a:bodyPr anchor="ctr">
            <a:noAutofit/>
          </a:bodyPr>
          <a:lstStyle/>
          <a:p>
            <a:pPr marL="0" indent="0">
              <a:buNone/>
            </a:pPr>
            <a:r>
              <a:rPr lang="en-GB" sz="2400" dirty="0">
                <a:latin typeface="Comic Sans MS" panose="030F0702030302020204" pitchFamily="66" charset="0"/>
              </a:rPr>
              <a:t>Unscramble the anagrams to reveal five different words connected to hope: </a:t>
            </a:r>
          </a:p>
          <a:p>
            <a:pPr marL="0" indent="0">
              <a:buNone/>
            </a:pPr>
            <a:endParaRPr lang="en-GB" sz="2400" dirty="0">
              <a:latin typeface="Comic Sans MS" panose="030F0702030302020204" pitchFamily="66" charset="0"/>
            </a:endParaRPr>
          </a:p>
          <a:p>
            <a:pPr marL="514350" indent="-514350">
              <a:buFont typeface="+mj-lt"/>
              <a:buAutoNum type="arabicPeriod"/>
            </a:pPr>
            <a:r>
              <a:rPr lang="en-GB" dirty="0" err="1">
                <a:latin typeface="Comic Sans MS" panose="030F0702030302020204" pitchFamily="66" charset="0"/>
              </a:rPr>
              <a:t>arncho</a:t>
            </a:r>
            <a:r>
              <a:rPr lang="en-GB" dirty="0">
                <a:latin typeface="Comic Sans MS" panose="030F0702030302020204" pitchFamily="66" charset="0"/>
              </a:rPr>
              <a:t> </a:t>
            </a:r>
          </a:p>
          <a:p>
            <a:pPr marL="514350" indent="-514350">
              <a:buFont typeface="+mj-lt"/>
              <a:buAutoNum type="arabicPeriod"/>
            </a:pPr>
            <a:r>
              <a:rPr lang="en-GB" dirty="0" err="1">
                <a:latin typeface="Comic Sans MS" panose="030F0702030302020204" pitchFamily="66" charset="0"/>
              </a:rPr>
              <a:t>rpmeois</a:t>
            </a:r>
            <a:r>
              <a:rPr lang="en-GB" dirty="0">
                <a:latin typeface="Comic Sans MS" panose="030F0702030302020204" pitchFamily="66" charset="0"/>
              </a:rPr>
              <a:t> </a:t>
            </a:r>
          </a:p>
          <a:p>
            <a:pPr marL="514350" indent="-514350">
              <a:buFont typeface="+mj-lt"/>
              <a:buAutoNum type="arabicPeriod"/>
            </a:pPr>
            <a:r>
              <a:rPr lang="en-GB" dirty="0" err="1">
                <a:latin typeface="Comic Sans MS" panose="030F0702030302020204" pitchFamily="66" charset="0"/>
              </a:rPr>
              <a:t>utrst</a:t>
            </a:r>
            <a:r>
              <a:rPr lang="en-GB" dirty="0">
                <a:latin typeface="Comic Sans MS" panose="030F0702030302020204" pitchFamily="66" charset="0"/>
              </a:rPr>
              <a:t> </a:t>
            </a:r>
          </a:p>
          <a:p>
            <a:pPr marL="514350" indent="-514350">
              <a:buFont typeface="+mj-lt"/>
              <a:buAutoNum type="arabicPeriod"/>
            </a:pPr>
            <a:r>
              <a:rPr lang="en-GB" dirty="0" err="1">
                <a:latin typeface="Comic Sans MS" panose="030F0702030302020204" pitchFamily="66" charset="0"/>
              </a:rPr>
              <a:t>iftah</a:t>
            </a:r>
            <a:endParaRPr lang="en-GB" dirty="0">
              <a:latin typeface="Comic Sans MS" panose="030F0702030302020204" pitchFamily="66" charset="0"/>
            </a:endParaRPr>
          </a:p>
          <a:p>
            <a:pPr marL="514350" indent="-514350">
              <a:buFont typeface="+mj-lt"/>
              <a:buAutoNum type="arabicPeriod"/>
            </a:pPr>
            <a:r>
              <a:rPr lang="en-GB" dirty="0" err="1">
                <a:latin typeface="Comic Sans MS" panose="030F0702030302020204" pitchFamily="66" charset="0"/>
              </a:rPr>
              <a:t>teraiyntc</a:t>
            </a:r>
            <a:r>
              <a:rPr lang="en-GB" dirty="0">
                <a:latin typeface="Comic Sans MS" panose="030F0702030302020204" pitchFamily="66" charset="0"/>
              </a:rPr>
              <a:t> </a:t>
            </a:r>
          </a:p>
          <a:p>
            <a:pPr marL="0" indent="0">
              <a:buNone/>
            </a:pPr>
            <a:r>
              <a:rPr lang="en-GB" sz="2400" dirty="0">
                <a:latin typeface="Comic Sans MS" panose="030F0702030302020204" pitchFamily="66" charset="0"/>
              </a:rPr>
              <a:t> </a:t>
            </a:r>
          </a:p>
        </p:txBody>
      </p:sp>
      <p:pic>
        <p:nvPicPr>
          <p:cNvPr id="4" name="Picture 3">
            <a:extLst>
              <a:ext uri="{FF2B5EF4-FFF2-40B4-BE49-F238E27FC236}">
                <a16:creationId xmlns:a16="http://schemas.microsoft.com/office/drawing/2014/main" id="{AD6DEE43-FD2F-0245-3AE7-48C7CB0314A3}"/>
              </a:ext>
            </a:extLst>
          </p:cNvPr>
          <p:cNvPicPr>
            <a:picLocks noChangeAspect="1"/>
          </p:cNvPicPr>
          <p:nvPr/>
        </p:nvPicPr>
        <p:blipFill>
          <a:blip r:embed="rId3"/>
          <a:stretch>
            <a:fillRect/>
          </a:stretch>
        </p:blipFill>
        <p:spPr>
          <a:xfrm>
            <a:off x="5911532" y="2628910"/>
            <a:ext cx="5150277" cy="3424934"/>
          </a:xfrm>
          <a:prstGeom prst="rect">
            <a:avLst/>
          </a:prstGeom>
        </p:spPr>
      </p:pic>
    </p:spTree>
    <p:extLst>
      <p:ext uri="{BB962C8B-B14F-4D97-AF65-F5344CB8AC3E}">
        <p14:creationId xmlns:p14="http://schemas.microsoft.com/office/powerpoint/2010/main" val="151332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CB51681-52D2-F665-4727-BA89716CF953}"/>
              </a:ext>
            </a:extLst>
          </p:cNvPr>
          <p:cNvPicPr>
            <a:picLocks noChangeAspect="1"/>
          </p:cNvPicPr>
          <p:nvPr/>
        </p:nvPicPr>
        <p:blipFill rotWithShape="1">
          <a:blip r:embed="rId2">
            <a:alphaModFix amt="50000"/>
          </a:blip>
          <a:srcRect t="3430" b="10032"/>
          <a:stretch/>
        </p:blipFill>
        <p:spPr>
          <a:xfrm>
            <a:off x="20" y="1"/>
            <a:ext cx="12191980" cy="6857999"/>
          </a:xfrm>
          <a:prstGeom prst="rect">
            <a:avLst/>
          </a:prstGeom>
        </p:spPr>
      </p:pic>
      <p:sp>
        <p:nvSpPr>
          <p:cNvPr id="2" name="Title 1">
            <a:extLst>
              <a:ext uri="{FF2B5EF4-FFF2-40B4-BE49-F238E27FC236}">
                <a16:creationId xmlns:a16="http://schemas.microsoft.com/office/drawing/2014/main" id="{DFC0B273-7EB1-3D4D-9FD3-83C56D75D11A}"/>
              </a:ext>
            </a:extLst>
          </p:cNvPr>
          <p:cNvSpPr>
            <a:spLocks noGrp="1"/>
          </p:cNvSpPr>
          <p:nvPr>
            <p:ph type="ctrTitle"/>
          </p:nvPr>
        </p:nvSpPr>
        <p:spPr>
          <a:xfrm>
            <a:off x="1524000" y="1122362"/>
            <a:ext cx="9144000" cy="2900518"/>
          </a:xfrm>
        </p:spPr>
        <p:txBody>
          <a:bodyPr>
            <a:normAutofit/>
          </a:bodyPr>
          <a:lstStyle/>
          <a:p>
            <a:r>
              <a:rPr lang="en-GB" b="1" dirty="0">
                <a:solidFill>
                  <a:srgbClr val="FFFFFF"/>
                </a:solidFill>
                <a:latin typeface="Comic Sans MS" panose="030F0702030302020204" pitchFamily="66" charset="0"/>
              </a:rPr>
              <a:t>Pilgrims of Hope</a:t>
            </a:r>
          </a:p>
        </p:txBody>
      </p:sp>
      <p:sp>
        <p:nvSpPr>
          <p:cNvPr id="3" name="Subtitle 2">
            <a:extLst>
              <a:ext uri="{FF2B5EF4-FFF2-40B4-BE49-F238E27FC236}">
                <a16:creationId xmlns:a16="http://schemas.microsoft.com/office/drawing/2014/main" id="{3D08FF11-839A-FC46-CE53-57BFAE28E7EF}"/>
              </a:ext>
            </a:extLst>
          </p:cNvPr>
          <p:cNvSpPr>
            <a:spLocks noGrp="1"/>
          </p:cNvSpPr>
          <p:nvPr>
            <p:ph type="subTitle" idx="1"/>
          </p:nvPr>
        </p:nvSpPr>
        <p:spPr>
          <a:xfrm>
            <a:off x="1524000" y="4159404"/>
            <a:ext cx="9144000" cy="1098395"/>
          </a:xfrm>
        </p:spPr>
        <p:txBody>
          <a:bodyPr>
            <a:normAutofit fontScale="92500" lnSpcReduction="20000"/>
          </a:bodyPr>
          <a:lstStyle/>
          <a:p>
            <a:r>
              <a:rPr lang="en-GB" b="1" dirty="0">
                <a:solidFill>
                  <a:srgbClr val="FFFFFF"/>
                </a:solidFill>
                <a:latin typeface="Comic Sans MS" panose="030F0702030302020204" pitchFamily="66" charset="0"/>
              </a:rPr>
              <a:t>Catholic Education Week 2024</a:t>
            </a:r>
          </a:p>
          <a:p>
            <a:endParaRPr lang="en-GB" b="1" dirty="0">
              <a:solidFill>
                <a:srgbClr val="FFFFFF"/>
              </a:solidFill>
              <a:latin typeface="Comic Sans MS" panose="030F0702030302020204" pitchFamily="66" charset="0"/>
            </a:endParaRPr>
          </a:p>
          <a:p>
            <a:r>
              <a:rPr lang="en-GB" b="1" dirty="0">
                <a:solidFill>
                  <a:srgbClr val="FFFFFF"/>
                </a:solidFill>
                <a:latin typeface="Comic Sans MS" panose="030F0702030302020204" pitchFamily="66" charset="0"/>
              </a:rPr>
              <a:t>	S1-S3 Lesson Two   </a:t>
            </a:r>
          </a:p>
        </p:txBody>
      </p:sp>
      <p:pic>
        <p:nvPicPr>
          <p:cNvPr id="5" name="Picture 4">
            <a:extLst>
              <a:ext uri="{FF2B5EF4-FFF2-40B4-BE49-F238E27FC236}">
                <a16:creationId xmlns:a16="http://schemas.microsoft.com/office/drawing/2014/main" id="{90B625F0-6FCF-B149-E9BD-055636665501}"/>
              </a:ext>
            </a:extLst>
          </p:cNvPr>
          <p:cNvPicPr>
            <a:picLocks noChangeAspect="1"/>
          </p:cNvPicPr>
          <p:nvPr/>
        </p:nvPicPr>
        <p:blipFill>
          <a:blip r:embed="rId3"/>
          <a:stretch>
            <a:fillRect/>
          </a:stretch>
        </p:blipFill>
        <p:spPr>
          <a:xfrm>
            <a:off x="9274301" y="5952744"/>
            <a:ext cx="2914650" cy="790575"/>
          </a:xfrm>
          <a:prstGeom prst="rect">
            <a:avLst/>
          </a:prstGeom>
        </p:spPr>
      </p:pic>
    </p:spTree>
    <p:extLst>
      <p:ext uri="{BB962C8B-B14F-4D97-AF65-F5344CB8AC3E}">
        <p14:creationId xmlns:p14="http://schemas.microsoft.com/office/powerpoint/2010/main" val="1756288951"/>
      </p:ext>
    </p:extLst>
  </p:cSld>
  <p:clrMapOvr>
    <a:overrideClrMapping bg1="dk1" tx1="lt1" bg2="dk2" tx2="lt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20A99-3419-8838-DD7C-FAD40792380C}"/>
              </a:ext>
            </a:extLst>
          </p:cNvPr>
          <p:cNvSpPr>
            <a:spLocks noGrp="1"/>
          </p:cNvSpPr>
          <p:nvPr>
            <p:ph type="title"/>
          </p:nvPr>
        </p:nvSpPr>
        <p:spPr>
          <a:xfrm>
            <a:off x="589560" y="856180"/>
            <a:ext cx="4560584" cy="1128068"/>
          </a:xfrm>
        </p:spPr>
        <p:txBody>
          <a:bodyPr anchor="ctr">
            <a:normAutofit/>
          </a:bodyPr>
          <a:lstStyle/>
          <a:p>
            <a:r>
              <a:rPr lang="en-GB" sz="3700">
                <a:latin typeface="Comic Sans MS" panose="030F0702030302020204" pitchFamily="66" charset="0"/>
              </a:rPr>
              <a:t>Learning Intentions</a:t>
            </a:r>
          </a:p>
        </p:txBody>
      </p:sp>
      <p:sp>
        <p:nvSpPr>
          <p:cNvPr id="3" name="Content Placeholder 2">
            <a:extLst>
              <a:ext uri="{FF2B5EF4-FFF2-40B4-BE49-F238E27FC236}">
                <a16:creationId xmlns:a16="http://schemas.microsoft.com/office/drawing/2014/main" id="{7D33EAFB-F40D-D4CD-6362-AD34D7B9B4F0}"/>
              </a:ext>
            </a:extLst>
          </p:cNvPr>
          <p:cNvSpPr>
            <a:spLocks noGrp="1"/>
          </p:cNvSpPr>
          <p:nvPr>
            <p:ph idx="1"/>
          </p:nvPr>
        </p:nvSpPr>
        <p:spPr>
          <a:xfrm>
            <a:off x="590719" y="2330505"/>
            <a:ext cx="4559425" cy="3979585"/>
          </a:xfrm>
        </p:spPr>
        <p:txBody>
          <a:bodyPr anchor="ctr">
            <a:normAutofit/>
          </a:bodyPr>
          <a:lstStyle/>
          <a:p>
            <a:r>
              <a:rPr lang="en-GB" sz="3200" dirty="0">
                <a:latin typeface="Comic Sans MS" panose="030F0702030302020204" pitchFamily="66" charset="0"/>
              </a:rPr>
              <a:t>To consolidate our understanding of hope</a:t>
            </a:r>
          </a:p>
          <a:p>
            <a:r>
              <a:rPr lang="en-GB" sz="3200" dirty="0">
                <a:latin typeface="Comic Sans MS" panose="030F0702030302020204" pitchFamily="66" charset="0"/>
              </a:rPr>
              <a:t>To consider role models of hope </a:t>
            </a:r>
          </a:p>
          <a:p>
            <a:r>
              <a:rPr lang="en-GB" sz="3200" dirty="0">
                <a:latin typeface="Comic Sans MS" panose="030F0702030302020204" pitchFamily="66" charset="0"/>
              </a:rPr>
              <a:t>To think about how we can strengthen our own hope in God</a:t>
            </a:r>
          </a:p>
        </p:txBody>
      </p:sp>
      <p:pic>
        <p:nvPicPr>
          <p:cNvPr id="4" name="Picture 3">
            <a:extLst>
              <a:ext uri="{FF2B5EF4-FFF2-40B4-BE49-F238E27FC236}">
                <a16:creationId xmlns:a16="http://schemas.microsoft.com/office/drawing/2014/main" id="{FA82DC9D-9DBF-5B74-982F-F7F2EF031B40}"/>
              </a:ext>
            </a:extLst>
          </p:cNvPr>
          <p:cNvPicPr>
            <a:picLocks noChangeAspect="1"/>
          </p:cNvPicPr>
          <p:nvPr/>
        </p:nvPicPr>
        <p:blipFill rotWithShape="1">
          <a:blip r:embed="rId3"/>
          <a:srcRect r="-2" b="3059"/>
          <a:stretch/>
        </p:blipFill>
        <p:spPr>
          <a:xfrm>
            <a:off x="5977788" y="799352"/>
            <a:ext cx="5425410" cy="5259296"/>
          </a:xfrm>
          <a:prstGeom prst="rect">
            <a:avLst/>
          </a:prstGeom>
        </p:spPr>
      </p:pic>
    </p:spTree>
    <p:extLst>
      <p:ext uri="{BB962C8B-B14F-4D97-AF65-F5344CB8AC3E}">
        <p14:creationId xmlns:p14="http://schemas.microsoft.com/office/powerpoint/2010/main" val="5320298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CA2D34-4C30-91E7-94DD-D2F97D6FCB64}"/>
              </a:ext>
            </a:extLst>
          </p:cNvPr>
          <p:cNvSpPr>
            <a:spLocks noGrp="1"/>
          </p:cNvSpPr>
          <p:nvPr>
            <p:ph type="title"/>
          </p:nvPr>
        </p:nvSpPr>
        <p:spPr>
          <a:xfrm>
            <a:off x="589560" y="856180"/>
            <a:ext cx="4560584" cy="1128068"/>
          </a:xfrm>
        </p:spPr>
        <p:txBody>
          <a:bodyPr anchor="ctr">
            <a:normAutofit/>
          </a:bodyPr>
          <a:lstStyle/>
          <a:p>
            <a:r>
              <a:rPr lang="en-GB" sz="3700">
                <a:latin typeface="Comic Sans MS" panose="030F0702030302020204" pitchFamily="66" charset="0"/>
              </a:rPr>
              <a:t>Starter: A Memory Challenge </a:t>
            </a:r>
          </a:p>
        </p:txBody>
      </p:sp>
      <p:sp>
        <p:nvSpPr>
          <p:cNvPr id="3" name="Content Placeholder 2">
            <a:extLst>
              <a:ext uri="{FF2B5EF4-FFF2-40B4-BE49-F238E27FC236}">
                <a16:creationId xmlns:a16="http://schemas.microsoft.com/office/drawing/2014/main" id="{65FBA039-2F3A-784F-DFEE-8EC6A330A059}"/>
              </a:ext>
            </a:extLst>
          </p:cNvPr>
          <p:cNvSpPr>
            <a:spLocks noGrp="1"/>
          </p:cNvSpPr>
          <p:nvPr>
            <p:ph idx="1"/>
          </p:nvPr>
        </p:nvSpPr>
        <p:spPr>
          <a:xfrm>
            <a:off x="590719" y="2330505"/>
            <a:ext cx="4559425" cy="3979585"/>
          </a:xfrm>
        </p:spPr>
        <p:txBody>
          <a:bodyPr anchor="ctr">
            <a:normAutofit/>
          </a:bodyPr>
          <a:lstStyle/>
          <a:p>
            <a:pPr marL="0" indent="0">
              <a:buNone/>
            </a:pPr>
            <a:r>
              <a:rPr lang="en-GB" sz="3200" dirty="0">
                <a:latin typeface="Comic Sans MS" panose="030F0702030302020204" pitchFamily="66" charset="0"/>
              </a:rPr>
              <a:t>What can you remember from our previous lesson? Answer true or false to the following questions.  </a:t>
            </a:r>
          </a:p>
        </p:txBody>
      </p:sp>
      <p:pic>
        <p:nvPicPr>
          <p:cNvPr id="4" name="Picture 3">
            <a:extLst>
              <a:ext uri="{FF2B5EF4-FFF2-40B4-BE49-F238E27FC236}">
                <a16:creationId xmlns:a16="http://schemas.microsoft.com/office/drawing/2014/main" id="{33866364-7E59-5165-339D-306AA91F9512}"/>
              </a:ext>
            </a:extLst>
          </p:cNvPr>
          <p:cNvPicPr>
            <a:picLocks noChangeAspect="1"/>
          </p:cNvPicPr>
          <p:nvPr/>
        </p:nvPicPr>
        <p:blipFill rotWithShape="1">
          <a:blip r:embed="rId2"/>
          <a:srcRect l="15410" r="14444" b="2"/>
          <a:stretch/>
        </p:blipFill>
        <p:spPr>
          <a:xfrm>
            <a:off x="5977788" y="799352"/>
            <a:ext cx="5425410" cy="5259296"/>
          </a:xfrm>
          <a:prstGeom prst="rect">
            <a:avLst/>
          </a:prstGeom>
        </p:spPr>
      </p:pic>
    </p:spTree>
    <p:extLst>
      <p:ext uri="{BB962C8B-B14F-4D97-AF65-F5344CB8AC3E}">
        <p14:creationId xmlns:p14="http://schemas.microsoft.com/office/powerpoint/2010/main" val="3145693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A94387-7313-E7F7-35DC-9CEE69A1F402}"/>
              </a:ext>
            </a:extLst>
          </p:cNvPr>
          <p:cNvSpPr>
            <a:spLocks noGrp="1"/>
          </p:cNvSpPr>
          <p:nvPr>
            <p:ph type="title"/>
          </p:nvPr>
        </p:nvSpPr>
        <p:spPr>
          <a:xfrm>
            <a:off x="1043631" y="809898"/>
            <a:ext cx="9942716" cy="1554480"/>
          </a:xfrm>
        </p:spPr>
        <p:txBody>
          <a:bodyPr vert="horz" lIns="91440" tIns="45720" rIns="91440" bIns="45720" rtlCol="0" anchor="ctr">
            <a:normAutofit/>
          </a:bodyPr>
          <a:lstStyle/>
          <a:p>
            <a:r>
              <a:rPr lang="en-US" sz="4800" kern="1200" dirty="0">
                <a:latin typeface="Comic Sans MS" panose="030F0702030302020204" pitchFamily="66" charset="0"/>
              </a:rPr>
              <a:t>1) True or False…</a:t>
            </a:r>
          </a:p>
        </p:txBody>
      </p:sp>
      <p:sp>
        <p:nvSpPr>
          <p:cNvPr id="3" name="Content Placeholder 2">
            <a:extLst>
              <a:ext uri="{FF2B5EF4-FFF2-40B4-BE49-F238E27FC236}">
                <a16:creationId xmlns:a16="http://schemas.microsoft.com/office/drawing/2014/main" id="{153D7036-A210-DBA2-5585-594458F3B64A}"/>
              </a:ext>
            </a:extLst>
          </p:cNvPr>
          <p:cNvSpPr>
            <a:spLocks noGrp="1"/>
          </p:cNvSpPr>
          <p:nvPr>
            <p:ph idx="1"/>
          </p:nvPr>
        </p:nvSpPr>
        <p:spPr>
          <a:xfrm>
            <a:off x="1045028" y="3017522"/>
            <a:ext cx="9941319" cy="3124658"/>
          </a:xfrm>
        </p:spPr>
        <p:txBody>
          <a:bodyPr vert="horz" lIns="91440" tIns="45720" rIns="91440" bIns="45720" rtlCol="0" anchor="ctr">
            <a:normAutofit/>
          </a:bodyPr>
          <a:lstStyle/>
          <a:p>
            <a:pPr marL="0" indent="0">
              <a:buNone/>
            </a:pPr>
            <a:r>
              <a:rPr lang="en-US" sz="3200" kern="1200" dirty="0">
                <a:latin typeface="Comic Sans MS" panose="030F0702030302020204" pitchFamily="66" charset="0"/>
              </a:rPr>
              <a:t>Hope is exactly the same thing as being optimistic </a:t>
            </a:r>
          </a:p>
        </p:txBody>
      </p:sp>
    </p:spTree>
    <p:extLst>
      <p:ext uri="{BB962C8B-B14F-4D97-AF65-F5344CB8AC3E}">
        <p14:creationId xmlns:p14="http://schemas.microsoft.com/office/powerpoint/2010/main" val="38943925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75803-4766-2066-1B65-F24D5CECDFC3}"/>
              </a:ext>
            </a:extLst>
          </p:cNvPr>
          <p:cNvSpPr>
            <a:spLocks noGrp="1"/>
          </p:cNvSpPr>
          <p:nvPr>
            <p:ph type="title"/>
          </p:nvPr>
        </p:nvSpPr>
        <p:spPr>
          <a:xfrm>
            <a:off x="1043631" y="809898"/>
            <a:ext cx="9942716" cy="1554480"/>
          </a:xfrm>
        </p:spPr>
        <p:txBody>
          <a:bodyPr anchor="ctr">
            <a:normAutofit/>
          </a:bodyPr>
          <a:lstStyle/>
          <a:p>
            <a:r>
              <a:rPr lang="en-GB" sz="4800">
                <a:latin typeface="Comic Sans MS" panose="030F0702030302020204" pitchFamily="66" charset="0"/>
              </a:rPr>
              <a:t>Answer</a:t>
            </a:r>
            <a:r>
              <a:rPr lang="en-GB" sz="4800"/>
              <a:t> </a:t>
            </a:r>
          </a:p>
        </p:txBody>
      </p:sp>
      <p:sp>
        <p:nvSpPr>
          <p:cNvPr id="3" name="Content Placeholder 2">
            <a:extLst>
              <a:ext uri="{FF2B5EF4-FFF2-40B4-BE49-F238E27FC236}">
                <a16:creationId xmlns:a16="http://schemas.microsoft.com/office/drawing/2014/main" id="{91350E85-8F07-73AD-2C03-E27E00BEA2B9}"/>
              </a:ext>
            </a:extLst>
          </p:cNvPr>
          <p:cNvSpPr>
            <a:spLocks noGrp="1"/>
          </p:cNvSpPr>
          <p:nvPr>
            <p:ph idx="1"/>
          </p:nvPr>
        </p:nvSpPr>
        <p:spPr>
          <a:xfrm>
            <a:off x="1045028" y="3017522"/>
            <a:ext cx="9941319" cy="3124658"/>
          </a:xfrm>
        </p:spPr>
        <p:txBody>
          <a:bodyPr anchor="ctr">
            <a:normAutofit/>
          </a:bodyPr>
          <a:lstStyle/>
          <a:p>
            <a:pPr marL="0" indent="0">
              <a:buNone/>
            </a:pPr>
            <a:r>
              <a:rPr lang="en-GB" sz="3200" dirty="0">
                <a:latin typeface="Comic Sans MS" panose="030F0702030302020204" pitchFamily="66" charset="0"/>
              </a:rPr>
              <a:t>False: for Christians, it means having faith in God’s promises </a:t>
            </a:r>
          </a:p>
        </p:txBody>
      </p:sp>
    </p:spTree>
    <p:extLst>
      <p:ext uri="{BB962C8B-B14F-4D97-AF65-F5344CB8AC3E}">
        <p14:creationId xmlns:p14="http://schemas.microsoft.com/office/powerpoint/2010/main" val="34957893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8DB9A-F282-084D-C4BB-42BB097D97ED}"/>
              </a:ext>
            </a:extLst>
          </p:cNvPr>
          <p:cNvSpPr>
            <a:spLocks noGrp="1"/>
          </p:cNvSpPr>
          <p:nvPr>
            <p:ph type="title"/>
          </p:nvPr>
        </p:nvSpPr>
        <p:spPr>
          <a:xfrm>
            <a:off x="1043631" y="809898"/>
            <a:ext cx="9942716" cy="1554480"/>
          </a:xfrm>
        </p:spPr>
        <p:txBody>
          <a:bodyPr anchor="ctr">
            <a:normAutofit/>
          </a:bodyPr>
          <a:lstStyle/>
          <a:p>
            <a:r>
              <a:rPr lang="en-GB" sz="4800">
                <a:latin typeface="Comic Sans MS" panose="030F0702030302020204" pitchFamily="66" charset="0"/>
              </a:rPr>
              <a:t>2) True or False</a:t>
            </a:r>
          </a:p>
        </p:txBody>
      </p:sp>
      <p:sp>
        <p:nvSpPr>
          <p:cNvPr id="3" name="Content Placeholder 2">
            <a:extLst>
              <a:ext uri="{FF2B5EF4-FFF2-40B4-BE49-F238E27FC236}">
                <a16:creationId xmlns:a16="http://schemas.microsoft.com/office/drawing/2014/main" id="{FCAD0E3A-1348-CBE3-7F57-3AC4961EB4A6}"/>
              </a:ext>
            </a:extLst>
          </p:cNvPr>
          <p:cNvSpPr>
            <a:spLocks noGrp="1"/>
          </p:cNvSpPr>
          <p:nvPr>
            <p:ph idx="1"/>
          </p:nvPr>
        </p:nvSpPr>
        <p:spPr>
          <a:xfrm>
            <a:off x="1045028" y="3017522"/>
            <a:ext cx="9941319" cy="3124658"/>
          </a:xfrm>
        </p:spPr>
        <p:txBody>
          <a:bodyPr anchor="ctr">
            <a:normAutofit/>
          </a:bodyPr>
          <a:lstStyle/>
          <a:p>
            <a:pPr marL="0" indent="0">
              <a:buNone/>
            </a:pPr>
            <a:r>
              <a:rPr lang="en-GB" sz="3200" dirty="0">
                <a:latin typeface="Comic Sans MS" panose="030F0702030302020204" pitchFamily="66" charset="0"/>
              </a:rPr>
              <a:t>The Holy Spirit helps us to hope </a:t>
            </a:r>
          </a:p>
        </p:txBody>
      </p:sp>
    </p:spTree>
    <p:extLst>
      <p:ext uri="{BB962C8B-B14F-4D97-AF65-F5344CB8AC3E}">
        <p14:creationId xmlns:p14="http://schemas.microsoft.com/office/powerpoint/2010/main" val="41752894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5D3AF6-F6C1-33A2-C8DD-1C58AD40E67C}"/>
              </a:ext>
            </a:extLst>
          </p:cNvPr>
          <p:cNvSpPr>
            <a:spLocks noGrp="1"/>
          </p:cNvSpPr>
          <p:nvPr>
            <p:ph type="title"/>
          </p:nvPr>
        </p:nvSpPr>
        <p:spPr>
          <a:xfrm>
            <a:off x="1043631" y="809898"/>
            <a:ext cx="9942716" cy="1554480"/>
          </a:xfrm>
        </p:spPr>
        <p:txBody>
          <a:bodyPr anchor="ctr">
            <a:normAutofit/>
          </a:bodyPr>
          <a:lstStyle/>
          <a:p>
            <a:r>
              <a:rPr lang="en-GB" sz="4800">
                <a:latin typeface="Comic Sans MS" panose="030F0702030302020204" pitchFamily="66" charset="0"/>
              </a:rPr>
              <a:t>Answer </a:t>
            </a:r>
          </a:p>
        </p:txBody>
      </p:sp>
      <p:sp>
        <p:nvSpPr>
          <p:cNvPr id="3" name="Content Placeholder 2">
            <a:extLst>
              <a:ext uri="{FF2B5EF4-FFF2-40B4-BE49-F238E27FC236}">
                <a16:creationId xmlns:a16="http://schemas.microsoft.com/office/drawing/2014/main" id="{5A07D800-B3AB-A7CC-BA2E-315602A5932B}"/>
              </a:ext>
            </a:extLst>
          </p:cNvPr>
          <p:cNvSpPr>
            <a:spLocks noGrp="1"/>
          </p:cNvSpPr>
          <p:nvPr>
            <p:ph idx="1"/>
          </p:nvPr>
        </p:nvSpPr>
        <p:spPr>
          <a:xfrm>
            <a:off x="1045028" y="3017522"/>
            <a:ext cx="9941319" cy="3124658"/>
          </a:xfrm>
        </p:spPr>
        <p:txBody>
          <a:bodyPr anchor="ctr">
            <a:normAutofit/>
          </a:bodyPr>
          <a:lstStyle/>
          <a:p>
            <a:pPr marL="0" indent="0">
              <a:buNone/>
            </a:pPr>
            <a:r>
              <a:rPr lang="en-GB" sz="3200" dirty="0">
                <a:latin typeface="Comic Sans MS" panose="030F0702030302020204" pitchFamily="66" charset="0"/>
              </a:rPr>
              <a:t>True </a:t>
            </a:r>
          </a:p>
        </p:txBody>
      </p:sp>
    </p:spTree>
    <p:extLst>
      <p:ext uri="{BB962C8B-B14F-4D97-AF65-F5344CB8AC3E}">
        <p14:creationId xmlns:p14="http://schemas.microsoft.com/office/powerpoint/2010/main" val="14733670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07ADC-9DF4-A4BD-D38A-F1FD574E98C7}"/>
              </a:ext>
            </a:extLst>
          </p:cNvPr>
          <p:cNvSpPr>
            <a:spLocks noGrp="1"/>
          </p:cNvSpPr>
          <p:nvPr>
            <p:ph type="title"/>
          </p:nvPr>
        </p:nvSpPr>
        <p:spPr>
          <a:xfrm>
            <a:off x="1043631" y="809898"/>
            <a:ext cx="9942716" cy="1554480"/>
          </a:xfrm>
        </p:spPr>
        <p:txBody>
          <a:bodyPr anchor="ctr">
            <a:normAutofit/>
          </a:bodyPr>
          <a:lstStyle/>
          <a:p>
            <a:r>
              <a:rPr lang="en-GB" sz="4800">
                <a:latin typeface="Comic Sans MS" panose="030F0702030302020204" pitchFamily="66" charset="0"/>
              </a:rPr>
              <a:t>3) True or False</a:t>
            </a:r>
          </a:p>
        </p:txBody>
      </p:sp>
      <p:sp>
        <p:nvSpPr>
          <p:cNvPr id="3" name="Content Placeholder 2">
            <a:extLst>
              <a:ext uri="{FF2B5EF4-FFF2-40B4-BE49-F238E27FC236}">
                <a16:creationId xmlns:a16="http://schemas.microsoft.com/office/drawing/2014/main" id="{B96547AF-5481-9BD8-5C43-8CC1243F8D2E}"/>
              </a:ext>
            </a:extLst>
          </p:cNvPr>
          <p:cNvSpPr>
            <a:spLocks noGrp="1"/>
          </p:cNvSpPr>
          <p:nvPr>
            <p:ph idx="1"/>
          </p:nvPr>
        </p:nvSpPr>
        <p:spPr>
          <a:xfrm>
            <a:off x="1045028" y="3017522"/>
            <a:ext cx="9941319" cy="3124658"/>
          </a:xfrm>
        </p:spPr>
        <p:txBody>
          <a:bodyPr anchor="ctr">
            <a:normAutofit/>
          </a:bodyPr>
          <a:lstStyle/>
          <a:p>
            <a:pPr marL="0" indent="0">
              <a:buNone/>
            </a:pPr>
            <a:r>
              <a:rPr lang="en-GB" sz="3200" dirty="0">
                <a:latin typeface="Comic Sans MS" panose="030F0702030302020204" pitchFamily="66" charset="0"/>
              </a:rPr>
              <a:t>An anchor is sometimes used to symbolise hope </a:t>
            </a:r>
          </a:p>
        </p:txBody>
      </p:sp>
    </p:spTree>
    <p:extLst>
      <p:ext uri="{BB962C8B-B14F-4D97-AF65-F5344CB8AC3E}">
        <p14:creationId xmlns:p14="http://schemas.microsoft.com/office/powerpoint/2010/main" val="31747985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4C7EBB-4B41-1FBC-87BB-3F7A3BFA8E26}"/>
              </a:ext>
            </a:extLst>
          </p:cNvPr>
          <p:cNvSpPr>
            <a:spLocks noGrp="1"/>
          </p:cNvSpPr>
          <p:nvPr>
            <p:ph type="title"/>
          </p:nvPr>
        </p:nvSpPr>
        <p:spPr>
          <a:xfrm>
            <a:off x="1043631" y="809898"/>
            <a:ext cx="9942716" cy="1554480"/>
          </a:xfrm>
        </p:spPr>
        <p:txBody>
          <a:bodyPr anchor="ctr">
            <a:normAutofit/>
          </a:bodyPr>
          <a:lstStyle/>
          <a:p>
            <a:r>
              <a:rPr lang="en-GB" sz="4800">
                <a:latin typeface="Comic Sans MS" panose="030F0702030302020204" pitchFamily="66" charset="0"/>
              </a:rPr>
              <a:t>Answer </a:t>
            </a:r>
          </a:p>
        </p:txBody>
      </p:sp>
      <p:sp>
        <p:nvSpPr>
          <p:cNvPr id="3" name="Content Placeholder 2">
            <a:extLst>
              <a:ext uri="{FF2B5EF4-FFF2-40B4-BE49-F238E27FC236}">
                <a16:creationId xmlns:a16="http://schemas.microsoft.com/office/drawing/2014/main" id="{9A977204-FFAF-D23D-3DC4-0AD38BC0BDB6}"/>
              </a:ext>
            </a:extLst>
          </p:cNvPr>
          <p:cNvSpPr>
            <a:spLocks noGrp="1"/>
          </p:cNvSpPr>
          <p:nvPr>
            <p:ph idx="1"/>
          </p:nvPr>
        </p:nvSpPr>
        <p:spPr>
          <a:xfrm>
            <a:off x="1045028" y="3017522"/>
            <a:ext cx="9941319" cy="3124658"/>
          </a:xfrm>
        </p:spPr>
        <p:txBody>
          <a:bodyPr anchor="ctr">
            <a:normAutofit/>
          </a:bodyPr>
          <a:lstStyle/>
          <a:p>
            <a:pPr marL="0" indent="0">
              <a:buNone/>
            </a:pPr>
            <a:r>
              <a:rPr lang="en-GB" sz="3200" dirty="0">
                <a:latin typeface="Comic Sans MS" panose="030F0702030302020204" pitchFamily="66" charset="0"/>
              </a:rPr>
              <a:t>True</a:t>
            </a:r>
            <a:r>
              <a:rPr lang="en-GB" sz="2400" dirty="0">
                <a:latin typeface="Comic Sans MS" panose="030F0702030302020204" pitchFamily="66" charset="0"/>
              </a:rPr>
              <a:t> </a:t>
            </a:r>
          </a:p>
        </p:txBody>
      </p:sp>
    </p:spTree>
    <p:extLst>
      <p:ext uri="{BB962C8B-B14F-4D97-AF65-F5344CB8AC3E}">
        <p14:creationId xmlns:p14="http://schemas.microsoft.com/office/powerpoint/2010/main" val="39078614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20A99-3419-8838-DD7C-FAD40792380C}"/>
              </a:ext>
            </a:extLst>
          </p:cNvPr>
          <p:cNvSpPr>
            <a:spLocks noGrp="1"/>
          </p:cNvSpPr>
          <p:nvPr>
            <p:ph type="title"/>
          </p:nvPr>
        </p:nvSpPr>
        <p:spPr>
          <a:xfrm>
            <a:off x="589560" y="856180"/>
            <a:ext cx="4560584" cy="1128068"/>
          </a:xfrm>
        </p:spPr>
        <p:txBody>
          <a:bodyPr anchor="ctr">
            <a:normAutofit/>
          </a:bodyPr>
          <a:lstStyle/>
          <a:p>
            <a:r>
              <a:rPr lang="en-GB" sz="3700">
                <a:latin typeface="Comic Sans MS" panose="030F0702030302020204" pitchFamily="66" charset="0"/>
              </a:rPr>
              <a:t>Learning Intentions</a:t>
            </a:r>
          </a:p>
        </p:txBody>
      </p:sp>
      <p:sp>
        <p:nvSpPr>
          <p:cNvPr id="3" name="Content Placeholder 2">
            <a:extLst>
              <a:ext uri="{FF2B5EF4-FFF2-40B4-BE49-F238E27FC236}">
                <a16:creationId xmlns:a16="http://schemas.microsoft.com/office/drawing/2014/main" id="{7D33EAFB-F40D-D4CD-6362-AD34D7B9B4F0}"/>
              </a:ext>
            </a:extLst>
          </p:cNvPr>
          <p:cNvSpPr>
            <a:spLocks noGrp="1"/>
          </p:cNvSpPr>
          <p:nvPr>
            <p:ph idx="1"/>
          </p:nvPr>
        </p:nvSpPr>
        <p:spPr>
          <a:xfrm>
            <a:off x="590719" y="2330505"/>
            <a:ext cx="4559425" cy="3979585"/>
          </a:xfrm>
        </p:spPr>
        <p:txBody>
          <a:bodyPr anchor="ctr">
            <a:normAutofit/>
          </a:bodyPr>
          <a:lstStyle/>
          <a:p>
            <a:r>
              <a:rPr lang="en-GB" sz="3200" dirty="0">
                <a:latin typeface="Comic Sans MS" panose="030F0702030302020204" pitchFamily="66" charset="0"/>
              </a:rPr>
              <a:t>To understand what is meant by the theological virtue of hope</a:t>
            </a:r>
          </a:p>
          <a:p>
            <a:r>
              <a:rPr lang="en-GB" sz="3200" dirty="0">
                <a:latin typeface="Comic Sans MS" panose="030F0702030302020204" pitchFamily="66" charset="0"/>
              </a:rPr>
              <a:t>To explore biblical teachings about hope </a:t>
            </a:r>
          </a:p>
        </p:txBody>
      </p:sp>
      <p:pic>
        <p:nvPicPr>
          <p:cNvPr id="4" name="Picture 3">
            <a:extLst>
              <a:ext uri="{FF2B5EF4-FFF2-40B4-BE49-F238E27FC236}">
                <a16:creationId xmlns:a16="http://schemas.microsoft.com/office/drawing/2014/main" id="{FA82DC9D-9DBF-5B74-982F-F7F2EF031B40}"/>
              </a:ext>
            </a:extLst>
          </p:cNvPr>
          <p:cNvPicPr>
            <a:picLocks noChangeAspect="1"/>
          </p:cNvPicPr>
          <p:nvPr/>
        </p:nvPicPr>
        <p:blipFill rotWithShape="1">
          <a:blip r:embed="rId3"/>
          <a:srcRect r="-2" b="3059"/>
          <a:stretch/>
        </p:blipFill>
        <p:spPr>
          <a:xfrm>
            <a:off x="5977788" y="799352"/>
            <a:ext cx="5425410" cy="5259296"/>
          </a:xfrm>
          <a:prstGeom prst="rect">
            <a:avLst/>
          </a:prstGeom>
        </p:spPr>
      </p:pic>
    </p:spTree>
    <p:extLst>
      <p:ext uri="{BB962C8B-B14F-4D97-AF65-F5344CB8AC3E}">
        <p14:creationId xmlns:p14="http://schemas.microsoft.com/office/powerpoint/2010/main" val="41962720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B9E87F-78D7-DDED-39A1-A8CF849C5BE4}"/>
              </a:ext>
            </a:extLst>
          </p:cNvPr>
          <p:cNvSpPr>
            <a:spLocks noGrp="1"/>
          </p:cNvSpPr>
          <p:nvPr>
            <p:ph type="title"/>
          </p:nvPr>
        </p:nvSpPr>
        <p:spPr>
          <a:xfrm>
            <a:off x="1043631" y="809898"/>
            <a:ext cx="9942716" cy="1554480"/>
          </a:xfrm>
        </p:spPr>
        <p:txBody>
          <a:bodyPr anchor="ctr">
            <a:normAutofit/>
          </a:bodyPr>
          <a:lstStyle/>
          <a:p>
            <a:r>
              <a:rPr lang="en-GB" sz="4800">
                <a:latin typeface="Comic Sans MS" panose="030F0702030302020204" pitchFamily="66" charset="0"/>
              </a:rPr>
              <a:t>4) True or False</a:t>
            </a:r>
          </a:p>
        </p:txBody>
      </p:sp>
      <p:sp>
        <p:nvSpPr>
          <p:cNvPr id="3" name="Content Placeholder 2">
            <a:extLst>
              <a:ext uri="{FF2B5EF4-FFF2-40B4-BE49-F238E27FC236}">
                <a16:creationId xmlns:a16="http://schemas.microsoft.com/office/drawing/2014/main" id="{B3820FE1-1BC8-72BD-5030-B3A872A30617}"/>
              </a:ext>
            </a:extLst>
          </p:cNvPr>
          <p:cNvSpPr>
            <a:spLocks noGrp="1"/>
          </p:cNvSpPr>
          <p:nvPr>
            <p:ph idx="1"/>
          </p:nvPr>
        </p:nvSpPr>
        <p:spPr>
          <a:xfrm>
            <a:off x="1045028" y="3017522"/>
            <a:ext cx="9941319" cy="3124658"/>
          </a:xfrm>
        </p:spPr>
        <p:txBody>
          <a:bodyPr anchor="ctr">
            <a:normAutofit/>
          </a:bodyPr>
          <a:lstStyle/>
          <a:p>
            <a:pPr marL="0" indent="0">
              <a:buNone/>
            </a:pPr>
            <a:r>
              <a:rPr lang="en-GB" sz="3200" dirty="0">
                <a:latin typeface="Comic Sans MS" panose="030F0702030302020204" pitchFamily="66" charset="0"/>
              </a:rPr>
              <a:t>Having hope means expecting God to change our circumstances straight away </a:t>
            </a:r>
          </a:p>
        </p:txBody>
      </p:sp>
    </p:spTree>
    <p:extLst>
      <p:ext uri="{BB962C8B-B14F-4D97-AF65-F5344CB8AC3E}">
        <p14:creationId xmlns:p14="http://schemas.microsoft.com/office/powerpoint/2010/main" val="11927418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56AF7-481E-B368-E8EE-B09CCFBFF190}"/>
              </a:ext>
            </a:extLst>
          </p:cNvPr>
          <p:cNvSpPr>
            <a:spLocks noGrp="1"/>
          </p:cNvSpPr>
          <p:nvPr>
            <p:ph type="title"/>
          </p:nvPr>
        </p:nvSpPr>
        <p:spPr>
          <a:xfrm>
            <a:off x="808638" y="386930"/>
            <a:ext cx="9236700" cy="1188950"/>
          </a:xfrm>
        </p:spPr>
        <p:txBody>
          <a:bodyPr anchor="b">
            <a:normAutofit/>
          </a:bodyPr>
          <a:lstStyle/>
          <a:p>
            <a:r>
              <a:rPr lang="en-GB" sz="5400">
                <a:latin typeface="Comic Sans MS" panose="030F0702030302020204" pitchFamily="66" charset="0"/>
              </a:rPr>
              <a:t>Answer </a:t>
            </a:r>
          </a:p>
        </p:txBody>
      </p:sp>
      <p:sp>
        <p:nvSpPr>
          <p:cNvPr id="3" name="Content Placeholder 2">
            <a:extLst>
              <a:ext uri="{FF2B5EF4-FFF2-40B4-BE49-F238E27FC236}">
                <a16:creationId xmlns:a16="http://schemas.microsoft.com/office/drawing/2014/main" id="{0556B046-33D7-6445-BED8-7E314C417E42}"/>
              </a:ext>
            </a:extLst>
          </p:cNvPr>
          <p:cNvSpPr>
            <a:spLocks noGrp="1"/>
          </p:cNvSpPr>
          <p:nvPr>
            <p:ph idx="1"/>
          </p:nvPr>
        </p:nvSpPr>
        <p:spPr>
          <a:xfrm>
            <a:off x="793660" y="2599509"/>
            <a:ext cx="10143668" cy="3435531"/>
          </a:xfrm>
        </p:spPr>
        <p:txBody>
          <a:bodyPr anchor="ctr">
            <a:normAutofit/>
          </a:bodyPr>
          <a:lstStyle/>
          <a:p>
            <a:pPr marL="0" indent="0">
              <a:buNone/>
            </a:pPr>
            <a:r>
              <a:rPr lang="en-GB" sz="3200" dirty="0">
                <a:latin typeface="Comic Sans MS" panose="030F0702030302020204" pitchFamily="66" charset="0"/>
              </a:rPr>
              <a:t>False: having hope means that we trust God to support us throughout difficult periods </a:t>
            </a:r>
          </a:p>
        </p:txBody>
      </p:sp>
    </p:spTree>
    <p:extLst>
      <p:ext uri="{BB962C8B-B14F-4D97-AF65-F5344CB8AC3E}">
        <p14:creationId xmlns:p14="http://schemas.microsoft.com/office/powerpoint/2010/main" val="26695536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92372-873E-A5CA-C0D0-91C97A1CDEBF}"/>
              </a:ext>
            </a:extLst>
          </p:cNvPr>
          <p:cNvSpPr>
            <a:spLocks noGrp="1"/>
          </p:cNvSpPr>
          <p:nvPr>
            <p:ph type="title"/>
          </p:nvPr>
        </p:nvSpPr>
        <p:spPr>
          <a:xfrm>
            <a:off x="1043631" y="809898"/>
            <a:ext cx="9942716" cy="1554480"/>
          </a:xfrm>
        </p:spPr>
        <p:txBody>
          <a:bodyPr anchor="ctr">
            <a:normAutofit/>
          </a:bodyPr>
          <a:lstStyle/>
          <a:p>
            <a:r>
              <a:rPr lang="en-GB" sz="4800">
                <a:latin typeface="Comic Sans MS" panose="030F0702030302020204" pitchFamily="66" charset="0"/>
              </a:rPr>
              <a:t>5) True or False</a:t>
            </a:r>
          </a:p>
        </p:txBody>
      </p:sp>
      <p:sp>
        <p:nvSpPr>
          <p:cNvPr id="3" name="Content Placeholder 2">
            <a:extLst>
              <a:ext uri="{FF2B5EF4-FFF2-40B4-BE49-F238E27FC236}">
                <a16:creationId xmlns:a16="http://schemas.microsoft.com/office/drawing/2014/main" id="{2567E290-41A3-CE27-316E-F4DBD4B4707D}"/>
              </a:ext>
            </a:extLst>
          </p:cNvPr>
          <p:cNvSpPr>
            <a:spLocks noGrp="1"/>
          </p:cNvSpPr>
          <p:nvPr>
            <p:ph idx="1"/>
          </p:nvPr>
        </p:nvSpPr>
        <p:spPr>
          <a:xfrm>
            <a:off x="1045028" y="3017522"/>
            <a:ext cx="9941319" cy="3124658"/>
          </a:xfrm>
        </p:spPr>
        <p:txBody>
          <a:bodyPr anchor="ctr">
            <a:normAutofit/>
          </a:bodyPr>
          <a:lstStyle/>
          <a:p>
            <a:pPr marL="0" indent="0">
              <a:buNone/>
            </a:pPr>
            <a:r>
              <a:rPr lang="en-GB" sz="3200" dirty="0">
                <a:latin typeface="Comic Sans MS" panose="030F0702030302020204" pitchFamily="66" charset="0"/>
              </a:rPr>
              <a:t>We can trust in God because of what He has already done for us in the death and resurrection of Jesus </a:t>
            </a:r>
          </a:p>
        </p:txBody>
      </p:sp>
    </p:spTree>
    <p:extLst>
      <p:ext uri="{BB962C8B-B14F-4D97-AF65-F5344CB8AC3E}">
        <p14:creationId xmlns:p14="http://schemas.microsoft.com/office/powerpoint/2010/main" val="28172619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AAB80-0968-5891-AE82-4CFF8F17D574}"/>
              </a:ext>
            </a:extLst>
          </p:cNvPr>
          <p:cNvSpPr>
            <a:spLocks noGrp="1"/>
          </p:cNvSpPr>
          <p:nvPr>
            <p:ph type="title"/>
          </p:nvPr>
        </p:nvSpPr>
        <p:spPr>
          <a:xfrm>
            <a:off x="1043631" y="809898"/>
            <a:ext cx="9942716" cy="1554480"/>
          </a:xfrm>
        </p:spPr>
        <p:txBody>
          <a:bodyPr anchor="ctr">
            <a:normAutofit/>
          </a:bodyPr>
          <a:lstStyle/>
          <a:p>
            <a:r>
              <a:rPr lang="en-GB" sz="4800">
                <a:latin typeface="Comic Sans MS" panose="030F0702030302020204" pitchFamily="66" charset="0"/>
              </a:rPr>
              <a:t>Answer </a:t>
            </a:r>
          </a:p>
        </p:txBody>
      </p:sp>
      <p:sp>
        <p:nvSpPr>
          <p:cNvPr id="3" name="Content Placeholder 2">
            <a:extLst>
              <a:ext uri="{FF2B5EF4-FFF2-40B4-BE49-F238E27FC236}">
                <a16:creationId xmlns:a16="http://schemas.microsoft.com/office/drawing/2014/main" id="{304B7981-EEC1-2696-935E-25243C94FE13}"/>
              </a:ext>
            </a:extLst>
          </p:cNvPr>
          <p:cNvSpPr>
            <a:spLocks noGrp="1"/>
          </p:cNvSpPr>
          <p:nvPr>
            <p:ph idx="1"/>
          </p:nvPr>
        </p:nvSpPr>
        <p:spPr>
          <a:xfrm>
            <a:off x="1045028" y="3017522"/>
            <a:ext cx="9941319" cy="3124658"/>
          </a:xfrm>
        </p:spPr>
        <p:txBody>
          <a:bodyPr anchor="ctr">
            <a:normAutofit/>
          </a:bodyPr>
          <a:lstStyle/>
          <a:p>
            <a:pPr marL="0" indent="0">
              <a:buNone/>
            </a:pPr>
            <a:r>
              <a:rPr lang="en-GB" sz="3200" dirty="0">
                <a:latin typeface="Comic Sans MS" panose="030F0702030302020204" pitchFamily="66" charset="0"/>
              </a:rPr>
              <a:t>True </a:t>
            </a:r>
          </a:p>
        </p:txBody>
      </p:sp>
    </p:spTree>
    <p:extLst>
      <p:ext uri="{BB962C8B-B14F-4D97-AF65-F5344CB8AC3E}">
        <p14:creationId xmlns:p14="http://schemas.microsoft.com/office/powerpoint/2010/main" val="4926886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A1810D-92C4-A6BD-FDA1-95C7DB42267C}"/>
              </a:ext>
            </a:extLst>
          </p:cNvPr>
          <p:cNvSpPr>
            <a:spLocks noGrp="1"/>
          </p:cNvSpPr>
          <p:nvPr>
            <p:ph type="title"/>
          </p:nvPr>
        </p:nvSpPr>
        <p:spPr>
          <a:xfrm>
            <a:off x="628403" y="634801"/>
            <a:ext cx="4560584" cy="1128068"/>
          </a:xfrm>
        </p:spPr>
        <p:txBody>
          <a:bodyPr anchor="ctr">
            <a:normAutofit/>
          </a:bodyPr>
          <a:lstStyle/>
          <a:p>
            <a:r>
              <a:rPr lang="en-GB" sz="3700" dirty="0">
                <a:latin typeface="Comic Sans MS" panose="030F0702030302020204" pitchFamily="66" charset="0"/>
              </a:rPr>
              <a:t>Role Models of Hope</a:t>
            </a:r>
          </a:p>
        </p:txBody>
      </p:sp>
      <p:sp>
        <p:nvSpPr>
          <p:cNvPr id="3" name="Content Placeholder 2">
            <a:extLst>
              <a:ext uri="{FF2B5EF4-FFF2-40B4-BE49-F238E27FC236}">
                <a16:creationId xmlns:a16="http://schemas.microsoft.com/office/drawing/2014/main" id="{D0F0E66D-BEF5-16E0-CB9A-B1C1954E305D}"/>
              </a:ext>
            </a:extLst>
          </p:cNvPr>
          <p:cNvSpPr>
            <a:spLocks noGrp="1"/>
          </p:cNvSpPr>
          <p:nvPr>
            <p:ph idx="1"/>
          </p:nvPr>
        </p:nvSpPr>
        <p:spPr>
          <a:xfrm>
            <a:off x="159342" y="2297321"/>
            <a:ext cx="5610088" cy="4723528"/>
          </a:xfrm>
        </p:spPr>
        <p:txBody>
          <a:bodyPr anchor="ctr">
            <a:normAutofit/>
          </a:bodyPr>
          <a:lstStyle/>
          <a:p>
            <a:pPr marL="0" indent="0">
              <a:buNone/>
            </a:pPr>
            <a:r>
              <a:rPr lang="en-GB" sz="2400" dirty="0">
                <a:latin typeface="Comic Sans MS" panose="030F0702030302020204" pitchFamily="66" charset="0"/>
              </a:rPr>
              <a:t>Throughout the Bible, there are many people who demonstrate complete and utter trust and confidence in God. They are role models of hope for us, because they believe that God will be faithful to His promises. </a:t>
            </a:r>
          </a:p>
          <a:p>
            <a:pPr marL="0" indent="0">
              <a:buNone/>
            </a:pPr>
            <a:endParaRPr lang="en-GB" sz="2400" dirty="0">
              <a:latin typeface="Comic Sans MS" panose="030F0702030302020204" pitchFamily="66" charset="0"/>
            </a:endParaRPr>
          </a:p>
          <a:p>
            <a:pPr marL="0" indent="0">
              <a:buNone/>
            </a:pPr>
            <a:r>
              <a:rPr lang="en-GB" sz="2400" dirty="0">
                <a:latin typeface="Comic Sans MS" panose="030F0702030302020204" pitchFamily="66" charset="0"/>
              </a:rPr>
              <a:t>You will receive one example of someone who demonstrated hope in God’s promises. Read it and explain what happened in your own words in your jotter. </a:t>
            </a:r>
          </a:p>
          <a:p>
            <a:pPr marL="0" indent="0">
              <a:buNone/>
            </a:pPr>
            <a:endParaRPr lang="en-GB" sz="2000" dirty="0">
              <a:latin typeface="Comic Sans MS" panose="030F0702030302020204" pitchFamily="66" charset="0"/>
            </a:endParaRPr>
          </a:p>
          <a:p>
            <a:pPr marL="0" indent="0">
              <a:buNone/>
            </a:pPr>
            <a:endParaRPr lang="en-GB" sz="2000" dirty="0">
              <a:latin typeface="Comic Sans MS" panose="030F0702030302020204" pitchFamily="66" charset="0"/>
            </a:endParaRPr>
          </a:p>
        </p:txBody>
      </p:sp>
      <p:pic>
        <p:nvPicPr>
          <p:cNvPr id="4" name="Picture 3">
            <a:extLst>
              <a:ext uri="{FF2B5EF4-FFF2-40B4-BE49-F238E27FC236}">
                <a16:creationId xmlns:a16="http://schemas.microsoft.com/office/drawing/2014/main" id="{9EEE56E2-E27F-6DED-AE93-08EA8560EA93}"/>
              </a:ext>
            </a:extLst>
          </p:cNvPr>
          <p:cNvPicPr>
            <a:picLocks noChangeAspect="1"/>
          </p:cNvPicPr>
          <p:nvPr/>
        </p:nvPicPr>
        <p:blipFill rotWithShape="1">
          <a:blip r:embed="rId2"/>
          <a:srcRect l="15236" r="15906" b="1"/>
          <a:stretch/>
        </p:blipFill>
        <p:spPr>
          <a:xfrm>
            <a:off x="5977788" y="799352"/>
            <a:ext cx="5425410" cy="5259296"/>
          </a:xfrm>
          <a:prstGeom prst="rect">
            <a:avLst/>
          </a:prstGeom>
        </p:spPr>
      </p:pic>
    </p:spTree>
    <p:extLst>
      <p:ext uri="{BB962C8B-B14F-4D97-AF65-F5344CB8AC3E}">
        <p14:creationId xmlns:p14="http://schemas.microsoft.com/office/powerpoint/2010/main" val="16648722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128D7-4027-2DF9-AE92-D87166BB1345}"/>
              </a:ext>
            </a:extLst>
          </p:cNvPr>
          <p:cNvSpPr>
            <a:spLocks noGrp="1"/>
          </p:cNvSpPr>
          <p:nvPr>
            <p:ph type="title"/>
          </p:nvPr>
        </p:nvSpPr>
        <p:spPr>
          <a:xfrm>
            <a:off x="6464465" y="-788761"/>
            <a:ext cx="4802249" cy="2412882"/>
          </a:xfrm>
        </p:spPr>
        <p:txBody>
          <a:bodyPr anchor="b">
            <a:normAutofit/>
          </a:bodyPr>
          <a:lstStyle/>
          <a:p>
            <a:r>
              <a:rPr lang="en-GB" sz="4000" dirty="0">
                <a:latin typeface="Comic Sans MS" panose="030F0702030302020204" pitchFamily="66" charset="0"/>
              </a:rPr>
              <a:t>Group Activity </a:t>
            </a:r>
          </a:p>
        </p:txBody>
      </p:sp>
      <p:sp>
        <p:nvSpPr>
          <p:cNvPr id="3" name="Content Placeholder 2">
            <a:extLst>
              <a:ext uri="{FF2B5EF4-FFF2-40B4-BE49-F238E27FC236}">
                <a16:creationId xmlns:a16="http://schemas.microsoft.com/office/drawing/2014/main" id="{B272ADA9-3AC7-5A4A-074E-D309B70C15BA}"/>
              </a:ext>
            </a:extLst>
          </p:cNvPr>
          <p:cNvSpPr>
            <a:spLocks noGrp="1"/>
          </p:cNvSpPr>
          <p:nvPr>
            <p:ph idx="1"/>
          </p:nvPr>
        </p:nvSpPr>
        <p:spPr>
          <a:xfrm>
            <a:off x="6551550" y="1992086"/>
            <a:ext cx="4802249" cy="4746171"/>
          </a:xfrm>
        </p:spPr>
        <p:txBody>
          <a:bodyPr>
            <a:normAutofit/>
          </a:bodyPr>
          <a:lstStyle/>
          <a:p>
            <a:pPr marL="0" indent="0">
              <a:buNone/>
            </a:pPr>
            <a:r>
              <a:rPr lang="en-GB" sz="2400" dirty="0">
                <a:latin typeface="Comic Sans MS" panose="030F0702030302020204" pitchFamily="66" charset="0"/>
              </a:rPr>
              <a:t>Find three people who have a different role model to you and make up a group with them. </a:t>
            </a:r>
          </a:p>
          <a:p>
            <a:pPr marL="0" indent="0">
              <a:buNone/>
            </a:pPr>
            <a:endParaRPr lang="en-GB" sz="2400" dirty="0">
              <a:latin typeface="Comic Sans MS" panose="030F0702030302020204" pitchFamily="66" charset="0"/>
            </a:endParaRPr>
          </a:p>
          <a:p>
            <a:pPr marL="0" indent="0">
              <a:buNone/>
            </a:pPr>
            <a:r>
              <a:rPr lang="en-GB" sz="2400" dirty="0">
                <a:latin typeface="Comic Sans MS" panose="030F0702030302020204" pitchFamily="66" charset="0"/>
              </a:rPr>
              <a:t>You will each spend two minutes explaining your role model to the other members of your group. Tell the other members of your group why your person (or people) is such a good example of the virtue of hope. </a:t>
            </a:r>
          </a:p>
        </p:txBody>
      </p:sp>
      <p:pic>
        <p:nvPicPr>
          <p:cNvPr id="5" name="Picture 4">
            <a:extLst>
              <a:ext uri="{FF2B5EF4-FFF2-40B4-BE49-F238E27FC236}">
                <a16:creationId xmlns:a16="http://schemas.microsoft.com/office/drawing/2014/main" id="{DA8E3334-AC2B-F9B6-81C2-756DE89FE6FB}"/>
              </a:ext>
            </a:extLst>
          </p:cNvPr>
          <p:cNvPicPr>
            <a:picLocks noChangeAspect="1"/>
          </p:cNvPicPr>
          <p:nvPr/>
        </p:nvPicPr>
        <p:blipFill rotWithShape="1">
          <a:blip r:embed="rId2"/>
          <a:srcRect l="651" r="-1" b="-1"/>
          <a:stretch/>
        </p:blipFill>
        <p:spPr>
          <a:xfrm>
            <a:off x="-1" y="10"/>
            <a:ext cx="3003123" cy="3892380"/>
          </a:xfrm>
          <a:prstGeom prst="rect">
            <a:avLst/>
          </a:prstGeom>
        </p:spPr>
      </p:pic>
      <p:pic>
        <p:nvPicPr>
          <p:cNvPr id="6" name="Picture 5">
            <a:extLst>
              <a:ext uri="{FF2B5EF4-FFF2-40B4-BE49-F238E27FC236}">
                <a16:creationId xmlns:a16="http://schemas.microsoft.com/office/drawing/2014/main" id="{3D12D70E-A959-E6D8-80BA-9F24554C62E1}"/>
              </a:ext>
            </a:extLst>
          </p:cNvPr>
          <p:cNvPicPr>
            <a:picLocks noChangeAspect="1"/>
          </p:cNvPicPr>
          <p:nvPr/>
        </p:nvPicPr>
        <p:blipFill rotWithShape="1">
          <a:blip r:embed="rId3"/>
          <a:srcRect l="6856" r="32243" b="1"/>
          <a:stretch/>
        </p:blipFill>
        <p:spPr>
          <a:xfrm>
            <a:off x="3180257" y="10"/>
            <a:ext cx="3016307" cy="2785935"/>
          </a:xfrm>
          <a:prstGeom prst="rect">
            <a:avLst/>
          </a:prstGeom>
        </p:spPr>
      </p:pic>
      <p:pic>
        <p:nvPicPr>
          <p:cNvPr id="4" name="Picture 3">
            <a:extLst>
              <a:ext uri="{FF2B5EF4-FFF2-40B4-BE49-F238E27FC236}">
                <a16:creationId xmlns:a16="http://schemas.microsoft.com/office/drawing/2014/main" id="{D6430428-F7C9-7D72-CE2E-3169EF6041D5}"/>
              </a:ext>
            </a:extLst>
          </p:cNvPr>
          <p:cNvPicPr>
            <a:picLocks noChangeAspect="1"/>
          </p:cNvPicPr>
          <p:nvPr/>
        </p:nvPicPr>
        <p:blipFill rotWithShape="1">
          <a:blip r:embed="rId4"/>
          <a:srcRect l="37034" r="15130"/>
          <a:stretch/>
        </p:blipFill>
        <p:spPr>
          <a:xfrm>
            <a:off x="-1" y="4079988"/>
            <a:ext cx="3003123" cy="2778013"/>
          </a:xfrm>
          <a:prstGeom prst="rect">
            <a:avLst/>
          </a:prstGeom>
        </p:spPr>
      </p:pic>
      <p:pic>
        <p:nvPicPr>
          <p:cNvPr id="7" name="Picture 6">
            <a:extLst>
              <a:ext uri="{FF2B5EF4-FFF2-40B4-BE49-F238E27FC236}">
                <a16:creationId xmlns:a16="http://schemas.microsoft.com/office/drawing/2014/main" id="{CDE89E7B-DBE0-E43F-1134-558FB0627736}"/>
              </a:ext>
            </a:extLst>
          </p:cNvPr>
          <p:cNvPicPr>
            <a:picLocks noChangeAspect="1"/>
          </p:cNvPicPr>
          <p:nvPr/>
        </p:nvPicPr>
        <p:blipFill rotWithShape="1">
          <a:blip r:embed="rId5"/>
          <a:srcRect t="2095" r="4" b="7393"/>
          <a:stretch/>
        </p:blipFill>
        <p:spPr>
          <a:xfrm>
            <a:off x="3180257" y="2957665"/>
            <a:ext cx="3016307" cy="3900335"/>
          </a:xfrm>
          <a:prstGeom prst="rect">
            <a:avLst/>
          </a:prstGeom>
        </p:spPr>
      </p:pic>
    </p:spTree>
    <p:extLst>
      <p:ext uri="{BB962C8B-B14F-4D97-AF65-F5344CB8AC3E}">
        <p14:creationId xmlns:p14="http://schemas.microsoft.com/office/powerpoint/2010/main" val="1052088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9236311-3B1B-ED07-4BDA-8440C0F55D8B}"/>
              </a:ext>
            </a:extLst>
          </p:cNvPr>
          <p:cNvPicPr>
            <a:picLocks noChangeAspect="1"/>
          </p:cNvPicPr>
          <p:nvPr/>
        </p:nvPicPr>
        <p:blipFill rotWithShape="1">
          <a:blip r:embed="rId2"/>
          <a:srcRect l="7701" r="1354" b="-1"/>
          <a:stretch/>
        </p:blipFill>
        <p:spPr>
          <a:xfrm>
            <a:off x="1" y="10"/>
            <a:ext cx="7738945" cy="6857990"/>
          </a:xfrm>
          <a:prstGeom prst="rect">
            <a:avLst/>
          </a:prstGeom>
        </p:spPr>
      </p:pic>
      <p:sp>
        <p:nvSpPr>
          <p:cNvPr id="2" name="Title 1">
            <a:extLst>
              <a:ext uri="{FF2B5EF4-FFF2-40B4-BE49-F238E27FC236}">
                <a16:creationId xmlns:a16="http://schemas.microsoft.com/office/drawing/2014/main" id="{CD189C65-6F36-647C-0A32-5BA334B02143}"/>
              </a:ext>
            </a:extLst>
          </p:cNvPr>
          <p:cNvSpPr>
            <a:spLocks noGrp="1"/>
          </p:cNvSpPr>
          <p:nvPr>
            <p:ph type="title"/>
          </p:nvPr>
        </p:nvSpPr>
        <p:spPr>
          <a:xfrm>
            <a:off x="7894104" y="-405128"/>
            <a:ext cx="3445765" cy="3692028"/>
          </a:xfrm>
          <a:noFill/>
        </p:spPr>
        <p:txBody>
          <a:bodyPr vert="horz" lIns="91440" tIns="45720" rIns="91440" bIns="45720" rtlCol="0" anchor="b">
            <a:normAutofit/>
          </a:bodyPr>
          <a:lstStyle/>
          <a:p>
            <a:r>
              <a:rPr lang="en-US" sz="5200">
                <a:latin typeface="Comic Sans MS" panose="030F0702030302020204" pitchFamily="66" charset="0"/>
              </a:rPr>
              <a:t>Growing in Hope</a:t>
            </a:r>
            <a:endParaRPr lang="en-US" sz="5200" dirty="0">
              <a:latin typeface="Comic Sans MS" panose="030F0702030302020204" pitchFamily="66" charset="0"/>
            </a:endParaRPr>
          </a:p>
        </p:txBody>
      </p:sp>
      <p:sp>
        <p:nvSpPr>
          <p:cNvPr id="3" name="Content Placeholder 2">
            <a:extLst>
              <a:ext uri="{FF2B5EF4-FFF2-40B4-BE49-F238E27FC236}">
                <a16:creationId xmlns:a16="http://schemas.microsoft.com/office/drawing/2014/main" id="{91F00493-4392-289C-E0A9-5F41052D21A8}"/>
              </a:ext>
            </a:extLst>
          </p:cNvPr>
          <p:cNvSpPr>
            <a:spLocks noGrp="1"/>
          </p:cNvSpPr>
          <p:nvPr>
            <p:ph idx="1"/>
          </p:nvPr>
        </p:nvSpPr>
        <p:spPr>
          <a:xfrm>
            <a:off x="7948283" y="3692028"/>
            <a:ext cx="3445766" cy="2697621"/>
          </a:xfrm>
          <a:noFill/>
        </p:spPr>
        <p:txBody>
          <a:bodyPr vert="horz" lIns="91440" tIns="45720" rIns="91440" bIns="45720" rtlCol="0">
            <a:noAutofit/>
          </a:bodyPr>
          <a:lstStyle/>
          <a:p>
            <a:pPr marL="0" indent="0">
              <a:buNone/>
            </a:pPr>
            <a:r>
              <a:rPr lang="en-US" sz="3200">
                <a:latin typeface="Comic Sans MS" panose="030F0702030302020204" pitchFamily="66" charset="0"/>
              </a:rPr>
              <a:t>How can we strengthen our hope? Take one minute to think about how we can grow in hope. </a:t>
            </a:r>
            <a:endParaRPr lang="en-US" sz="3200" dirty="0">
              <a:latin typeface="Comic Sans MS" panose="030F0702030302020204" pitchFamily="66" charset="0"/>
            </a:endParaRPr>
          </a:p>
        </p:txBody>
      </p:sp>
    </p:spTree>
    <p:extLst>
      <p:ext uri="{BB962C8B-B14F-4D97-AF65-F5344CB8AC3E}">
        <p14:creationId xmlns:p14="http://schemas.microsoft.com/office/powerpoint/2010/main" val="4538795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FC3E0B-FE9C-1E59-B5C8-13215F3DFF9A}"/>
              </a:ext>
            </a:extLst>
          </p:cNvPr>
          <p:cNvSpPr>
            <a:spLocks noGrp="1"/>
          </p:cNvSpPr>
          <p:nvPr>
            <p:ph type="title"/>
          </p:nvPr>
        </p:nvSpPr>
        <p:spPr>
          <a:xfrm>
            <a:off x="1099425" y="1238081"/>
            <a:ext cx="4709345" cy="962953"/>
          </a:xfrm>
        </p:spPr>
        <p:txBody>
          <a:bodyPr anchor="b">
            <a:noAutofit/>
          </a:bodyPr>
          <a:lstStyle/>
          <a:p>
            <a:r>
              <a:rPr lang="en-GB" sz="3600" dirty="0">
                <a:latin typeface="Comic Sans MS" panose="030F0702030302020204" pitchFamily="66" charset="0"/>
              </a:rPr>
              <a:t>We strengthen our hope when we…</a:t>
            </a:r>
          </a:p>
        </p:txBody>
      </p:sp>
      <p:sp>
        <p:nvSpPr>
          <p:cNvPr id="3" name="Content Placeholder 2">
            <a:extLst>
              <a:ext uri="{FF2B5EF4-FFF2-40B4-BE49-F238E27FC236}">
                <a16:creationId xmlns:a16="http://schemas.microsoft.com/office/drawing/2014/main" id="{A4FD5669-E956-6ED7-8A76-AAE8E9C4D249}"/>
              </a:ext>
            </a:extLst>
          </p:cNvPr>
          <p:cNvSpPr>
            <a:spLocks noGrp="1"/>
          </p:cNvSpPr>
          <p:nvPr>
            <p:ph idx="1"/>
          </p:nvPr>
        </p:nvSpPr>
        <p:spPr>
          <a:xfrm>
            <a:off x="1100736" y="2508105"/>
            <a:ext cx="4709345" cy="3632493"/>
          </a:xfrm>
        </p:spPr>
        <p:txBody>
          <a:bodyPr anchor="ctr">
            <a:normAutofit/>
          </a:bodyPr>
          <a:lstStyle/>
          <a:p>
            <a:r>
              <a:rPr lang="en-GB" sz="2400" dirty="0">
                <a:latin typeface="Comic Sans MS" panose="030F0702030302020204" pitchFamily="66" charset="0"/>
              </a:rPr>
              <a:t>Pray</a:t>
            </a:r>
          </a:p>
          <a:p>
            <a:r>
              <a:rPr lang="en-GB" sz="2400" dirty="0">
                <a:latin typeface="Comic Sans MS" panose="030F0702030302020204" pitchFamily="66" charset="0"/>
              </a:rPr>
              <a:t>Ask the Holy Spirit for guidance and support</a:t>
            </a:r>
          </a:p>
          <a:p>
            <a:r>
              <a:rPr lang="en-GB" sz="2400" dirty="0">
                <a:latin typeface="Comic Sans MS" panose="030F0702030302020204" pitchFamily="66" charset="0"/>
              </a:rPr>
              <a:t>Read stories in the Bible and see how God helps those who trust Him</a:t>
            </a:r>
          </a:p>
          <a:p>
            <a:r>
              <a:rPr lang="en-GB" sz="2400" dirty="0">
                <a:latin typeface="Comic Sans MS" panose="030F0702030302020204" pitchFamily="66" charset="0"/>
              </a:rPr>
              <a:t>Trust in God’s promise of everlasting life </a:t>
            </a:r>
          </a:p>
        </p:txBody>
      </p:sp>
      <p:pic>
        <p:nvPicPr>
          <p:cNvPr id="4" name="Picture 3">
            <a:extLst>
              <a:ext uri="{FF2B5EF4-FFF2-40B4-BE49-F238E27FC236}">
                <a16:creationId xmlns:a16="http://schemas.microsoft.com/office/drawing/2014/main" id="{F3428C26-D0E6-32E8-8A3B-403884FDFE08}"/>
              </a:ext>
            </a:extLst>
          </p:cNvPr>
          <p:cNvPicPr>
            <a:picLocks noChangeAspect="1"/>
          </p:cNvPicPr>
          <p:nvPr/>
        </p:nvPicPr>
        <p:blipFill rotWithShape="1">
          <a:blip r:embed="rId2"/>
          <a:srcRect l="23728" r="22390" b="2"/>
          <a:stretch/>
        </p:blipFill>
        <p:spPr>
          <a:xfrm>
            <a:off x="6538366" y="1383738"/>
            <a:ext cx="4929098" cy="4756870"/>
          </a:xfrm>
          <a:prstGeom prst="rect">
            <a:avLst/>
          </a:prstGeom>
        </p:spPr>
      </p:pic>
    </p:spTree>
    <p:extLst>
      <p:ext uri="{BB962C8B-B14F-4D97-AF65-F5344CB8AC3E}">
        <p14:creationId xmlns:p14="http://schemas.microsoft.com/office/powerpoint/2010/main" val="35830811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2AE49-BC03-1EEA-C0E0-B5C14F95DA85}"/>
              </a:ext>
            </a:extLst>
          </p:cNvPr>
          <p:cNvSpPr>
            <a:spLocks noGrp="1"/>
          </p:cNvSpPr>
          <p:nvPr>
            <p:ph type="title"/>
          </p:nvPr>
        </p:nvSpPr>
        <p:spPr>
          <a:xfrm>
            <a:off x="793662" y="386930"/>
            <a:ext cx="10066122" cy="1298448"/>
          </a:xfrm>
        </p:spPr>
        <p:txBody>
          <a:bodyPr anchor="b">
            <a:normAutofit/>
          </a:bodyPr>
          <a:lstStyle/>
          <a:p>
            <a:r>
              <a:rPr lang="en-GB" dirty="0">
                <a:latin typeface="Comic Sans MS" panose="030F0702030302020204" pitchFamily="66" charset="0"/>
              </a:rPr>
              <a:t>Poster Challenge: Role Models of Hope</a:t>
            </a:r>
          </a:p>
        </p:txBody>
      </p:sp>
      <p:sp>
        <p:nvSpPr>
          <p:cNvPr id="3" name="Content Placeholder 2">
            <a:extLst>
              <a:ext uri="{FF2B5EF4-FFF2-40B4-BE49-F238E27FC236}">
                <a16:creationId xmlns:a16="http://schemas.microsoft.com/office/drawing/2014/main" id="{08D55E8A-14C6-4015-E0E9-8A37D5690A2E}"/>
              </a:ext>
            </a:extLst>
          </p:cNvPr>
          <p:cNvSpPr>
            <a:spLocks noGrp="1"/>
          </p:cNvSpPr>
          <p:nvPr>
            <p:ph idx="1"/>
          </p:nvPr>
        </p:nvSpPr>
        <p:spPr>
          <a:xfrm>
            <a:off x="261257" y="2307771"/>
            <a:ext cx="5063302" cy="3931188"/>
          </a:xfrm>
          <a:solidFill>
            <a:schemeClr val="accent2">
              <a:lumMod val="20000"/>
              <a:lumOff val="80000"/>
            </a:schemeClr>
          </a:solidFill>
        </p:spPr>
        <p:txBody>
          <a:bodyPr anchor="ctr">
            <a:noAutofit/>
          </a:bodyPr>
          <a:lstStyle/>
          <a:p>
            <a:pPr marL="0" indent="0">
              <a:buNone/>
            </a:pPr>
            <a:r>
              <a:rPr lang="en-GB" sz="3200" dirty="0">
                <a:latin typeface="Comic Sans MS" panose="030F0702030302020204" pitchFamily="66" charset="0"/>
              </a:rPr>
              <a:t>Produce a poster showing role models of hope. Use the information sheets from this lesson to help you, or research other people who have demonstrated trust that God will fulfil His promises.  </a:t>
            </a:r>
          </a:p>
        </p:txBody>
      </p:sp>
      <p:pic>
        <p:nvPicPr>
          <p:cNvPr id="4" name="Picture 3">
            <a:extLst>
              <a:ext uri="{FF2B5EF4-FFF2-40B4-BE49-F238E27FC236}">
                <a16:creationId xmlns:a16="http://schemas.microsoft.com/office/drawing/2014/main" id="{38B80437-FEBB-13F3-0F4D-F1FE0E7772A8}"/>
              </a:ext>
            </a:extLst>
          </p:cNvPr>
          <p:cNvPicPr>
            <a:picLocks noChangeAspect="1"/>
          </p:cNvPicPr>
          <p:nvPr/>
        </p:nvPicPr>
        <p:blipFill rotWithShape="1">
          <a:blip r:embed="rId2"/>
          <a:srcRect l="2025" r="7847" b="3"/>
          <a:stretch/>
        </p:blipFill>
        <p:spPr>
          <a:xfrm>
            <a:off x="5911532" y="2484255"/>
            <a:ext cx="5150277" cy="3714244"/>
          </a:xfrm>
          <a:prstGeom prst="rect">
            <a:avLst/>
          </a:prstGeom>
        </p:spPr>
      </p:pic>
    </p:spTree>
    <p:extLst>
      <p:ext uri="{BB962C8B-B14F-4D97-AF65-F5344CB8AC3E}">
        <p14:creationId xmlns:p14="http://schemas.microsoft.com/office/powerpoint/2010/main" val="15813286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1CAC8-1B0F-29DB-4C9F-C90832BC6FBF}"/>
              </a:ext>
            </a:extLst>
          </p:cNvPr>
          <p:cNvSpPr>
            <a:spLocks noGrp="1"/>
          </p:cNvSpPr>
          <p:nvPr>
            <p:ph type="title"/>
          </p:nvPr>
        </p:nvSpPr>
        <p:spPr>
          <a:xfrm>
            <a:off x="793662" y="386930"/>
            <a:ext cx="10066122" cy="1298448"/>
          </a:xfrm>
        </p:spPr>
        <p:txBody>
          <a:bodyPr anchor="b">
            <a:normAutofit/>
          </a:bodyPr>
          <a:lstStyle/>
          <a:p>
            <a:r>
              <a:rPr lang="en-GB" sz="4800" dirty="0">
                <a:latin typeface="Comic Sans MS" panose="030F0702030302020204" pitchFamily="66" charset="0"/>
              </a:rPr>
              <a:t>Plenary: Exit Passes </a:t>
            </a:r>
          </a:p>
        </p:txBody>
      </p:sp>
      <p:sp>
        <p:nvSpPr>
          <p:cNvPr id="3" name="Content Placeholder 2">
            <a:extLst>
              <a:ext uri="{FF2B5EF4-FFF2-40B4-BE49-F238E27FC236}">
                <a16:creationId xmlns:a16="http://schemas.microsoft.com/office/drawing/2014/main" id="{ADA15117-A08C-D3DD-4F1C-547402C714B4}"/>
              </a:ext>
            </a:extLst>
          </p:cNvPr>
          <p:cNvSpPr>
            <a:spLocks noGrp="1"/>
          </p:cNvSpPr>
          <p:nvPr>
            <p:ph idx="1"/>
          </p:nvPr>
        </p:nvSpPr>
        <p:spPr>
          <a:xfrm>
            <a:off x="793661" y="2599509"/>
            <a:ext cx="4530898" cy="3639450"/>
          </a:xfrm>
          <a:solidFill>
            <a:schemeClr val="accent2">
              <a:lumMod val="20000"/>
              <a:lumOff val="80000"/>
            </a:schemeClr>
          </a:solidFill>
        </p:spPr>
        <p:txBody>
          <a:bodyPr anchor="ctr">
            <a:normAutofit/>
          </a:bodyPr>
          <a:lstStyle/>
          <a:p>
            <a:pPr marL="0" indent="0">
              <a:buNone/>
            </a:pPr>
            <a:r>
              <a:rPr lang="en-GB" sz="3200" dirty="0">
                <a:latin typeface="Comic Sans MS" panose="030F0702030302020204" pitchFamily="66" charset="0"/>
              </a:rPr>
              <a:t>Complete the following sentence on a post-it note and stick it on the door as you leave the classroom.</a:t>
            </a:r>
          </a:p>
          <a:p>
            <a:pPr marL="0" indent="0">
              <a:buNone/>
            </a:pPr>
            <a:endParaRPr lang="en-GB" sz="3200" dirty="0">
              <a:latin typeface="Comic Sans MS" panose="030F0702030302020204" pitchFamily="66" charset="0"/>
            </a:endParaRPr>
          </a:p>
          <a:p>
            <a:pPr marL="0" indent="0">
              <a:buNone/>
            </a:pPr>
            <a:r>
              <a:rPr lang="en-GB" sz="3200" b="1" dirty="0">
                <a:latin typeface="Comic Sans MS" panose="030F0702030302020204" pitchFamily="66" charset="0"/>
              </a:rPr>
              <a:t>Having hope means … </a:t>
            </a:r>
          </a:p>
        </p:txBody>
      </p:sp>
      <p:pic>
        <p:nvPicPr>
          <p:cNvPr id="4" name="Picture 3">
            <a:extLst>
              <a:ext uri="{FF2B5EF4-FFF2-40B4-BE49-F238E27FC236}">
                <a16:creationId xmlns:a16="http://schemas.microsoft.com/office/drawing/2014/main" id="{78B94874-74DB-BC2C-8967-0A00BD14CE09}"/>
              </a:ext>
            </a:extLst>
          </p:cNvPr>
          <p:cNvPicPr>
            <a:picLocks noChangeAspect="1"/>
          </p:cNvPicPr>
          <p:nvPr/>
        </p:nvPicPr>
        <p:blipFill>
          <a:blip r:embed="rId2"/>
          <a:stretch>
            <a:fillRect/>
          </a:stretch>
        </p:blipFill>
        <p:spPr>
          <a:xfrm>
            <a:off x="5911532" y="2570969"/>
            <a:ext cx="5150277" cy="3540815"/>
          </a:xfrm>
          <a:prstGeom prst="rect">
            <a:avLst/>
          </a:prstGeom>
          <a:solidFill>
            <a:schemeClr val="accent2">
              <a:lumMod val="20000"/>
              <a:lumOff val="80000"/>
            </a:schemeClr>
          </a:solidFill>
        </p:spPr>
      </p:pic>
    </p:spTree>
    <p:extLst>
      <p:ext uri="{BB962C8B-B14F-4D97-AF65-F5344CB8AC3E}">
        <p14:creationId xmlns:p14="http://schemas.microsoft.com/office/powerpoint/2010/main" val="12570752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EB89B-90AA-F8D5-2F79-FD24BCBD90B3}"/>
              </a:ext>
            </a:extLst>
          </p:cNvPr>
          <p:cNvSpPr>
            <a:spLocks noGrp="1"/>
          </p:cNvSpPr>
          <p:nvPr>
            <p:ph type="title"/>
          </p:nvPr>
        </p:nvSpPr>
        <p:spPr>
          <a:xfrm>
            <a:off x="838200" y="557188"/>
            <a:ext cx="10515600" cy="1133499"/>
          </a:xfrm>
        </p:spPr>
        <p:txBody>
          <a:bodyPr>
            <a:normAutofit/>
          </a:bodyPr>
          <a:lstStyle/>
          <a:p>
            <a:pPr algn="ctr"/>
            <a:r>
              <a:rPr lang="en-GB" sz="5200">
                <a:latin typeface="Comic Sans MS" panose="030F0702030302020204" pitchFamily="66" charset="0"/>
              </a:rPr>
              <a:t>Starter: Quotes about Hope </a:t>
            </a:r>
          </a:p>
        </p:txBody>
      </p:sp>
      <p:graphicFrame>
        <p:nvGraphicFramePr>
          <p:cNvPr id="5" name="Content Placeholder 2">
            <a:extLst>
              <a:ext uri="{FF2B5EF4-FFF2-40B4-BE49-F238E27FC236}">
                <a16:creationId xmlns:a16="http://schemas.microsoft.com/office/drawing/2014/main" id="{DD248A94-2B85-1908-2A75-1744B3FA749C}"/>
              </a:ext>
            </a:extLst>
          </p:cNvPr>
          <p:cNvGraphicFramePr>
            <a:graphicFrameLocks noGrp="1"/>
          </p:cNvGraphicFramePr>
          <p:nvPr>
            <p:ph idx="1"/>
            <p:extLst>
              <p:ext uri="{D42A27DB-BD31-4B8C-83A1-F6EECF244321}">
                <p14:modId xmlns:p14="http://schemas.microsoft.com/office/powerpoint/2010/main" val="1881464599"/>
              </p:ext>
            </p:extLst>
          </p:nvPr>
        </p:nvGraphicFramePr>
        <p:xfrm>
          <a:off x="838200" y="1828800"/>
          <a:ext cx="10515600" cy="4352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171782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62D494-C9E7-1E60-CD5C-4083FB6BA610}"/>
              </a:ext>
            </a:extLst>
          </p:cNvPr>
          <p:cNvSpPr>
            <a:spLocks noGrp="1"/>
          </p:cNvSpPr>
          <p:nvPr>
            <p:ph type="title"/>
          </p:nvPr>
        </p:nvSpPr>
        <p:spPr>
          <a:xfrm>
            <a:off x="589560" y="856180"/>
            <a:ext cx="4560584" cy="1128068"/>
          </a:xfrm>
        </p:spPr>
        <p:txBody>
          <a:bodyPr anchor="ctr">
            <a:normAutofit/>
          </a:bodyPr>
          <a:lstStyle/>
          <a:p>
            <a:r>
              <a:rPr lang="en-GB" sz="4000" dirty="0">
                <a:latin typeface="Comic Sans MS" panose="030F0702030302020204" pitchFamily="66" charset="0"/>
              </a:rPr>
              <a:t>1) </a:t>
            </a:r>
          </a:p>
        </p:txBody>
      </p:sp>
      <p:sp>
        <p:nvSpPr>
          <p:cNvPr id="3" name="Content Placeholder 2">
            <a:extLst>
              <a:ext uri="{FF2B5EF4-FFF2-40B4-BE49-F238E27FC236}">
                <a16:creationId xmlns:a16="http://schemas.microsoft.com/office/drawing/2014/main" id="{CF98D42D-3AD9-650C-2CA7-066FF208821B}"/>
              </a:ext>
            </a:extLst>
          </p:cNvPr>
          <p:cNvSpPr>
            <a:spLocks noGrp="1"/>
          </p:cNvSpPr>
          <p:nvPr>
            <p:ph idx="1"/>
          </p:nvPr>
        </p:nvSpPr>
        <p:spPr>
          <a:xfrm>
            <a:off x="590719" y="2330505"/>
            <a:ext cx="4559425" cy="3979585"/>
          </a:xfrm>
        </p:spPr>
        <p:txBody>
          <a:bodyPr anchor="ctr">
            <a:normAutofit/>
          </a:bodyPr>
          <a:lstStyle/>
          <a:p>
            <a:pPr marL="0" indent="0">
              <a:buNone/>
            </a:pPr>
            <a:r>
              <a:rPr lang="en-GB" sz="3600" dirty="0">
                <a:latin typeface="Comic Sans MS" panose="030F0702030302020204" pitchFamily="66" charset="0"/>
              </a:rPr>
              <a:t>Hope is like your car keys: easy to lose, but if you dig around, it’s usually close by. </a:t>
            </a:r>
          </a:p>
        </p:txBody>
      </p:sp>
      <p:pic>
        <p:nvPicPr>
          <p:cNvPr id="4" name="Picture 3">
            <a:extLst>
              <a:ext uri="{FF2B5EF4-FFF2-40B4-BE49-F238E27FC236}">
                <a16:creationId xmlns:a16="http://schemas.microsoft.com/office/drawing/2014/main" id="{1614C5FF-A5CE-A8A6-4B76-C1B3BACD44E6}"/>
              </a:ext>
            </a:extLst>
          </p:cNvPr>
          <p:cNvPicPr>
            <a:picLocks noChangeAspect="1"/>
          </p:cNvPicPr>
          <p:nvPr/>
        </p:nvPicPr>
        <p:blipFill rotWithShape="1">
          <a:blip r:embed="rId3"/>
          <a:srcRect l="9806" r="15146" b="-1"/>
          <a:stretch/>
        </p:blipFill>
        <p:spPr>
          <a:xfrm>
            <a:off x="5977788" y="799352"/>
            <a:ext cx="5425410" cy="5259296"/>
          </a:xfrm>
          <a:prstGeom prst="rect">
            <a:avLst/>
          </a:prstGeom>
        </p:spPr>
      </p:pic>
    </p:spTree>
    <p:extLst>
      <p:ext uri="{BB962C8B-B14F-4D97-AF65-F5344CB8AC3E}">
        <p14:creationId xmlns:p14="http://schemas.microsoft.com/office/powerpoint/2010/main" val="24058703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565A8B-B158-06FA-0F8B-1627660F622F}"/>
              </a:ext>
            </a:extLst>
          </p:cNvPr>
          <p:cNvSpPr>
            <a:spLocks noGrp="1"/>
          </p:cNvSpPr>
          <p:nvPr>
            <p:ph type="title"/>
          </p:nvPr>
        </p:nvSpPr>
        <p:spPr>
          <a:xfrm>
            <a:off x="589560" y="856180"/>
            <a:ext cx="4560584" cy="1128068"/>
          </a:xfrm>
        </p:spPr>
        <p:txBody>
          <a:bodyPr anchor="ctr">
            <a:normAutofit/>
          </a:bodyPr>
          <a:lstStyle/>
          <a:p>
            <a:r>
              <a:rPr lang="en-GB" sz="4000" dirty="0">
                <a:latin typeface="Comic Sans MS" panose="030F0702030302020204" pitchFamily="66" charset="0"/>
              </a:rPr>
              <a:t>2) </a:t>
            </a:r>
          </a:p>
        </p:txBody>
      </p:sp>
      <p:sp>
        <p:nvSpPr>
          <p:cNvPr id="3" name="Content Placeholder 2">
            <a:extLst>
              <a:ext uri="{FF2B5EF4-FFF2-40B4-BE49-F238E27FC236}">
                <a16:creationId xmlns:a16="http://schemas.microsoft.com/office/drawing/2014/main" id="{FDE22D17-B91F-F1AA-ECA9-8CBDE3F726AE}"/>
              </a:ext>
            </a:extLst>
          </p:cNvPr>
          <p:cNvSpPr>
            <a:spLocks noGrp="1"/>
          </p:cNvSpPr>
          <p:nvPr>
            <p:ph idx="1"/>
          </p:nvPr>
        </p:nvSpPr>
        <p:spPr>
          <a:xfrm>
            <a:off x="590719" y="2330505"/>
            <a:ext cx="4559425" cy="3979585"/>
          </a:xfrm>
        </p:spPr>
        <p:txBody>
          <a:bodyPr anchor="ctr">
            <a:normAutofit/>
          </a:bodyPr>
          <a:lstStyle/>
          <a:p>
            <a:pPr marL="0" indent="0">
              <a:buNone/>
            </a:pPr>
            <a:r>
              <a:rPr lang="en-GB" sz="3200" dirty="0">
                <a:latin typeface="Comic Sans MS" panose="030F0702030302020204" pitchFamily="66" charset="0"/>
              </a:rPr>
              <a:t>And yet, through it all she remained gentle and kind, for with each dawn she found new hope that someday her dreams of happiness would come true. </a:t>
            </a:r>
          </a:p>
        </p:txBody>
      </p:sp>
      <p:pic>
        <p:nvPicPr>
          <p:cNvPr id="4" name="Picture 3">
            <a:extLst>
              <a:ext uri="{FF2B5EF4-FFF2-40B4-BE49-F238E27FC236}">
                <a16:creationId xmlns:a16="http://schemas.microsoft.com/office/drawing/2014/main" id="{803971D5-01B0-6EE7-E011-F352871E26BD}"/>
              </a:ext>
            </a:extLst>
          </p:cNvPr>
          <p:cNvPicPr>
            <a:picLocks noChangeAspect="1"/>
          </p:cNvPicPr>
          <p:nvPr/>
        </p:nvPicPr>
        <p:blipFill rotWithShape="1">
          <a:blip r:embed="rId3"/>
          <a:srcRect t="3062" r="4" b="4"/>
          <a:stretch/>
        </p:blipFill>
        <p:spPr>
          <a:xfrm>
            <a:off x="5977788" y="799352"/>
            <a:ext cx="5425410" cy="5259296"/>
          </a:xfrm>
          <a:prstGeom prst="rect">
            <a:avLst/>
          </a:prstGeom>
        </p:spPr>
      </p:pic>
    </p:spTree>
    <p:extLst>
      <p:ext uri="{BB962C8B-B14F-4D97-AF65-F5344CB8AC3E}">
        <p14:creationId xmlns:p14="http://schemas.microsoft.com/office/powerpoint/2010/main" val="12458305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99B59-9918-9AB6-04DE-2640E0681EF8}"/>
              </a:ext>
            </a:extLst>
          </p:cNvPr>
          <p:cNvSpPr>
            <a:spLocks noGrp="1"/>
          </p:cNvSpPr>
          <p:nvPr>
            <p:ph type="title"/>
          </p:nvPr>
        </p:nvSpPr>
        <p:spPr>
          <a:xfrm>
            <a:off x="390039" y="-1868271"/>
            <a:ext cx="4171994" cy="3736540"/>
          </a:xfrm>
        </p:spPr>
        <p:txBody>
          <a:bodyPr vert="horz" lIns="91440" tIns="45720" rIns="91440" bIns="45720" rtlCol="0" anchor="b">
            <a:normAutofit/>
          </a:bodyPr>
          <a:lstStyle/>
          <a:p>
            <a:r>
              <a:rPr lang="en-US" sz="4000" dirty="0">
                <a:latin typeface="Comic Sans MS" panose="030F0702030302020204" pitchFamily="66" charset="0"/>
              </a:rPr>
              <a:t>3)</a:t>
            </a:r>
          </a:p>
        </p:txBody>
      </p:sp>
      <p:sp>
        <p:nvSpPr>
          <p:cNvPr id="3" name="Content Placeholder 2">
            <a:extLst>
              <a:ext uri="{FF2B5EF4-FFF2-40B4-BE49-F238E27FC236}">
                <a16:creationId xmlns:a16="http://schemas.microsoft.com/office/drawing/2014/main" id="{E03ACE5D-06BC-9BC4-E68A-72D63698A966}"/>
              </a:ext>
            </a:extLst>
          </p:cNvPr>
          <p:cNvSpPr>
            <a:spLocks noGrp="1"/>
          </p:cNvSpPr>
          <p:nvPr>
            <p:ph idx="1"/>
          </p:nvPr>
        </p:nvSpPr>
        <p:spPr>
          <a:xfrm>
            <a:off x="390039" y="2540803"/>
            <a:ext cx="4171994" cy="1035781"/>
          </a:xfrm>
        </p:spPr>
        <p:txBody>
          <a:bodyPr vert="horz" lIns="91440" tIns="45720" rIns="91440" bIns="45720" rtlCol="0">
            <a:noAutofit/>
          </a:bodyPr>
          <a:lstStyle/>
          <a:p>
            <a:pPr marL="0" indent="0">
              <a:buNone/>
            </a:pPr>
            <a:r>
              <a:rPr lang="en-US" sz="3600" dirty="0">
                <a:latin typeface="Comic Sans MS" panose="030F0702030302020204" pitchFamily="66" charset="0"/>
              </a:rPr>
              <a:t>Hope. It is the only thing stronger than fear. </a:t>
            </a:r>
          </a:p>
        </p:txBody>
      </p:sp>
      <p:pic>
        <p:nvPicPr>
          <p:cNvPr id="4" name="Picture 3">
            <a:extLst>
              <a:ext uri="{FF2B5EF4-FFF2-40B4-BE49-F238E27FC236}">
                <a16:creationId xmlns:a16="http://schemas.microsoft.com/office/drawing/2014/main" id="{95AADFB3-8F8B-711F-94F5-532A50A3E4A2}"/>
              </a:ext>
            </a:extLst>
          </p:cNvPr>
          <p:cNvPicPr>
            <a:picLocks noChangeAspect="1"/>
          </p:cNvPicPr>
          <p:nvPr/>
        </p:nvPicPr>
        <p:blipFill rotWithShape="1">
          <a:blip r:embed="rId3"/>
          <a:srcRect l="14017" r="19515" b="-1"/>
          <a:stretch/>
        </p:blipFill>
        <p:spPr>
          <a:xfrm>
            <a:off x="5640572" y="557360"/>
            <a:ext cx="5608830" cy="5632704"/>
          </a:xfrm>
          <a:prstGeom prst="rect">
            <a:avLst/>
          </a:prstGeom>
        </p:spPr>
      </p:pic>
    </p:spTree>
    <p:extLst>
      <p:ext uri="{BB962C8B-B14F-4D97-AF65-F5344CB8AC3E}">
        <p14:creationId xmlns:p14="http://schemas.microsoft.com/office/powerpoint/2010/main" val="19528232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743A6-F431-8648-556B-92498DAE5AA1}"/>
              </a:ext>
            </a:extLst>
          </p:cNvPr>
          <p:cNvSpPr>
            <a:spLocks noGrp="1"/>
          </p:cNvSpPr>
          <p:nvPr>
            <p:ph type="title"/>
          </p:nvPr>
        </p:nvSpPr>
        <p:spPr>
          <a:xfrm>
            <a:off x="371896" y="-1868270"/>
            <a:ext cx="4171994" cy="3736540"/>
          </a:xfrm>
        </p:spPr>
        <p:txBody>
          <a:bodyPr vert="horz" lIns="91440" tIns="45720" rIns="91440" bIns="45720" rtlCol="0" anchor="b">
            <a:normAutofit/>
          </a:bodyPr>
          <a:lstStyle/>
          <a:p>
            <a:r>
              <a:rPr lang="en-US" sz="4000" dirty="0">
                <a:latin typeface="Comic Sans MS" panose="030F0702030302020204" pitchFamily="66" charset="0"/>
              </a:rPr>
              <a:t>4</a:t>
            </a:r>
            <a:r>
              <a:rPr lang="en-US" sz="4000" kern="1200" dirty="0">
                <a:solidFill>
                  <a:schemeClr val="tx1"/>
                </a:solidFill>
                <a:latin typeface="Comic Sans MS" panose="030F0702030302020204" pitchFamily="66" charset="0"/>
              </a:rPr>
              <a:t>) </a:t>
            </a:r>
          </a:p>
        </p:txBody>
      </p:sp>
      <p:sp>
        <p:nvSpPr>
          <p:cNvPr id="3" name="Content Placeholder 2">
            <a:extLst>
              <a:ext uri="{FF2B5EF4-FFF2-40B4-BE49-F238E27FC236}">
                <a16:creationId xmlns:a16="http://schemas.microsoft.com/office/drawing/2014/main" id="{70723774-00F4-D2BE-3F52-153DA230F636}"/>
              </a:ext>
            </a:extLst>
          </p:cNvPr>
          <p:cNvSpPr>
            <a:spLocks noGrp="1"/>
          </p:cNvSpPr>
          <p:nvPr>
            <p:ph idx="1"/>
          </p:nvPr>
        </p:nvSpPr>
        <p:spPr>
          <a:xfrm>
            <a:off x="607302" y="3030660"/>
            <a:ext cx="4171994" cy="1035781"/>
          </a:xfrm>
        </p:spPr>
        <p:txBody>
          <a:bodyPr vert="horz" lIns="91440" tIns="45720" rIns="91440" bIns="45720" rtlCol="0">
            <a:noAutofit/>
          </a:bodyPr>
          <a:lstStyle/>
          <a:p>
            <a:pPr marL="0" indent="0">
              <a:buNone/>
            </a:pPr>
            <a:r>
              <a:rPr lang="en-US" sz="4000" kern="1200" dirty="0">
                <a:solidFill>
                  <a:schemeClr val="tx1"/>
                </a:solidFill>
                <a:latin typeface="Comic Sans MS" panose="030F0702030302020204" pitchFamily="66" charset="0"/>
              </a:rPr>
              <a:t>We can’t leave our children in a world without hope.  </a:t>
            </a:r>
          </a:p>
        </p:txBody>
      </p:sp>
      <p:pic>
        <p:nvPicPr>
          <p:cNvPr id="5" name="Picture 4">
            <a:extLst>
              <a:ext uri="{FF2B5EF4-FFF2-40B4-BE49-F238E27FC236}">
                <a16:creationId xmlns:a16="http://schemas.microsoft.com/office/drawing/2014/main" id="{5339EB01-CACA-46C3-1074-64226FBA0518}"/>
              </a:ext>
            </a:extLst>
          </p:cNvPr>
          <p:cNvPicPr>
            <a:picLocks noChangeAspect="1"/>
          </p:cNvPicPr>
          <p:nvPr/>
        </p:nvPicPr>
        <p:blipFill>
          <a:blip r:embed="rId3"/>
          <a:stretch>
            <a:fillRect/>
          </a:stretch>
        </p:blipFill>
        <p:spPr>
          <a:xfrm>
            <a:off x="6281056" y="557360"/>
            <a:ext cx="4321629" cy="5632704"/>
          </a:xfrm>
          <a:prstGeom prst="rect">
            <a:avLst/>
          </a:prstGeom>
        </p:spPr>
      </p:pic>
    </p:spTree>
    <p:extLst>
      <p:ext uri="{BB962C8B-B14F-4D97-AF65-F5344CB8AC3E}">
        <p14:creationId xmlns:p14="http://schemas.microsoft.com/office/powerpoint/2010/main" val="29050221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257652-3A4F-6728-8C6F-AED15DBAA742}"/>
              </a:ext>
            </a:extLst>
          </p:cNvPr>
          <p:cNvSpPr>
            <a:spLocks noGrp="1"/>
          </p:cNvSpPr>
          <p:nvPr>
            <p:ph type="title"/>
          </p:nvPr>
        </p:nvSpPr>
        <p:spPr>
          <a:xfrm>
            <a:off x="522514" y="679731"/>
            <a:ext cx="4249089" cy="1149069"/>
          </a:xfrm>
        </p:spPr>
        <p:txBody>
          <a:bodyPr vert="horz" lIns="91440" tIns="45720" rIns="91440" bIns="45720" rtlCol="0" anchor="b">
            <a:normAutofit/>
          </a:bodyPr>
          <a:lstStyle/>
          <a:p>
            <a:r>
              <a:rPr lang="en-US" sz="4000" dirty="0">
                <a:latin typeface="Comic Sans MS" panose="030F0702030302020204" pitchFamily="66" charset="0"/>
              </a:rPr>
              <a:t>5)</a:t>
            </a:r>
          </a:p>
        </p:txBody>
      </p:sp>
      <p:sp>
        <p:nvSpPr>
          <p:cNvPr id="3" name="Content Placeholder 2">
            <a:extLst>
              <a:ext uri="{FF2B5EF4-FFF2-40B4-BE49-F238E27FC236}">
                <a16:creationId xmlns:a16="http://schemas.microsoft.com/office/drawing/2014/main" id="{43AD782A-B670-C786-3D08-2DAFA268D66B}"/>
              </a:ext>
            </a:extLst>
          </p:cNvPr>
          <p:cNvSpPr>
            <a:spLocks noGrp="1"/>
          </p:cNvSpPr>
          <p:nvPr>
            <p:ph idx="1"/>
          </p:nvPr>
        </p:nvSpPr>
        <p:spPr>
          <a:xfrm>
            <a:off x="329184" y="2393219"/>
            <a:ext cx="4171994" cy="1035781"/>
          </a:xfrm>
        </p:spPr>
        <p:txBody>
          <a:bodyPr vert="horz" lIns="91440" tIns="45720" rIns="91440" bIns="45720" rtlCol="0">
            <a:noAutofit/>
          </a:bodyPr>
          <a:lstStyle/>
          <a:p>
            <a:pPr marL="0" indent="0">
              <a:buNone/>
            </a:pPr>
            <a:r>
              <a:rPr lang="en-US" sz="4000" dirty="0">
                <a:latin typeface="Comic Sans MS" panose="030F0702030302020204" pitchFamily="66" charset="0"/>
              </a:rPr>
              <a:t>You don’t lose hope, love. If you lose hope, you lose everything. </a:t>
            </a:r>
          </a:p>
        </p:txBody>
      </p:sp>
      <p:pic>
        <p:nvPicPr>
          <p:cNvPr id="4" name="Picture 3">
            <a:extLst>
              <a:ext uri="{FF2B5EF4-FFF2-40B4-BE49-F238E27FC236}">
                <a16:creationId xmlns:a16="http://schemas.microsoft.com/office/drawing/2014/main" id="{E2F152A8-85F9-1510-7ABA-1D0A0293DDFC}"/>
              </a:ext>
            </a:extLst>
          </p:cNvPr>
          <p:cNvPicPr>
            <a:picLocks noChangeAspect="1"/>
          </p:cNvPicPr>
          <p:nvPr/>
        </p:nvPicPr>
        <p:blipFill rotWithShape="1">
          <a:blip r:embed="rId3"/>
          <a:srcRect t="10370"/>
          <a:stretch/>
        </p:blipFill>
        <p:spPr>
          <a:xfrm>
            <a:off x="5640572" y="557360"/>
            <a:ext cx="5608830" cy="5632704"/>
          </a:xfrm>
          <a:prstGeom prst="rect">
            <a:avLst/>
          </a:prstGeom>
        </p:spPr>
      </p:pic>
    </p:spTree>
    <p:extLst>
      <p:ext uri="{BB962C8B-B14F-4D97-AF65-F5344CB8AC3E}">
        <p14:creationId xmlns:p14="http://schemas.microsoft.com/office/powerpoint/2010/main" val="15472343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EEC9628D26A52459A78419F1B971751" ma:contentTypeVersion="13" ma:contentTypeDescription="Create a new document." ma:contentTypeScope="" ma:versionID="f41bf87baf18f035d033362b781c7161">
  <xsd:schema xmlns:xsd="http://www.w3.org/2001/XMLSchema" xmlns:xs="http://www.w3.org/2001/XMLSchema" xmlns:p="http://schemas.microsoft.com/office/2006/metadata/properties" xmlns:ns3="d103204c-53de-4e80-b99c-be58a5373429" targetNamespace="http://schemas.microsoft.com/office/2006/metadata/properties" ma:root="true" ma:fieldsID="109a5b246951e78f9808987900045875" ns3:_="">
    <xsd:import namespace="d103204c-53de-4e80-b99c-be58a5373429"/>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LengthInSeconds"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SearchProperties" minOccurs="0"/>
                <xsd:element ref="ns3:MediaServiceObjectDetectorVersions" minOccurs="0"/>
                <xsd:element ref="ns3: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03204c-53de-4e80-b99c-be58a537342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LengthInSeconds" ma:index="12" nillable="true" ma:displayName="MediaLengthInSeconds" ma:hidden="true" ma:internalName="MediaLengthInSeconds" ma:readOnly="true">
      <xsd:simpleType>
        <xsd:restriction base="dms:Unknown"/>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_activity" ma:index="20" nillable="true" ma:displayName="_activity" ma:hidden="true" ma:internalName="_activity">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d103204c-53de-4e80-b99c-be58a5373429" xsi:nil="true"/>
  </documentManagement>
</p:properties>
</file>

<file path=customXml/itemProps1.xml><?xml version="1.0" encoding="utf-8"?>
<ds:datastoreItem xmlns:ds="http://schemas.openxmlformats.org/officeDocument/2006/customXml" ds:itemID="{504FE400-C15B-4979-8373-C9673F7F3958}">
  <ds:schemaRefs>
    <ds:schemaRef ds:uri="http://schemas.microsoft.com/sharepoint/v3/contenttype/forms"/>
  </ds:schemaRefs>
</ds:datastoreItem>
</file>

<file path=customXml/itemProps2.xml><?xml version="1.0" encoding="utf-8"?>
<ds:datastoreItem xmlns:ds="http://schemas.openxmlformats.org/officeDocument/2006/customXml" ds:itemID="{60364446-D118-41D8-8DCE-F13B1F04C92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03204c-53de-4e80-b99c-be58a537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136B57E-A9C0-4DD7-9CED-93C410AEA80E}">
  <ds:schemaRefs>
    <ds:schemaRef ds:uri="http://purl.org/dc/elements/1.1/"/>
    <ds:schemaRef ds:uri="http://purl.org/dc/terms/"/>
    <ds:schemaRef ds:uri="http://schemas.microsoft.com/office/2006/metadata/properties"/>
    <ds:schemaRef ds:uri="http://schemas.microsoft.com/office/2006/documentManagement/types"/>
    <ds:schemaRef ds:uri="http://www.w3.org/XML/1998/namespace"/>
    <ds:schemaRef ds:uri="d103204c-53de-4e80-b99c-be58a5373429"/>
    <ds:schemaRef ds:uri="http://purl.org/dc/dcmitype/"/>
    <ds:schemaRef ds:uri="http://schemas.microsoft.com/office/infopath/2007/PartnerControls"/>
    <ds:schemaRef ds:uri="http://schemas.openxmlformats.org/package/2006/metadata/core-properties"/>
  </ds:schemaRefs>
</ds:datastoreItem>
</file>

<file path=docMetadata/LabelInfo.xml><?xml version="1.0" encoding="utf-8"?>
<clbl:labelList xmlns:clbl="http://schemas.microsoft.com/office/2020/mipLabelMetadata">
  <clbl:label id="{776adce9-5d26-4749-a202-f09fefe10590}" enabled="0" method="" siteId="{776adce9-5d26-4749-a202-f09fefe10590}" removed="1"/>
</clbl:labelList>
</file>

<file path=docProps/app.xml><?xml version="1.0" encoding="utf-8"?>
<Properties xmlns="http://schemas.openxmlformats.org/officeDocument/2006/extended-properties" xmlns:vt="http://schemas.openxmlformats.org/officeDocument/2006/docPropsVTypes">
  <Template/>
  <TotalTime>4570</TotalTime>
  <Words>1290</Words>
  <Application>Microsoft Office PowerPoint</Application>
  <PresentationFormat>Widescreen</PresentationFormat>
  <Paragraphs>138</Paragraphs>
  <Slides>39</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39</vt:i4>
      </vt:variant>
    </vt:vector>
  </HeadingPairs>
  <TitlesOfParts>
    <vt:vector size="44" baseType="lpstr">
      <vt:lpstr>Aptos</vt:lpstr>
      <vt:lpstr>Aptos Display</vt:lpstr>
      <vt:lpstr>Arial</vt:lpstr>
      <vt:lpstr>Comic Sans MS</vt:lpstr>
      <vt:lpstr>Office Theme</vt:lpstr>
      <vt:lpstr>Pilgrims of Hope</vt:lpstr>
      <vt:lpstr>Jubilee Year 2025: Pilgrims of Hope </vt:lpstr>
      <vt:lpstr>Learning Intentions</vt:lpstr>
      <vt:lpstr>Starter: Quotes about Hope </vt:lpstr>
      <vt:lpstr>1) </vt:lpstr>
      <vt:lpstr>2) </vt:lpstr>
      <vt:lpstr>3)</vt:lpstr>
      <vt:lpstr>4) </vt:lpstr>
      <vt:lpstr>5)</vt:lpstr>
      <vt:lpstr>6)</vt:lpstr>
      <vt:lpstr>7) </vt:lpstr>
      <vt:lpstr>8) </vt:lpstr>
      <vt:lpstr>9) </vt:lpstr>
      <vt:lpstr>10) </vt:lpstr>
      <vt:lpstr>What is Hope?</vt:lpstr>
      <vt:lpstr>What is Hope? </vt:lpstr>
      <vt:lpstr>Hope = Trust in God</vt:lpstr>
      <vt:lpstr>A Symbol of Hope</vt:lpstr>
      <vt:lpstr>Biblical Teachings about Hope</vt:lpstr>
      <vt:lpstr>Plenary </vt:lpstr>
      <vt:lpstr>Pilgrims of Hope</vt:lpstr>
      <vt:lpstr>Learning Intentions</vt:lpstr>
      <vt:lpstr>Starter: A Memory Challenge </vt:lpstr>
      <vt:lpstr>1) True or False…</vt:lpstr>
      <vt:lpstr>Answer </vt:lpstr>
      <vt:lpstr>2) True or False</vt:lpstr>
      <vt:lpstr>Answer </vt:lpstr>
      <vt:lpstr>3) True or False</vt:lpstr>
      <vt:lpstr>Answer </vt:lpstr>
      <vt:lpstr>4) True or False</vt:lpstr>
      <vt:lpstr>Answer </vt:lpstr>
      <vt:lpstr>5) True or False</vt:lpstr>
      <vt:lpstr>Answer </vt:lpstr>
      <vt:lpstr>Role Models of Hope</vt:lpstr>
      <vt:lpstr>Group Activity </vt:lpstr>
      <vt:lpstr>Growing in Hope</vt:lpstr>
      <vt:lpstr>We strengthen our hope when we…</vt:lpstr>
      <vt:lpstr>Poster Challenge: Role Models of Hope</vt:lpstr>
      <vt:lpstr>Plenary: Exit Passes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Pilgrims of Hope</dc:title>
  <dc:creator>Fiona Carroll</dc:creator>
  <cp:lastModifiedBy>Fiona Carroll</cp:lastModifiedBy>
  <cp:revision>4</cp:revision>
  <dcterms:created xsi:type="dcterms:W3CDTF">2024-07-05T11:45:09Z</dcterms:created>
  <dcterms:modified xsi:type="dcterms:W3CDTF">2024-07-10T13:58:41Z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0x010100CEEC9628D26A52459A78419F1B971751</vt:lpwstr>
  </property>
</Properties>
</file>