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1"/>
  </p:sldMasterIdLst>
  <p:notesMasterIdLst>
    <p:notesMasterId r:id="rId19"/>
  </p:notesMasterIdLst>
  <p:sldIdLst>
    <p:sldId id="256" r:id="rId2"/>
    <p:sldId id="257" r:id="rId3"/>
    <p:sldId id="258" r:id="rId4"/>
    <p:sldId id="260" r:id="rId5"/>
    <p:sldId id="259" r:id="rId6"/>
    <p:sldId id="261" r:id="rId7"/>
    <p:sldId id="262" r:id="rId8"/>
    <p:sldId id="264" r:id="rId9"/>
    <p:sldId id="265" r:id="rId10"/>
    <p:sldId id="266" r:id="rId11"/>
    <p:sldId id="267" r:id="rId12"/>
    <p:sldId id="270" r:id="rId13"/>
    <p:sldId id="269" r:id="rId14"/>
    <p:sldId id="271" r:id="rId15"/>
    <p:sldId id="272" r:id="rId16"/>
    <p:sldId id="273" r:id="rId17"/>
    <p:sldId id="27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33"/>
    <a:srgbClr val="009999"/>
    <a:srgbClr val="00FFFF"/>
    <a:srgbClr val="993366"/>
    <a:srgbClr val="00CC00"/>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695" autoAdjust="0"/>
    <p:restoredTop sz="94660"/>
  </p:normalViewPr>
  <p:slideViewPr>
    <p:cSldViewPr snapToGrid="0">
      <p:cViewPr varScale="1">
        <p:scale>
          <a:sx n="75" d="100"/>
          <a:sy n="75" d="100"/>
        </p:scale>
        <p:origin x="680" y="36"/>
      </p:cViewPr>
      <p:guideLst/>
    </p:cSldViewPr>
  </p:slideViewPr>
  <p:notesTextViewPr>
    <p:cViewPr>
      <p:scale>
        <a:sx n="1" d="1"/>
        <a:sy n="1" d="1"/>
      </p:scale>
      <p:origin x="0" y="-212"/>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F82F4F4-BF16-46CF-A741-7AC50303FE38}" type="datetimeFigureOut">
              <a:rPr lang="en-GB" smtClean="0"/>
              <a:t>26/08/2022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919FDEB-815B-499B-AEEB-16B32BEEBA3E}" type="slidenum">
              <a:rPr lang="en-GB" smtClean="0"/>
              <a:t>‹#›</a:t>
            </a:fld>
            <a:endParaRPr lang="en-GB"/>
          </a:p>
        </p:txBody>
      </p:sp>
    </p:spTree>
    <p:extLst>
      <p:ext uri="{BB962C8B-B14F-4D97-AF65-F5344CB8AC3E}">
        <p14:creationId xmlns:p14="http://schemas.microsoft.com/office/powerpoint/2010/main" val="8508609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Open the assembly in whatever way is usual for you and then introduce today’s theme:  </a:t>
            </a:r>
          </a:p>
          <a:p>
            <a:r>
              <a:rPr lang="en-US" dirty="0"/>
              <a:t>Welcome to our special assembly for Catholic Education Week 2022. This week is Catholic Education Week across Scotland. Some of you may remember that we celebrate this week in our school every year. For our new Primary one children, this will be their first year celebrating Catholic Education Week in school. </a:t>
            </a:r>
          </a:p>
          <a:p>
            <a:r>
              <a:rPr lang="en-US" dirty="0"/>
              <a:t>Catholic Education Week is when we celebrate our faith, being Catholic and having our faith as part of our learning journey at school. </a:t>
            </a:r>
          </a:p>
          <a:p>
            <a:r>
              <a:rPr lang="en-US" dirty="0"/>
              <a:t>During this week we remember and celebrate all that is special about our Catholic School life and this year, in particular, we think about what is going on in our local Parishes and Churches and in our communities, as well as all around the world. </a:t>
            </a:r>
            <a:endParaRPr lang="en-GB" dirty="0"/>
          </a:p>
        </p:txBody>
      </p:sp>
      <p:sp>
        <p:nvSpPr>
          <p:cNvPr id="4" name="Slide Number Placeholder 3"/>
          <p:cNvSpPr>
            <a:spLocks noGrp="1"/>
          </p:cNvSpPr>
          <p:nvPr>
            <p:ph type="sldNum" sz="quarter" idx="5"/>
          </p:nvPr>
        </p:nvSpPr>
        <p:spPr/>
        <p:txBody>
          <a:bodyPr/>
          <a:lstStyle/>
          <a:p>
            <a:fld id="{1919FDEB-815B-499B-AEEB-16B32BEEBA3E}" type="slidenum">
              <a:rPr lang="en-GB" smtClean="0"/>
              <a:t>1</a:t>
            </a:fld>
            <a:endParaRPr lang="en-GB"/>
          </a:p>
        </p:txBody>
      </p:sp>
    </p:spTree>
    <p:extLst>
      <p:ext uri="{BB962C8B-B14F-4D97-AF65-F5344CB8AC3E}">
        <p14:creationId xmlns:p14="http://schemas.microsoft.com/office/powerpoint/2010/main" val="16403703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through the slide and discuss things that we all participate in. The children might want to share clubs/groups they attend, things they participate in within their classrooms/the playground and at home.</a:t>
            </a:r>
          </a:p>
          <a:p>
            <a:r>
              <a:rPr lang="en-US" dirty="0"/>
              <a:t>How does it feel to participate? Imagine you didn’t have anything to participate in, how would you feel then? We are very lucky to have an education, a school to come to and be part of, lessons to be involved in, clubs to be offered to us, events taking place in our communities and a Church that is open for us to go to and pray together. </a:t>
            </a:r>
            <a:endParaRPr lang="en-GB" dirty="0"/>
          </a:p>
        </p:txBody>
      </p:sp>
      <p:sp>
        <p:nvSpPr>
          <p:cNvPr id="4" name="Slide Number Placeholder 3"/>
          <p:cNvSpPr>
            <a:spLocks noGrp="1"/>
          </p:cNvSpPr>
          <p:nvPr>
            <p:ph type="sldNum" sz="quarter" idx="5"/>
          </p:nvPr>
        </p:nvSpPr>
        <p:spPr/>
        <p:txBody>
          <a:bodyPr/>
          <a:lstStyle/>
          <a:p>
            <a:fld id="{1919FDEB-815B-499B-AEEB-16B32BEEBA3E}" type="slidenum">
              <a:rPr lang="en-GB" smtClean="0"/>
              <a:t>10</a:t>
            </a:fld>
            <a:endParaRPr lang="en-GB"/>
          </a:p>
        </p:txBody>
      </p:sp>
    </p:spTree>
    <p:extLst>
      <p:ext uri="{BB962C8B-B14F-4D97-AF65-F5344CB8AC3E}">
        <p14:creationId xmlns:p14="http://schemas.microsoft.com/office/powerpoint/2010/main" val="27614089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Discuss each point. </a:t>
            </a:r>
          </a:p>
          <a:p>
            <a:r>
              <a:rPr lang="en-US" dirty="0"/>
              <a:t>Going to Mass – actively participating, not just being present but listening carefully and joining in when you can –Children’s Liturgy, listening to the Priest, responses and prayers</a:t>
            </a:r>
          </a:p>
          <a:p>
            <a:r>
              <a:rPr lang="en-US" dirty="0"/>
              <a:t>Listening to one another – Not being selfish and instead listening to one another and trying to make others happy</a:t>
            </a:r>
          </a:p>
          <a:p>
            <a:r>
              <a:rPr lang="en-US" dirty="0"/>
              <a:t>Being a good friend – kindness, including others, sharing</a:t>
            </a:r>
          </a:p>
          <a:p>
            <a:r>
              <a:rPr lang="en-US" dirty="0"/>
              <a:t>Loving one another – treating others with respect and care, showing kindness by sharing</a:t>
            </a:r>
            <a:endParaRPr lang="en-GB" dirty="0"/>
          </a:p>
        </p:txBody>
      </p:sp>
      <p:sp>
        <p:nvSpPr>
          <p:cNvPr id="4" name="Slide Number Placeholder 3"/>
          <p:cNvSpPr>
            <a:spLocks noGrp="1"/>
          </p:cNvSpPr>
          <p:nvPr>
            <p:ph type="sldNum" sz="quarter" idx="5"/>
          </p:nvPr>
        </p:nvSpPr>
        <p:spPr/>
        <p:txBody>
          <a:bodyPr/>
          <a:lstStyle/>
          <a:p>
            <a:fld id="{1919FDEB-815B-499B-AEEB-16B32BEEBA3E}" type="slidenum">
              <a:rPr lang="en-GB" smtClean="0"/>
              <a:t>11</a:t>
            </a:fld>
            <a:endParaRPr lang="en-GB"/>
          </a:p>
        </p:txBody>
      </p:sp>
    </p:spTree>
    <p:extLst>
      <p:ext uri="{BB962C8B-B14F-4D97-AF65-F5344CB8AC3E}">
        <p14:creationId xmlns:p14="http://schemas.microsoft.com/office/powerpoint/2010/main" val="5473192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Introduce the third and final word from the CEW theme. Where have we heard this word before and what does it mean?</a:t>
            </a:r>
            <a:endParaRPr lang="en-GB" dirty="0"/>
          </a:p>
        </p:txBody>
      </p:sp>
      <p:sp>
        <p:nvSpPr>
          <p:cNvPr id="4" name="Slide Number Placeholder 3"/>
          <p:cNvSpPr>
            <a:spLocks noGrp="1"/>
          </p:cNvSpPr>
          <p:nvPr>
            <p:ph type="sldNum" sz="quarter" idx="5"/>
          </p:nvPr>
        </p:nvSpPr>
        <p:spPr/>
        <p:txBody>
          <a:bodyPr/>
          <a:lstStyle/>
          <a:p>
            <a:fld id="{1919FDEB-815B-499B-AEEB-16B32BEEBA3E}" type="slidenum">
              <a:rPr lang="en-GB" smtClean="0"/>
              <a:t>12</a:t>
            </a:fld>
            <a:endParaRPr lang="en-GB"/>
          </a:p>
        </p:txBody>
      </p:sp>
    </p:spTree>
    <p:extLst>
      <p:ext uri="{BB962C8B-B14F-4D97-AF65-F5344CB8AC3E}">
        <p14:creationId xmlns:p14="http://schemas.microsoft.com/office/powerpoint/2010/main" val="11098993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After taking suggestions from the children about the meaning of the word, ‘mission’, explain some more definitions from this slide. </a:t>
            </a:r>
            <a:endParaRPr lang="en-GB" dirty="0"/>
          </a:p>
        </p:txBody>
      </p:sp>
      <p:sp>
        <p:nvSpPr>
          <p:cNvPr id="4" name="Slide Number Placeholder 3"/>
          <p:cNvSpPr>
            <a:spLocks noGrp="1"/>
          </p:cNvSpPr>
          <p:nvPr>
            <p:ph type="sldNum" sz="quarter" idx="5"/>
          </p:nvPr>
        </p:nvSpPr>
        <p:spPr/>
        <p:txBody>
          <a:bodyPr/>
          <a:lstStyle/>
          <a:p>
            <a:fld id="{1919FDEB-815B-499B-AEEB-16B32BEEBA3E}" type="slidenum">
              <a:rPr lang="en-GB" smtClean="0"/>
              <a:t>13</a:t>
            </a:fld>
            <a:endParaRPr lang="en-GB"/>
          </a:p>
        </p:txBody>
      </p:sp>
    </p:spTree>
    <p:extLst>
      <p:ext uri="{BB962C8B-B14F-4D97-AF65-F5344CB8AC3E}">
        <p14:creationId xmlns:p14="http://schemas.microsoft.com/office/powerpoint/2010/main" val="11078157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Examples could be Scout/Brownie camp, school project, learning something new, such as swimming. </a:t>
            </a:r>
          </a:p>
          <a:p>
            <a:r>
              <a:rPr lang="en-US" dirty="0"/>
              <a:t>Encourage children to express feelings of excitement but also of difficulty - wanting to give up, becoming bored, feeling afraid but then experiencing sense of achievement in the end. Some children might not have reached their end goal and solutions could be offered for this too, such as trying again, asking for help, changing mindset. </a:t>
            </a:r>
            <a:endParaRPr lang="en-GB" dirty="0"/>
          </a:p>
        </p:txBody>
      </p:sp>
      <p:sp>
        <p:nvSpPr>
          <p:cNvPr id="4" name="Slide Number Placeholder 3"/>
          <p:cNvSpPr>
            <a:spLocks noGrp="1"/>
          </p:cNvSpPr>
          <p:nvPr>
            <p:ph type="sldNum" sz="quarter" idx="5"/>
          </p:nvPr>
        </p:nvSpPr>
        <p:spPr/>
        <p:txBody>
          <a:bodyPr/>
          <a:lstStyle/>
          <a:p>
            <a:fld id="{1919FDEB-815B-499B-AEEB-16B32BEEBA3E}" type="slidenum">
              <a:rPr lang="en-GB" smtClean="0"/>
              <a:t>14</a:t>
            </a:fld>
            <a:endParaRPr lang="en-GB"/>
          </a:p>
        </p:txBody>
      </p:sp>
    </p:spTree>
    <p:extLst>
      <p:ext uri="{BB962C8B-B14F-4D97-AF65-F5344CB8AC3E}">
        <p14:creationId xmlns:p14="http://schemas.microsoft.com/office/powerpoint/2010/main" val="23016381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Discuss the words from Pope Francis. We have all been chosen to do a special job by God. To be as good as we can be, make the right choices and love one another.  </a:t>
            </a:r>
          </a:p>
          <a:p>
            <a:r>
              <a:rPr lang="en-US" dirty="0"/>
              <a:t>Take suggestions of what we might need to make this journey easier in our school and our communities – Prayer groups, Rights Respecting Schools, Class/school rules, Children’s Liturgy, friendship groups, lessons in class, playground games which encourage love, joy, friendship, fairness. </a:t>
            </a:r>
            <a:endParaRPr lang="en-GB" dirty="0"/>
          </a:p>
        </p:txBody>
      </p:sp>
      <p:sp>
        <p:nvSpPr>
          <p:cNvPr id="4" name="Slide Number Placeholder 3"/>
          <p:cNvSpPr>
            <a:spLocks noGrp="1"/>
          </p:cNvSpPr>
          <p:nvPr>
            <p:ph type="sldNum" sz="quarter" idx="5"/>
          </p:nvPr>
        </p:nvSpPr>
        <p:spPr/>
        <p:txBody>
          <a:bodyPr/>
          <a:lstStyle/>
          <a:p>
            <a:fld id="{1919FDEB-815B-499B-AEEB-16B32BEEBA3E}" type="slidenum">
              <a:rPr lang="en-GB" smtClean="0"/>
              <a:t>15</a:t>
            </a:fld>
            <a:endParaRPr lang="en-GB"/>
          </a:p>
        </p:txBody>
      </p:sp>
    </p:spTree>
    <p:extLst>
      <p:ext uri="{BB962C8B-B14F-4D97-AF65-F5344CB8AC3E}">
        <p14:creationId xmlns:p14="http://schemas.microsoft.com/office/powerpoint/2010/main" val="36724635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During the week ahead, we will think carefully about the three, very important words that we have discussed today, in our classes and think of how they affect our daily lives and how we can help the </a:t>
            </a:r>
            <a:r>
              <a:rPr lang="en-US" b="1" dirty="0"/>
              <a:t>Mission</a:t>
            </a:r>
            <a:r>
              <a:rPr lang="en-US" dirty="0"/>
              <a:t> of the Church together through </a:t>
            </a:r>
            <a:r>
              <a:rPr lang="en-US" b="1" dirty="0"/>
              <a:t>Communion (joining together and sharing) </a:t>
            </a:r>
            <a:r>
              <a:rPr lang="en-US" dirty="0"/>
              <a:t>and </a:t>
            </a:r>
            <a:r>
              <a:rPr lang="en-US" b="1" dirty="0"/>
              <a:t>Participation (taking part)</a:t>
            </a:r>
            <a:r>
              <a:rPr lang="en-US" dirty="0"/>
              <a:t>. We will also be exploring the logo that you can see now and discussing what is in the logo and what it means. </a:t>
            </a:r>
          </a:p>
          <a:p>
            <a:r>
              <a:rPr lang="en-US" dirty="0"/>
              <a:t>As we come to the end of our special assembly, we thank God for all that we have in our lives and for allowing us to be part of the Mission of the Church. We are thankful that we are able to </a:t>
            </a:r>
            <a:r>
              <a:rPr lang="en-US" b="1" dirty="0"/>
              <a:t>participate</a:t>
            </a:r>
            <a:r>
              <a:rPr lang="en-US" dirty="0"/>
              <a:t> in so many things each day (prayer, friendship, family, community life, education, fun, joy, play)  and we thankful for the opportunity to be </a:t>
            </a:r>
            <a:r>
              <a:rPr lang="en-US" b="1" dirty="0"/>
              <a:t>‘in Communion’ </a:t>
            </a:r>
            <a:r>
              <a:rPr lang="en-US" b="0" dirty="0"/>
              <a:t>with one another and for having one another to share our lives and experiences with. </a:t>
            </a:r>
          </a:p>
        </p:txBody>
      </p:sp>
      <p:sp>
        <p:nvSpPr>
          <p:cNvPr id="4" name="Slide Number Placeholder 3"/>
          <p:cNvSpPr>
            <a:spLocks noGrp="1"/>
          </p:cNvSpPr>
          <p:nvPr>
            <p:ph type="sldNum" sz="quarter" idx="5"/>
          </p:nvPr>
        </p:nvSpPr>
        <p:spPr/>
        <p:txBody>
          <a:bodyPr/>
          <a:lstStyle/>
          <a:p>
            <a:fld id="{1919FDEB-815B-499B-AEEB-16B32BEEBA3E}" type="slidenum">
              <a:rPr lang="en-GB" smtClean="0"/>
              <a:t>16</a:t>
            </a:fld>
            <a:endParaRPr lang="en-GB"/>
          </a:p>
        </p:txBody>
      </p:sp>
    </p:spTree>
    <p:extLst>
      <p:ext uri="{BB962C8B-B14F-4D97-AF65-F5344CB8AC3E}">
        <p14:creationId xmlns:p14="http://schemas.microsoft.com/office/powerpoint/2010/main" val="32850031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end our special assembly by listening to the words of this song, giving thanks to God. </a:t>
            </a:r>
          </a:p>
          <a:p>
            <a:r>
              <a:rPr lang="en-US" dirty="0"/>
              <a:t>When you click on the link, extend it to a full screen to avoid the children reading around the page and instead they can view the words/images displayed. </a:t>
            </a:r>
          </a:p>
          <a:p>
            <a:r>
              <a:rPr lang="en-US" dirty="0"/>
              <a:t>(This may be played as the children leave or they may close their eyes and listen/reflect before leaving)</a:t>
            </a:r>
            <a:endParaRPr lang="en-GB" dirty="0"/>
          </a:p>
        </p:txBody>
      </p:sp>
      <p:sp>
        <p:nvSpPr>
          <p:cNvPr id="4" name="Slide Number Placeholder 3"/>
          <p:cNvSpPr>
            <a:spLocks noGrp="1"/>
          </p:cNvSpPr>
          <p:nvPr>
            <p:ph type="sldNum" sz="quarter" idx="5"/>
          </p:nvPr>
        </p:nvSpPr>
        <p:spPr/>
        <p:txBody>
          <a:bodyPr/>
          <a:lstStyle/>
          <a:p>
            <a:fld id="{1919FDEB-815B-499B-AEEB-16B32BEEBA3E}" type="slidenum">
              <a:rPr lang="en-GB" smtClean="0"/>
              <a:t>17</a:t>
            </a:fld>
            <a:endParaRPr lang="en-GB"/>
          </a:p>
        </p:txBody>
      </p:sp>
    </p:spTree>
    <p:extLst>
      <p:ext uri="{BB962C8B-B14F-4D97-AF65-F5344CB8AC3E}">
        <p14:creationId xmlns:p14="http://schemas.microsoft.com/office/powerpoint/2010/main" val="15289068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the slide. </a:t>
            </a:r>
          </a:p>
          <a:p>
            <a:r>
              <a:rPr lang="en-US" dirty="0"/>
              <a:t>These are three very, big and tricky words. Words which you may have heard before and understand or words that you may not have heard before and don’t really understand. During this assembly, you will hear those words again and again and hopefully by the end of it, you will know what they mean and understand them a little more. </a:t>
            </a:r>
          </a:p>
          <a:p>
            <a:r>
              <a:rPr lang="en-US" dirty="0"/>
              <a:t>Let’s say those words together as they are very important…Communication, Participation and Mission. </a:t>
            </a:r>
            <a:endParaRPr lang="en-GB" dirty="0"/>
          </a:p>
        </p:txBody>
      </p:sp>
      <p:sp>
        <p:nvSpPr>
          <p:cNvPr id="4" name="Slide Number Placeholder 3"/>
          <p:cNvSpPr>
            <a:spLocks noGrp="1"/>
          </p:cNvSpPr>
          <p:nvPr>
            <p:ph type="sldNum" sz="quarter" idx="5"/>
          </p:nvPr>
        </p:nvSpPr>
        <p:spPr/>
        <p:txBody>
          <a:bodyPr/>
          <a:lstStyle/>
          <a:p>
            <a:fld id="{1919FDEB-815B-499B-AEEB-16B32BEEBA3E}" type="slidenum">
              <a:rPr lang="en-GB" smtClean="0"/>
              <a:t>2</a:t>
            </a:fld>
            <a:endParaRPr lang="en-GB"/>
          </a:p>
        </p:txBody>
      </p:sp>
    </p:spTree>
    <p:extLst>
      <p:ext uri="{BB962C8B-B14F-4D97-AF65-F5344CB8AC3E}">
        <p14:creationId xmlns:p14="http://schemas.microsoft.com/office/powerpoint/2010/main" val="9919598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Provide a reminder of what the Synod is:</a:t>
            </a:r>
          </a:p>
          <a:p>
            <a:r>
              <a:rPr lang="en-US" b="0" i="0" dirty="0">
                <a:solidFill>
                  <a:srgbClr val="333333"/>
                </a:solidFill>
                <a:effectLst/>
                <a:latin typeface="letter-for-learners"/>
              </a:rPr>
              <a:t>Our Pope, Pope Francis decided that he would like to know what is happening in our Churches and how we feel about what is happening. Last year, in 2021, he launched a big process, called ‘Synod’ where he asked all Catholics around the world (not just here where we live or in the country where we are, but all around the world) to talk and listen to each other and discuss what is good about our Church/Parish and what we think could be better. He will then take all the answers and try to make some changes to make sure everyone is happy and that we are doing our best to please God and live our lives as He has asked us to. </a:t>
            </a:r>
          </a:p>
          <a:p>
            <a:r>
              <a:rPr lang="en-US" b="0" i="0" dirty="0">
                <a:solidFill>
                  <a:srgbClr val="333333"/>
                </a:solidFill>
                <a:effectLst/>
                <a:latin typeface="letter-for-learners"/>
              </a:rPr>
              <a:t>You will see the synod logo at the corner of each slide today, and we will talk about the logo at the end of this assembly before going back to class to do some work with your teacher and classmates.  </a:t>
            </a:r>
            <a:endParaRPr lang="en-GB" dirty="0"/>
          </a:p>
        </p:txBody>
      </p:sp>
      <p:sp>
        <p:nvSpPr>
          <p:cNvPr id="4" name="Slide Number Placeholder 3"/>
          <p:cNvSpPr>
            <a:spLocks noGrp="1"/>
          </p:cNvSpPr>
          <p:nvPr>
            <p:ph type="sldNum" sz="quarter" idx="5"/>
          </p:nvPr>
        </p:nvSpPr>
        <p:spPr/>
        <p:txBody>
          <a:bodyPr/>
          <a:lstStyle/>
          <a:p>
            <a:fld id="{1919FDEB-815B-499B-AEEB-16B32BEEBA3E}" type="slidenum">
              <a:rPr lang="en-GB" smtClean="0"/>
              <a:t>3</a:t>
            </a:fld>
            <a:endParaRPr lang="en-GB"/>
          </a:p>
        </p:txBody>
      </p:sp>
    </p:spTree>
    <p:extLst>
      <p:ext uri="{BB962C8B-B14F-4D97-AF65-F5344CB8AC3E}">
        <p14:creationId xmlns:p14="http://schemas.microsoft.com/office/powerpoint/2010/main" val="35269396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Pope Francis gave us a special prayer to use during this time of Synod and this one has been changed a little so that you can understand the words and use them to pray to the Holy Spirit. (May be used in classrooms during regular prayer time with the children)</a:t>
            </a:r>
          </a:p>
          <a:p>
            <a:r>
              <a:rPr lang="en-US" dirty="0"/>
              <a:t>Let’s join our hands and pray together. (One line may be read by adult and repeated by the children)</a:t>
            </a:r>
            <a:endParaRPr lang="en-GB" dirty="0"/>
          </a:p>
        </p:txBody>
      </p:sp>
      <p:sp>
        <p:nvSpPr>
          <p:cNvPr id="4" name="Slide Number Placeholder 3"/>
          <p:cNvSpPr>
            <a:spLocks noGrp="1"/>
          </p:cNvSpPr>
          <p:nvPr>
            <p:ph type="sldNum" sz="quarter" idx="5"/>
          </p:nvPr>
        </p:nvSpPr>
        <p:spPr/>
        <p:txBody>
          <a:bodyPr/>
          <a:lstStyle/>
          <a:p>
            <a:fld id="{1919FDEB-815B-499B-AEEB-16B32BEEBA3E}" type="slidenum">
              <a:rPr lang="en-GB" smtClean="0"/>
              <a:t>4</a:t>
            </a:fld>
            <a:endParaRPr lang="en-GB"/>
          </a:p>
        </p:txBody>
      </p:sp>
    </p:spTree>
    <p:extLst>
      <p:ext uri="{BB962C8B-B14F-4D97-AF65-F5344CB8AC3E}">
        <p14:creationId xmlns:p14="http://schemas.microsoft.com/office/powerpoint/2010/main" val="32255901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3200" kern="1200" dirty="0">
                <a:solidFill>
                  <a:srgbClr val="FF0000"/>
                </a:solidFill>
                <a:latin typeface="Arial" panose="020B0604020202020204" pitchFamily="34" charset="0"/>
                <a:ea typeface="+mn-ea"/>
                <a:cs typeface="Arial" panose="020B0604020202020204" pitchFamily="34" charset="0"/>
              </a:rPr>
              <a:t>So, let’s talk about the theme for this year. There were three big words mentioned at the beginning, can anyone remember them? Ask for suggestions.</a:t>
            </a:r>
          </a:p>
          <a:p>
            <a:endParaRPr lang="en-GB" sz="3200" kern="1200" dirty="0">
              <a:solidFill>
                <a:srgbClr val="FF0000"/>
              </a:solidFill>
              <a:latin typeface="Arial" panose="020B0604020202020204" pitchFamily="34" charset="0"/>
              <a:ea typeface="+mn-ea"/>
              <a:cs typeface="Arial" panose="020B0604020202020204" pitchFamily="34" charset="0"/>
            </a:endParaRPr>
          </a:p>
        </p:txBody>
      </p:sp>
      <p:sp>
        <p:nvSpPr>
          <p:cNvPr id="4" name="Slide Number Placeholder 3"/>
          <p:cNvSpPr>
            <a:spLocks noGrp="1"/>
          </p:cNvSpPr>
          <p:nvPr>
            <p:ph type="sldNum" sz="quarter" idx="5"/>
          </p:nvPr>
        </p:nvSpPr>
        <p:spPr/>
        <p:txBody>
          <a:bodyPr/>
          <a:lstStyle/>
          <a:p>
            <a:fld id="{1919FDEB-815B-499B-AEEB-16B32BEEBA3E}" type="slidenum">
              <a:rPr lang="en-GB" smtClean="0"/>
              <a:t>5</a:t>
            </a:fld>
            <a:endParaRPr lang="en-GB"/>
          </a:p>
        </p:txBody>
      </p:sp>
    </p:spTree>
    <p:extLst>
      <p:ext uri="{BB962C8B-B14F-4D97-AF65-F5344CB8AC3E}">
        <p14:creationId xmlns:p14="http://schemas.microsoft.com/office/powerpoint/2010/main" val="40571002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first word was Communion. </a:t>
            </a:r>
          </a:p>
          <a:p>
            <a:r>
              <a:rPr lang="en-US" dirty="0"/>
              <a:t>Discuss the word ‘Communion’. Where have you heard this word before? (Most will suggest the Sacrament of Holy Communion)</a:t>
            </a:r>
            <a:endParaRPr lang="en-GB" dirty="0"/>
          </a:p>
        </p:txBody>
      </p:sp>
      <p:sp>
        <p:nvSpPr>
          <p:cNvPr id="4" name="Slide Number Placeholder 3"/>
          <p:cNvSpPr>
            <a:spLocks noGrp="1"/>
          </p:cNvSpPr>
          <p:nvPr>
            <p:ph type="sldNum" sz="quarter" idx="5"/>
          </p:nvPr>
        </p:nvSpPr>
        <p:spPr/>
        <p:txBody>
          <a:bodyPr/>
          <a:lstStyle/>
          <a:p>
            <a:fld id="{1919FDEB-815B-499B-AEEB-16B32BEEBA3E}" type="slidenum">
              <a:rPr lang="en-GB" smtClean="0"/>
              <a:t>6</a:t>
            </a:fld>
            <a:endParaRPr lang="en-GB"/>
          </a:p>
        </p:txBody>
      </p:sp>
    </p:spTree>
    <p:extLst>
      <p:ext uri="{BB962C8B-B14F-4D97-AF65-F5344CB8AC3E}">
        <p14:creationId xmlns:p14="http://schemas.microsoft.com/office/powerpoint/2010/main" val="42773968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through the slide and discuss. Provide examples of when we share, join together, include, are selfless.</a:t>
            </a:r>
          </a:p>
          <a:p>
            <a:r>
              <a:rPr lang="en-US" dirty="0"/>
              <a:t>You might suggest the children talk to their shoulder partner about times when they have shared/thought more of others. </a:t>
            </a:r>
          </a:p>
          <a:p>
            <a:endParaRPr lang="en-GB" dirty="0"/>
          </a:p>
          <a:p>
            <a:r>
              <a:rPr lang="en-GB" dirty="0"/>
              <a:t>Before turning to slide 8, ask what happens when we are ‘in Communion’ with one another?</a:t>
            </a:r>
          </a:p>
        </p:txBody>
      </p:sp>
      <p:sp>
        <p:nvSpPr>
          <p:cNvPr id="4" name="Slide Number Placeholder 3"/>
          <p:cNvSpPr>
            <a:spLocks noGrp="1"/>
          </p:cNvSpPr>
          <p:nvPr>
            <p:ph type="sldNum" sz="quarter" idx="5"/>
          </p:nvPr>
        </p:nvSpPr>
        <p:spPr/>
        <p:txBody>
          <a:bodyPr/>
          <a:lstStyle/>
          <a:p>
            <a:fld id="{1919FDEB-815B-499B-AEEB-16B32BEEBA3E}" type="slidenum">
              <a:rPr lang="en-GB" smtClean="0"/>
              <a:t>7</a:t>
            </a:fld>
            <a:endParaRPr lang="en-GB"/>
          </a:p>
        </p:txBody>
      </p:sp>
    </p:spTree>
    <p:extLst>
      <p:ext uri="{BB962C8B-B14F-4D97-AF65-F5344CB8AC3E}">
        <p14:creationId xmlns:p14="http://schemas.microsoft.com/office/powerpoint/2010/main" val="8603141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Discuss answers given by the children and those on the slide. (e.g. If you join together to solve a Number problem, it can be a little easier if you work together, sharing ideas and using each other’s skills to solve the problem instead of trying to do it on your own)</a:t>
            </a:r>
          </a:p>
          <a:p>
            <a:r>
              <a:rPr lang="en-US" dirty="0"/>
              <a:t>Explain these things happen in our life when we are in Communion with God – when we are praying to God/speaking to God and trying to be the best we can be then we live our lives with and for Him, joining together to share His stories, His joy and His love and things become easier, we feel part of something, and we can live our lives in a better way. </a:t>
            </a:r>
            <a:endParaRPr lang="en-GB" dirty="0"/>
          </a:p>
        </p:txBody>
      </p:sp>
      <p:sp>
        <p:nvSpPr>
          <p:cNvPr id="4" name="Slide Number Placeholder 3"/>
          <p:cNvSpPr>
            <a:spLocks noGrp="1"/>
          </p:cNvSpPr>
          <p:nvPr>
            <p:ph type="sldNum" sz="quarter" idx="5"/>
          </p:nvPr>
        </p:nvSpPr>
        <p:spPr/>
        <p:txBody>
          <a:bodyPr/>
          <a:lstStyle/>
          <a:p>
            <a:fld id="{1919FDEB-815B-499B-AEEB-16B32BEEBA3E}" type="slidenum">
              <a:rPr lang="en-GB" smtClean="0"/>
              <a:t>8</a:t>
            </a:fld>
            <a:endParaRPr lang="en-GB"/>
          </a:p>
        </p:txBody>
      </p:sp>
    </p:spTree>
    <p:extLst>
      <p:ext uri="{BB962C8B-B14F-4D97-AF65-F5344CB8AC3E}">
        <p14:creationId xmlns:p14="http://schemas.microsoft.com/office/powerpoint/2010/main" val="17793271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second word we will discuss is Participation. </a:t>
            </a:r>
          </a:p>
          <a:p>
            <a:r>
              <a:rPr lang="en-US" dirty="0"/>
              <a:t>What does this word mean to you? What can you ‘participate’ in?</a:t>
            </a:r>
            <a:endParaRPr lang="en-GB" dirty="0"/>
          </a:p>
        </p:txBody>
      </p:sp>
      <p:sp>
        <p:nvSpPr>
          <p:cNvPr id="4" name="Slide Number Placeholder 3"/>
          <p:cNvSpPr>
            <a:spLocks noGrp="1"/>
          </p:cNvSpPr>
          <p:nvPr>
            <p:ph type="sldNum" sz="quarter" idx="5"/>
          </p:nvPr>
        </p:nvSpPr>
        <p:spPr/>
        <p:txBody>
          <a:bodyPr/>
          <a:lstStyle/>
          <a:p>
            <a:fld id="{1919FDEB-815B-499B-AEEB-16B32BEEBA3E}" type="slidenum">
              <a:rPr lang="en-GB" smtClean="0"/>
              <a:t>9</a:t>
            </a:fld>
            <a:endParaRPr lang="en-GB"/>
          </a:p>
        </p:txBody>
      </p:sp>
    </p:spTree>
    <p:extLst>
      <p:ext uri="{BB962C8B-B14F-4D97-AF65-F5344CB8AC3E}">
        <p14:creationId xmlns:p14="http://schemas.microsoft.com/office/powerpoint/2010/main" val="9041746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8B0306-71A7-C19A-9451-C1FD5355AAD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D127242-A131-DEBE-8DAC-50813F3C8B0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3551B31-68AA-FE26-C0F8-1AD60E230632}"/>
              </a:ext>
            </a:extLst>
          </p:cNvPr>
          <p:cNvSpPr>
            <a:spLocks noGrp="1"/>
          </p:cNvSpPr>
          <p:nvPr>
            <p:ph type="dt" sz="half" idx="10"/>
          </p:nvPr>
        </p:nvSpPr>
        <p:spPr/>
        <p:txBody>
          <a:bodyPr/>
          <a:lstStyle/>
          <a:p>
            <a:fld id="{FEF1481C-D30F-410C-93AA-45771376B362}" type="datetimeFigureOut">
              <a:rPr lang="en-GB" smtClean="0"/>
              <a:t>26/08/2022</a:t>
            </a:fld>
            <a:endParaRPr lang="en-GB"/>
          </a:p>
        </p:txBody>
      </p:sp>
      <p:sp>
        <p:nvSpPr>
          <p:cNvPr id="5" name="Footer Placeholder 4">
            <a:extLst>
              <a:ext uri="{FF2B5EF4-FFF2-40B4-BE49-F238E27FC236}">
                <a16:creationId xmlns:a16="http://schemas.microsoft.com/office/drawing/2014/main" id="{04069BFE-A14F-35EC-E4A0-B4FAE4F6C49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8652A57-3153-513B-9C47-915A1B5BEBC7}"/>
              </a:ext>
            </a:extLst>
          </p:cNvPr>
          <p:cNvSpPr>
            <a:spLocks noGrp="1"/>
          </p:cNvSpPr>
          <p:nvPr>
            <p:ph type="sldNum" sz="quarter" idx="12"/>
          </p:nvPr>
        </p:nvSpPr>
        <p:spPr/>
        <p:txBody>
          <a:bodyPr/>
          <a:lstStyle/>
          <a:p>
            <a:fld id="{A4AB64BA-C33B-4426-BA9C-201769E6635F}" type="slidenum">
              <a:rPr lang="en-GB" smtClean="0"/>
              <a:t>‹#›</a:t>
            </a:fld>
            <a:endParaRPr lang="en-GB"/>
          </a:p>
        </p:txBody>
      </p:sp>
    </p:spTree>
    <p:extLst>
      <p:ext uri="{BB962C8B-B14F-4D97-AF65-F5344CB8AC3E}">
        <p14:creationId xmlns:p14="http://schemas.microsoft.com/office/powerpoint/2010/main" val="40711995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00442E-0196-BB16-9526-6C572284791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48850FB-1F7C-A7F1-A04C-596C0829BA0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11D4E5D-626B-7F7F-684F-57BDFE0008AF}"/>
              </a:ext>
            </a:extLst>
          </p:cNvPr>
          <p:cNvSpPr>
            <a:spLocks noGrp="1"/>
          </p:cNvSpPr>
          <p:nvPr>
            <p:ph type="dt" sz="half" idx="10"/>
          </p:nvPr>
        </p:nvSpPr>
        <p:spPr/>
        <p:txBody>
          <a:bodyPr/>
          <a:lstStyle/>
          <a:p>
            <a:fld id="{FEF1481C-D30F-410C-93AA-45771376B362}" type="datetimeFigureOut">
              <a:rPr lang="en-GB" smtClean="0"/>
              <a:t>26/08/2022</a:t>
            </a:fld>
            <a:endParaRPr lang="en-GB"/>
          </a:p>
        </p:txBody>
      </p:sp>
      <p:sp>
        <p:nvSpPr>
          <p:cNvPr id="5" name="Footer Placeholder 4">
            <a:extLst>
              <a:ext uri="{FF2B5EF4-FFF2-40B4-BE49-F238E27FC236}">
                <a16:creationId xmlns:a16="http://schemas.microsoft.com/office/drawing/2014/main" id="{4E9F8A64-6ED4-93A6-F374-FF582D087C9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3650E95-27A4-B47A-1419-AED2CB374325}"/>
              </a:ext>
            </a:extLst>
          </p:cNvPr>
          <p:cNvSpPr>
            <a:spLocks noGrp="1"/>
          </p:cNvSpPr>
          <p:nvPr>
            <p:ph type="sldNum" sz="quarter" idx="12"/>
          </p:nvPr>
        </p:nvSpPr>
        <p:spPr/>
        <p:txBody>
          <a:bodyPr/>
          <a:lstStyle/>
          <a:p>
            <a:fld id="{A4AB64BA-C33B-4426-BA9C-201769E6635F}" type="slidenum">
              <a:rPr lang="en-GB" smtClean="0"/>
              <a:t>‹#›</a:t>
            </a:fld>
            <a:endParaRPr lang="en-GB"/>
          </a:p>
        </p:txBody>
      </p:sp>
    </p:spTree>
    <p:extLst>
      <p:ext uri="{BB962C8B-B14F-4D97-AF65-F5344CB8AC3E}">
        <p14:creationId xmlns:p14="http://schemas.microsoft.com/office/powerpoint/2010/main" val="41086431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E158761-45F5-4DA6-DC3B-D141E275BB1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63172A6-C9A6-B1F2-F3DE-2C70B6ACE4D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A041592-484F-D734-1C57-85AC107FC2A9}"/>
              </a:ext>
            </a:extLst>
          </p:cNvPr>
          <p:cNvSpPr>
            <a:spLocks noGrp="1"/>
          </p:cNvSpPr>
          <p:nvPr>
            <p:ph type="dt" sz="half" idx="10"/>
          </p:nvPr>
        </p:nvSpPr>
        <p:spPr/>
        <p:txBody>
          <a:bodyPr/>
          <a:lstStyle/>
          <a:p>
            <a:fld id="{FEF1481C-D30F-410C-93AA-45771376B362}" type="datetimeFigureOut">
              <a:rPr lang="en-GB" smtClean="0"/>
              <a:t>26/08/2022</a:t>
            </a:fld>
            <a:endParaRPr lang="en-GB"/>
          </a:p>
        </p:txBody>
      </p:sp>
      <p:sp>
        <p:nvSpPr>
          <p:cNvPr id="5" name="Footer Placeholder 4">
            <a:extLst>
              <a:ext uri="{FF2B5EF4-FFF2-40B4-BE49-F238E27FC236}">
                <a16:creationId xmlns:a16="http://schemas.microsoft.com/office/drawing/2014/main" id="{3351FA55-A7D4-63CA-7177-9FEB9808D51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487F1F7-B5D3-E606-93C7-A3758EA14DDC}"/>
              </a:ext>
            </a:extLst>
          </p:cNvPr>
          <p:cNvSpPr>
            <a:spLocks noGrp="1"/>
          </p:cNvSpPr>
          <p:nvPr>
            <p:ph type="sldNum" sz="quarter" idx="12"/>
          </p:nvPr>
        </p:nvSpPr>
        <p:spPr/>
        <p:txBody>
          <a:bodyPr/>
          <a:lstStyle/>
          <a:p>
            <a:fld id="{A4AB64BA-C33B-4426-BA9C-201769E6635F}" type="slidenum">
              <a:rPr lang="en-GB" smtClean="0"/>
              <a:t>‹#›</a:t>
            </a:fld>
            <a:endParaRPr lang="en-GB"/>
          </a:p>
        </p:txBody>
      </p:sp>
    </p:spTree>
    <p:extLst>
      <p:ext uri="{BB962C8B-B14F-4D97-AF65-F5344CB8AC3E}">
        <p14:creationId xmlns:p14="http://schemas.microsoft.com/office/powerpoint/2010/main" val="3872645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56808-4F2D-75D6-0FF0-A82154EBC8E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BB52273-73E8-1B8C-A885-8215ECBD89F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58DAE2D-FDAE-DF4A-4735-310B55327B16}"/>
              </a:ext>
            </a:extLst>
          </p:cNvPr>
          <p:cNvSpPr>
            <a:spLocks noGrp="1"/>
          </p:cNvSpPr>
          <p:nvPr>
            <p:ph type="dt" sz="half" idx="10"/>
          </p:nvPr>
        </p:nvSpPr>
        <p:spPr/>
        <p:txBody>
          <a:bodyPr/>
          <a:lstStyle/>
          <a:p>
            <a:fld id="{FEF1481C-D30F-410C-93AA-45771376B362}" type="datetimeFigureOut">
              <a:rPr lang="en-GB" smtClean="0"/>
              <a:t>26/08/2022</a:t>
            </a:fld>
            <a:endParaRPr lang="en-GB"/>
          </a:p>
        </p:txBody>
      </p:sp>
      <p:sp>
        <p:nvSpPr>
          <p:cNvPr id="5" name="Footer Placeholder 4">
            <a:extLst>
              <a:ext uri="{FF2B5EF4-FFF2-40B4-BE49-F238E27FC236}">
                <a16:creationId xmlns:a16="http://schemas.microsoft.com/office/drawing/2014/main" id="{96CF406D-9BEF-7925-DD15-821E4E5CEE4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9E5E307-0D0E-6FBE-5EFC-6FDEA5372377}"/>
              </a:ext>
            </a:extLst>
          </p:cNvPr>
          <p:cNvSpPr>
            <a:spLocks noGrp="1"/>
          </p:cNvSpPr>
          <p:nvPr>
            <p:ph type="sldNum" sz="quarter" idx="12"/>
          </p:nvPr>
        </p:nvSpPr>
        <p:spPr/>
        <p:txBody>
          <a:bodyPr/>
          <a:lstStyle/>
          <a:p>
            <a:fld id="{A4AB64BA-C33B-4426-BA9C-201769E6635F}" type="slidenum">
              <a:rPr lang="en-GB" smtClean="0"/>
              <a:t>‹#›</a:t>
            </a:fld>
            <a:endParaRPr lang="en-GB"/>
          </a:p>
        </p:txBody>
      </p:sp>
    </p:spTree>
    <p:extLst>
      <p:ext uri="{BB962C8B-B14F-4D97-AF65-F5344CB8AC3E}">
        <p14:creationId xmlns:p14="http://schemas.microsoft.com/office/powerpoint/2010/main" val="9007752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C08A7-DD5D-8515-C709-9F948246111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3EB384D-28B8-F07E-69A2-60BC7C25506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B3028FF-E099-CA47-BF42-725AFAED186B}"/>
              </a:ext>
            </a:extLst>
          </p:cNvPr>
          <p:cNvSpPr>
            <a:spLocks noGrp="1"/>
          </p:cNvSpPr>
          <p:nvPr>
            <p:ph type="dt" sz="half" idx="10"/>
          </p:nvPr>
        </p:nvSpPr>
        <p:spPr/>
        <p:txBody>
          <a:bodyPr/>
          <a:lstStyle/>
          <a:p>
            <a:fld id="{FEF1481C-D30F-410C-93AA-45771376B362}" type="datetimeFigureOut">
              <a:rPr lang="en-GB" smtClean="0"/>
              <a:t>26/08/2022</a:t>
            </a:fld>
            <a:endParaRPr lang="en-GB"/>
          </a:p>
        </p:txBody>
      </p:sp>
      <p:sp>
        <p:nvSpPr>
          <p:cNvPr id="5" name="Footer Placeholder 4">
            <a:extLst>
              <a:ext uri="{FF2B5EF4-FFF2-40B4-BE49-F238E27FC236}">
                <a16:creationId xmlns:a16="http://schemas.microsoft.com/office/drawing/2014/main" id="{AB154CD2-7F7F-5083-CCB3-2AC550F1DDE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20E6BB4-C818-0940-23D9-AAB518A7DD2C}"/>
              </a:ext>
            </a:extLst>
          </p:cNvPr>
          <p:cNvSpPr>
            <a:spLocks noGrp="1"/>
          </p:cNvSpPr>
          <p:nvPr>
            <p:ph type="sldNum" sz="quarter" idx="12"/>
          </p:nvPr>
        </p:nvSpPr>
        <p:spPr/>
        <p:txBody>
          <a:bodyPr/>
          <a:lstStyle/>
          <a:p>
            <a:fld id="{A4AB64BA-C33B-4426-BA9C-201769E6635F}" type="slidenum">
              <a:rPr lang="en-GB" smtClean="0"/>
              <a:t>‹#›</a:t>
            </a:fld>
            <a:endParaRPr lang="en-GB"/>
          </a:p>
        </p:txBody>
      </p:sp>
    </p:spTree>
    <p:extLst>
      <p:ext uri="{BB962C8B-B14F-4D97-AF65-F5344CB8AC3E}">
        <p14:creationId xmlns:p14="http://schemas.microsoft.com/office/powerpoint/2010/main" val="7566826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03469D-4E00-0CB9-FE2E-4F9A21B4D1C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974E064-6CF7-1F56-44FF-AE1B96E324B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CA1B175-C20A-7B2F-6C23-4E486BCE83B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1FBF915-7463-C865-550E-72AA03840507}"/>
              </a:ext>
            </a:extLst>
          </p:cNvPr>
          <p:cNvSpPr>
            <a:spLocks noGrp="1"/>
          </p:cNvSpPr>
          <p:nvPr>
            <p:ph type="dt" sz="half" idx="10"/>
          </p:nvPr>
        </p:nvSpPr>
        <p:spPr/>
        <p:txBody>
          <a:bodyPr/>
          <a:lstStyle/>
          <a:p>
            <a:fld id="{FEF1481C-D30F-410C-93AA-45771376B362}" type="datetimeFigureOut">
              <a:rPr lang="en-GB" smtClean="0"/>
              <a:t>26/08/2022</a:t>
            </a:fld>
            <a:endParaRPr lang="en-GB"/>
          </a:p>
        </p:txBody>
      </p:sp>
      <p:sp>
        <p:nvSpPr>
          <p:cNvPr id="6" name="Footer Placeholder 5">
            <a:extLst>
              <a:ext uri="{FF2B5EF4-FFF2-40B4-BE49-F238E27FC236}">
                <a16:creationId xmlns:a16="http://schemas.microsoft.com/office/drawing/2014/main" id="{FF9D90DE-6C00-082B-6B37-F4259508DEE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8FA38FA-CA1C-D841-0354-C444F2C9C50B}"/>
              </a:ext>
            </a:extLst>
          </p:cNvPr>
          <p:cNvSpPr>
            <a:spLocks noGrp="1"/>
          </p:cNvSpPr>
          <p:nvPr>
            <p:ph type="sldNum" sz="quarter" idx="12"/>
          </p:nvPr>
        </p:nvSpPr>
        <p:spPr/>
        <p:txBody>
          <a:bodyPr/>
          <a:lstStyle/>
          <a:p>
            <a:fld id="{A4AB64BA-C33B-4426-BA9C-201769E6635F}" type="slidenum">
              <a:rPr lang="en-GB" smtClean="0"/>
              <a:t>‹#›</a:t>
            </a:fld>
            <a:endParaRPr lang="en-GB"/>
          </a:p>
        </p:txBody>
      </p:sp>
    </p:spTree>
    <p:extLst>
      <p:ext uri="{BB962C8B-B14F-4D97-AF65-F5344CB8AC3E}">
        <p14:creationId xmlns:p14="http://schemas.microsoft.com/office/powerpoint/2010/main" val="37076613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11FDE-DDC7-564D-D5FF-5E4F97FACC5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D45E79D-2291-7D86-FE85-99FD696C0A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CE27AE5-3FBD-B0C8-6937-7A4F84C8252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8FFCFE1-F2EE-9FF9-A770-1814AAF1C5E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E410DB3-2703-2B7E-1667-15BAFCC1EE2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2C248B0-B888-D99A-79DD-AB4B72DE0A58}"/>
              </a:ext>
            </a:extLst>
          </p:cNvPr>
          <p:cNvSpPr>
            <a:spLocks noGrp="1"/>
          </p:cNvSpPr>
          <p:nvPr>
            <p:ph type="dt" sz="half" idx="10"/>
          </p:nvPr>
        </p:nvSpPr>
        <p:spPr/>
        <p:txBody>
          <a:bodyPr/>
          <a:lstStyle/>
          <a:p>
            <a:fld id="{FEF1481C-D30F-410C-93AA-45771376B362}" type="datetimeFigureOut">
              <a:rPr lang="en-GB" smtClean="0"/>
              <a:t>26/08/2022</a:t>
            </a:fld>
            <a:endParaRPr lang="en-GB"/>
          </a:p>
        </p:txBody>
      </p:sp>
      <p:sp>
        <p:nvSpPr>
          <p:cNvPr id="8" name="Footer Placeholder 7">
            <a:extLst>
              <a:ext uri="{FF2B5EF4-FFF2-40B4-BE49-F238E27FC236}">
                <a16:creationId xmlns:a16="http://schemas.microsoft.com/office/drawing/2014/main" id="{A9462E8B-27CD-263E-1B2F-475F33A92ED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CADD5D4-FEC5-BF1A-3FC0-DD08E02FE22C}"/>
              </a:ext>
            </a:extLst>
          </p:cNvPr>
          <p:cNvSpPr>
            <a:spLocks noGrp="1"/>
          </p:cNvSpPr>
          <p:nvPr>
            <p:ph type="sldNum" sz="quarter" idx="12"/>
          </p:nvPr>
        </p:nvSpPr>
        <p:spPr/>
        <p:txBody>
          <a:bodyPr/>
          <a:lstStyle/>
          <a:p>
            <a:fld id="{A4AB64BA-C33B-4426-BA9C-201769E6635F}" type="slidenum">
              <a:rPr lang="en-GB" smtClean="0"/>
              <a:t>‹#›</a:t>
            </a:fld>
            <a:endParaRPr lang="en-GB"/>
          </a:p>
        </p:txBody>
      </p:sp>
    </p:spTree>
    <p:extLst>
      <p:ext uri="{BB962C8B-B14F-4D97-AF65-F5344CB8AC3E}">
        <p14:creationId xmlns:p14="http://schemas.microsoft.com/office/powerpoint/2010/main" val="19059352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7033DC-95D5-F8D2-84C2-DD7BAC20E91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8C53FA9-8E4D-35B0-87FC-B0B71205BC4B}"/>
              </a:ext>
            </a:extLst>
          </p:cNvPr>
          <p:cNvSpPr>
            <a:spLocks noGrp="1"/>
          </p:cNvSpPr>
          <p:nvPr>
            <p:ph type="dt" sz="half" idx="10"/>
          </p:nvPr>
        </p:nvSpPr>
        <p:spPr/>
        <p:txBody>
          <a:bodyPr/>
          <a:lstStyle/>
          <a:p>
            <a:fld id="{FEF1481C-D30F-410C-93AA-45771376B362}" type="datetimeFigureOut">
              <a:rPr lang="en-GB" smtClean="0"/>
              <a:t>26/08/2022</a:t>
            </a:fld>
            <a:endParaRPr lang="en-GB"/>
          </a:p>
        </p:txBody>
      </p:sp>
      <p:sp>
        <p:nvSpPr>
          <p:cNvPr id="4" name="Footer Placeholder 3">
            <a:extLst>
              <a:ext uri="{FF2B5EF4-FFF2-40B4-BE49-F238E27FC236}">
                <a16:creationId xmlns:a16="http://schemas.microsoft.com/office/drawing/2014/main" id="{705183D1-031B-6784-D670-C4AB5631E1E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66A13A2-9A19-E08F-8B30-B5379D68A79E}"/>
              </a:ext>
            </a:extLst>
          </p:cNvPr>
          <p:cNvSpPr>
            <a:spLocks noGrp="1"/>
          </p:cNvSpPr>
          <p:nvPr>
            <p:ph type="sldNum" sz="quarter" idx="12"/>
          </p:nvPr>
        </p:nvSpPr>
        <p:spPr/>
        <p:txBody>
          <a:bodyPr/>
          <a:lstStyle/>
          <a:p>
            <a:fld id="{A4AB64BA-C33B-4426-BA9C-201769E6635F}" type="slidenum">
              <a:rPr lang="en-GB" smtClean="0"/>
              <a:t>‹#›</a:t>
            </a:fld>
            <a:endParaRPr lang="en-GB"/>
          </a:p>
        </p:txBody>
      </p:sp>
    </p:spTree>
    <p:extLst>
      <p:ext uri="{BB962C8B-B14F-4D97-AF65-F5344CB8AC3E}">
        <p14:creationId xmlns:p14="http://schemas.microsoft.com/office/powerpoint/2010/main" val="2547519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5B91526-1090-17CB-C71A-3A61BF78F305}"/>
              </a:ext>
            </a:extLst>
          </p:cNvPr>
          <p:cNvSpPr>
            <a:spLocks noGrp="1"/>
          </p:cNvSpPr>
          <p:nvPr>
            <p:ph type="dt" sz="half" idx="10"/>
          </p:nvPr>
        </p:nvSpPr>
        <p:spPr/>
        <p:txBody>
          <a:bodyPr/>
          <a:lstStyle/>
          <a:p>
            <a:fld id="{FEF1481C-D30F-410C-93AA-45771376B362}" type="datetimeFigureOut">
              <a:rPr lang="en-GB" smtClean="0"/>
              <a:t>26/08/2022</a:t>
            </a:fld>
            <a:endParaRPr lang="en-GB"/>
          </a:p>
        </p:txBody>
      </p:sp>
      <p:sp>
        <p:nvSpPr>
          <p:cNvPr id="3" name="Footer Placeholder 2">
            <a:extLst>
              <a:ext uri="{FF2B5EF4-FFF2-40B4-BE49-F238E27FC236}">
                <a16:creationId xmlns:a16="http://schemas.microsoft.com/office/drawing/2014/main" id="{981E113F-D61B-BA40-69CD-CC8168A38DB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9BD91B8-4B40-D532-4EEB-2F69D45FD4EC}"/>
              </a:ext>
            </a:extLst>
          </p:cNvPr>
          <p:cNvSpPr>
            <a:spLocks noGrp="1"/>
          </p:cNvSpPr>
          <p:nvPr>
            <p:ph type="sldNum" sz="quarter" idx="12"/>
          </p:nvPr>
        </p:nvSpPr>
        <p:spPr/>
        <p:txBody>
          <a:bodyPr/>
          <a:lstStyle/>
          <a:p>
            <a:fld id="{A4AB64BA-C33B-4426-BA9C-201769E6635F}" type="slidenum">
              <a:rPr lang="en-GB" smtClean="0"/>
              <a:t>‹#›</a:t>
            </a:fld>
            <a:endParaRPr lang="en-GB"/>
          </a:p>
        </p:txBody>
      </p:sp>
    </p:spTree>
    <p:extLst>
      <p:ext uri="{BB962C8B-B14F-4D97-AF65-F5344CB8AC3E}">
        <p14:creationId xmlns:p14="http://schemas.microsoft.com/office/powerpoint/2010/main" val="34215444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5F9034-7440-7140-13F9-F723AEEBEF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3455B9C-C717-5C97-F253-6AE00E27302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AC7DD35-8958-CCC8-E732-E760D07B8F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CE217E0-995C-FA18-50A2-6FF61B92963E}"/>
              </a:ext>
            </a:extLst>
          </p:cNvPr>
          <p:cNvSpPr>
            <a:spLocks noGrp="1"/>
          </p:cNvSpPr>
          <p:nvPr>
            <p:ph type="dt" sz="half" idx="10"/>
          </p:nvPr>
        </p:nvSpPr>
        <p:spPr/>
        <p:txBody>
          <a:bodyPr/>
          <a:lstStyle/>
          <a:p>
            <a:fld id="{FEF1481C-D30F-410C-93AA-45771376B362}" type="datetimeFigureOut">
              <a:rPr lang="en-GB" smtClean="0"/>
              <a:t>26/08/2022</a:t>
            </a:fld>
            <a:endParaRPr lang="en-GB"/>
          </a:p>
        </p:txBody>
      </p:sp>
      <p:sp>
        <p:nvSpPr>
          <p:cNvPr id="6" name="Footer Placeholder 5">
            <a:extLst>
              <a:ext uri="{FF2B5EF4-FFF2-40B4-BE49-F238E27FC236}">
                <a16:creationId xmlns:a16="http://schemas.microsoft.com/office/drawing/2014/main" id="{2FBB8105-A33C-58F3-62F5-D30F728ABDF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6F7AAE6-C813-7A32-EF57-C0EE8E93F82C}"/>
              </a:ext>
            </a:extLst>
          </p:cNvPr>
          <p:cNvSpPr>
            <a:spLocks noGrp="1"/>
          </p:cNvSpPr>
          <p:nvPr>
            <p:ph type="sldNum" sz="quarter" idx="12"/>
          </p:nvPr>
        </p:nvSpPr>
        <p:spPr/>
        <p:txBody>
          <a:bodyPr/>
          <a:lstStyle/>
          <a:p>
            <a:fld id="{A4AB64BA-C33B-4426-BA9C-201769E6635F}" type="slidenum">
              <a:rPr lang="en-GB" smtClean="0"/>
              <a:t>‹#›</a:t>
            </a:fld>
            <a:endParaRPr lang="en-GB"/>
          </a:p>
        </p:txBody>
      </p:sp>
    </p:spTree>
    <p:extLst>
      <p:ext uri="{BB962C8B-B14F-4D97-AF65-F5344CB8AC3E}">
        <p14:creationId xmlns:p14="http://schemas.microsoft.com/office/powerpoint/2010/main" val="3830322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BB3F34-3DA2-526D-21B5-2A62993EE61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DA07968-44B9-F064-6B9A-8A2B3C5D013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9DE9296-9134-A3E6-13BC-644D321CD2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F714DE1-F82F-4457-360F-1AE54C0FA061}"/>
              </a:ext>
            </a:extLst>
          </p:cNvPr>
          <p:cNvSpPr>
            <a:spLocks noGrp="1"/>
          </p:cNvSpPr>
          <p:nvPr>
            <p:ph type="dt" sz="half" idx="10"/>
          </p:nvPr>
        </p:nvSpPr>
        <p:spPr/>
        <p:txBody>
          <a:bodyPr/>
          <a:lstStyle/>
          <a:p>
            <a:fld id="{FEF1481C-D30F-410C-93AA-45771376B362}" type="datetimeFigureOut">
              <a:rPr lang="en-GB" smtClean="0"/>
              <a:t>26/08/2022</a:t>
            </a:fld>
            <a:endParaRPr lang="en-GB"/>
          </a:p>
        </p:txBody>
      </p:sp>
      <p:sp>
        <p:nvSpPr>
          <p:cNvPr id="6" name="Footer Placeholder 5">
            <a:extLst>
              <a:ext uri="{FF2B5EF4-FFF2-40B4-BE49-F238E27FC236}">
                <a16:creationId xmlns:a16="http://schemas.microsoft.com/office/drawing/2014/main" id="{D7A6320E-62C5-40E0-6296-B44270A6C96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0BFA5DC-36A1-7580-4A5F-4F2DC8A47C8E}"/>
              </a:ext>
            </a:extLst>
          </p:cNvPr>
          <p:cNvSpPr>
            <a:spLocks noGrp="1"/>
          </p:cNvSpPr>
          <p:nvPr>
            <p:ph type="sldNum" sz="quarter" idx="12"/>
          </p:nvPr>
        </p:nvSpPr>
        <p:spPr/>
        <p:txBody>
          <a:bodyPr/>
          <a:lstStyle/>
          <a:p>
            <a:fld id="{A4AB64BA-C33B-4426-BA9C-201769E6635F}" type="slidenum">
              <a:rPr lang="en-GB" smtClean="0"/>
              <a:t>‹#›</a:t>
            </a:fld>
            <a:endParaRPr lang="en-GB"/>
          </a:p>
        </p:txBody>
      </p:sp>
    </p:spTree>
    <p:extLst>
      <p:ext uri="{BB962C8B-B14F-4D97-AF65-F5344CB8AC3E}">
        <p14:creationId xmlns:p14="http://schemas.microsoft.com/office/powerpoint/2010/main" val="18321779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9933"/>
            </a:gs>
            <a:gs pos="100000">
              <a:schemeClr val="accent2">
                <a:lumMod val="20000"/>
                <a:lumOff val="80000"/>
              </a:schemeClr>
            </a:gs>
            <a:gs pos="100000">
              <a:srgbClr val="FF9933"/>
            </a:gs>
            <a:gs pos="100000">
              <a:srgbClr val="FF9933"/>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FAD2C0F-AF4E-F26B-6755-A234C2E497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F3DB812-B66B-E58F-93DA-C56495064F3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DCC4B52-3FC8-9BA5-E47D-0A14AFB8BF8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F1481C-D30F-410C-93AA-45771376B362}" type="datetimeFigureOut">
              <a:rPr lang="en-GB" smtClean="0"/>
              <a:t>26/08/2022</a:t>
            </a:fld>
            <a:endParaRPr lang="en-GB"/>
          </a:p>
        </p:txBody>
      </p:sp>
      <p:sp>
        <p:nvSpPr>
          <p:cNvPr id="5" name="Footer Placeholder 4">
            <a:extLst>
              <a:ext uri="{FF2B5EF4-FFF2-40B4-BE49-F238E27FC236}">
                <a16:creationId xmlns:a16="http://schemas.microsoft.com/office/drawing/2014/main" id="{D93B0567-59E5-C1B6-DACE-E3C3A9F0351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749F0ED-1613-C9C7-E4E3-F74F5C98C1F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AB64BA-C33B-4426-BA9C-201769E6635F}" type="slidenum">
              <a:rPr lang="en-GB" smtClean="0"/>
              <a:t>‹#›</a:t>
            </a:fld>
            <a:endParaRPr lang="en-GB"/>
          </a:p>
        </p:txBody>
      </p:sp>
    </p:spTree>
    <p:extLst>
      <p:ext uri="{BB962C8B-B14F-4D97-AF65-F5344CB8AC3E}">
        <p14:creationId xmlns:p14="http://schemas.microsoft.com/office/powerpoint/2010/main" val="3116739552"/>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6.xml"/><Relationship Id="rId5" Type="http://schemas.openxmlformats.org/officeDocument/2006/relationships/image" Target="../media/image9.jpeg"/><Relationship Id="rId4" Type="http://schemas.openxmlformats.org/officeDocument/2006/relationships/image" Target="../media/image8.jpeg"/></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10.jpeg"/></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1.xml"/><Relationship Id="rId5" Type="http://schemas.openxmlformats.org/officeDocument/2006/relationships/image" Target="../media/image12.jpeg"/><Relationship Id="rId4" Type="http://schemas.openxmlformats.org/officeDocument/2006/relationships/image" Target="../media/image11.jpeg"/></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hyperlink" Target="https://www.youtube.com/watch?v=Bk_7wUR2Wdg" TargetMode="External"/><Relationship Id="rId7" Type="http://schemas.openxmlformats.org/officeDocument/2006/relationships/image" Target="../media/image15.jpe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14.jpeg"/><Relationship Id="rId5" Type="http://schemas.openxmlformats.org/officeDocument/2006/relationships/image" Target="../media/image13.jpe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6FFCD-F46C-B0CF-6089-FD1D985D7E2F}"/>
              </a:ext>
            </a:extLst>
          </p:cNvPr>
          <p:cNvSpPr>
            <a:spLocks noGrp="1"/>
          </p:cNvSpPr>
          <p:nvPr>
            <p:ph type="ctrTitle"/>
          </p:nvPr>
        </p:nvSpPr>
        <p:spPr>
          <a:xfrm>
            <a:off x="161926" y="925857"/>
            <a:ext cx="5021788" cy="3275818"/>
          </a:xfrm>
        </p:spPr>
        <p:txBody>
          <a:bodyPr>
            <a:noAutofit/>
          </a:bodyPr>
          <a:lstStyle/>
          <a:p>
            <a:r>
              <a:rPr lang="en-US" sz="6000" dirty="0">
                <a:latin typeface="Berlin Sans FB" panose="020E0602020502020306" pitchFamily="34" charset="0"/>
              </a:rPr>
              <a:t>Catholic Education Week 2022</a:t>
            </a:r>
            <a:endParaRPr lang="en-GB" sz="6000" dirty="0">
              <a:latin typeface="Berlin Sans FB" panose="020E0602020502020306" pitchFamily="34" charset="0"/>
            </a:endParaRPr>
          </a:p>
        </p:txBody>
      </p:sp>
      <p:sp>
        <p:nvSpPr>
          <p:cNvPr id="3" name="Subtitle 2">
            <a:extLst>
              <a:ext uri="{FF2B5EF4-FFF2-40B4-BE49-F238E27FC236}">
                <a16:creationId xmlns:a16="http://schemas.microsoft.com/office/drawing/2014/main" id="{C39D8B57-1D7E-A5F2-5D3B-D027F66BE7E7}"/>
              </a:ext>
            </a:extLst>
          </p:cNvPr>
          <p:cNvSpPr>
            <a:spLocks noGrp="1"/>
          </p:cNvSpPr>
          <p:nvPr>
            <p:ph type="subTitle" idx="1"/>
          </p:nvPr>
        </p:nvSpPr>
        <p:spPr>
          <a:xfrm>
            <a:off x="107416" y="4190010"/>
            <a:ext cx="5175250" cy="1859186"/>
          </a:xfrm>
        </p:spPr>
        <p:txBody>
          <a:bodyPr>
            <a:noAutofit/>
          </a:bodyPr>
          <a:lstStyle/>
          <a:p>
            <a:r>
              <a:rPr lang="en-US" sz="3600" dirty="0">
                <a:solidFill>
                  <a:schemeClr val="tx1"/>
                </a:solidFill>
                <a:latin typeface="Berlin Sans FB" panose="020E0602020502020306" pitchFamily="34" charset="0"/>
              </a:rPr>
              <a:t>Communion, Participation and Mission</a:t>
            </a:r>
            <a:endParaRPr lang="en-GB" sz="3600" dirty="0">
              <a:solidFill>
                <a:schemeClr val="tx1"/>
              </a:solidFill>
              <a:latin typeface="Berlin Sans FB" panose="020E0602020502020306" pitchFamily="34" charset="0"/>
            </a:endParaRPr>
          </a:p>
        </p:txBody>
      </p:sp>
      <p:pic>
        <p:nvPicPr>
          <p:cNvPr id="1026" name="Picture 2">
            <a:extLst>
              <a:ext uri="{FF2B5EF4-FFF2-40B4-BE49-F238E27FC236}">
                <a16:creationId xmlns:a16="http://schemas.microsoft.com/office/drawing/2014/main" id="{12957562-CA7E-90E7-088F-64B7372BFFE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2439" r="519" b="1"/>
          <a:stretch/>
        </p:blipFill>
        <p:spPr bwMode="auto">
          <a:xfrm>
            <a:off x="5446972" y="227"/>
            <a:ext cx="6745028" cy="6858000"/>
          </a:xfrm>
          <a:prstGeom prst="rect">
            <a:avLst/>
          </a:prstGeom>
          <a:noFill/>
          <a:ln w="9525">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249903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500"/>
                                  </p:stCondLst>
                                  <p:iterate>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00"/>
                                        <p:tgtEl>
                                          <p:spTgt spid="3">
                                            <p:txEl>
                                              <p:pRg st="0" end="0"/>
                                            </p:txEl>
                                          </p:spTgt>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CD324-1C70-1191-5BE8-816B49447E04}"/>
              </a:ext>
            </a:extLst>
          </p:cNvPr>
          <p:cNvSpPr>
            <a:spLocks noGrp="1"/>
          </p:cNvSpPr>
          <p:nvPr>
            <p:ph type="title"/>
          </p:nvPr>
        </p:nvSpPr>
        <p:spPr>
          <a:xfrm>
            <a:off x="2967566" y="392417"/>
            <a:ext cx="6256868" cy="1325563"/>
          </a:xfrm>
        </p:spPr>
        <p:txBody>
          <a:bodyPr>
            <a:normAutofit/>
          </a:bodyPr>
          <a:lstStyle/>
          <a:p>
            <a:pPr algn="ctr"/>
            <a:r>
              <a:rPr lang="en-US" sz="6600" dirty="0">
                <a:solidFill>
                  <a:srgbClr val="009999"/>
                </a:solidFill>
                <a:latin typeface="Berlin Sans FB" panose="020E0602020502020306" pitchFamily="34" charset="0"/>
              </a:rPr>
              <a:t>Participation </a:t>
            </a:r>
            <a:endParaRPr lang="en-GB" sz="6600" dirty="0"/>
          </a:p>
        </p:txBody>
      </p:sp>
      <p:sp>
        <p:nvSpPr>
          <p:cNvPr id="4" name="Content Placeholder 2">
            <a:extLst>
              <a:ext uri="{FF2B5EF4-FFF2-40B4-BE49-F238E27FC236}">
                <a16:creationId xmlns:a16="http://schemas.microsoft.com/office/drawing/2014/main" id="{99F51B03-55CC-2F01-A137-71B1C2AD9184}"/>
              </a:ext>
            </a:extLst>
          </p:cNvPr>
          <p:cNvSpPr>
            <a:spLocks noGrp="1"/>
          </p:cNvSpPr>
          <p:nvPr>
            <p:ph idx="1"/>
          </p:nvPr>
        </p:nvSpPr>
        <p:spPr>
          <a:xfrm>
            <a:off x="143933" y="2032304"/>
            <a:ext cx="12046053" cy="4825695"/>
          </a:xfrm>
        </p:spPr>
        <p:txBody>
          <a:bodyPr>
            <a:normAutofit/>
          </a:bodyPr>
          <a:lstStyle/>
          <a:p>
            <a:pPr marL="0" indent="0">
              <a:buNone/>
            </a:pPr>
            <a:r>
              <a:rPr lang="en-US" dirty="0">
                <a:solidFill>
                  <a:srgbClr val="009999"/>
                </a:solidFill>
                <a:latin typeface="Berlin Sans FB" panose="020E0602020502020306" pitchFamily="34" charset="0"/>
              </a:rPr>
              <a:t>	</a:t>
            </a:r>
            <a:r>
              <a:rPr lang="en-US" u="sng" dirty="0">
                <a:solidFill>
                  <a:srgbClr val="009999"/>
                </a:solidFill>
                <a:latin typeface="Berlin Sans FB" panose="020E0602020502020306" pitchFamily="34" charset="0"/>
              </a:rPr>
              <a:t>What does this word mean?</a:t>
            </a:r>
          </a:p>
          <a:p>
            <a:pPr lvl="2"/>
            <a:r>
              <a:rPr lang="en-GB" sz="2800" dirty="0">
                <a:solidFill>
                  <a:srgbClr val="009999"/>
                </a:solidFill>
                <a:latin typeface="Berlin Sans FB" panose="020E0602020502020306" pitchFamily="34" charset="0"/>
              </a:rPr>
              <a:t>Taking part</a:t>
            </a:r>
          </a:p>
          <a:p>
            <a:pPr lvl="2"/>
            <a:r>
              <a:rPr lang="en-GB" sz="2800" dirty="0">
                <a:solidFill>
                  <a:srgbClr val="009999"/>
                </a:solidFill>
                <a:latin typeface="Berlin Sans FB" panose="020E0602020502020306" pitchFamily="34" charset="0"/>
              </a:rPr>
              <a:t>Joining in </a:t>
            </a:r>
          </a:p>
          <a:p>
            <a:pPr lvl="2"/>
            <a:r>
              <a:rPr lang="en-GB" sz="2800" dirty="0">
                <a:solidFill>
                  <a:srgbClr val="009999"/>
                </a:solidFill>
                <a:latin typeface="Berlin Sans FB" panose="020E0602020502020306" pitchFamily="34" charset="0"/>
              </a:rPr>
              <a:t>Doing something with and for others</a:t>
            </a:r>
            <a:endParaRPr lang="en-US" sz="2800" dirty="0">
              <a:solidFill>
                <a:srgbClr val="009999"/>
              </a:solidFill>
              <a:latin typeface="Berlin Sans FB" panose="020E0602020502020306" pitchFamily="34" charset="0"/>
            </a:endParaRPr>
          </a:p>
          <a:p>
            <a:pPr marL="0" indent="0">
              <a:buNone/>
            </a:pPr>
            <a:endParaRPr lang="en-US" sz="2400" dirty="0">
              <a:solidFill>
                <a:srgbClr val="009999"/>
              </a:solidFill>
              <a:latin typeface="Berlin Sans FB" panose="020E0602020502020306" pitchFamily="34" charset="0"/>
            </a:endParaRPr>
          </a:p>
          <a:p>
            <a:pPr marL="0" indent="0">
              <a:buNone/>
            </a:pPr>
            <a:r>
              <a:rPr lang="en-US" sz="2200" dirty="0">
                <a:solidFill>
                  <a:srgbClr val="009999"/>
                </a:solidFill>
                <a:latin typeface="Berlin Sans FB" panose="020E0602020502020306" pitchFamily="34" charset="0"/>
              </a:rPr>
              <a:t>      What do we </a:t>
            </a:r>
            <a:r>
              <a:rPr lang="en-US" sz="2200" dirty="0">
                <a:solidFill>
                  <a:srgbClr val="00B050"/>
                </a:solidFill>
                <a:latin typeface="Berlin Sans FB" panose="020E0602020502020306" pitchFamily="34" charset="0"/>
              </a:rPr>
              <a:t>participate</a:t>
            </a:r>
            <a:r>
              <a:rPr lang="en-US" sz="2200" dirty="0">
                <a:solidFill>
                  <a:srgbClr val="009999"/>
                </a:solidFill>
                <a:latin typeface="Berlin Sans FB" panose="020E0602020502020306" pitchFamily="34" charset="0"/>
              </a:rPr>
              <a:t> in when in school        What do we </a:t>
            </a:r>
            <a:r>
              <a:rPr lang="en-US" sz="2200" dirty="0">
                <a:solidFill>
                  <a:srgbClr val="00B050"/>
                </a:solidFill>
                <a:latin typeface="Berlin Sans FB" panose="020E0602020502020306" pitchFamily="34" charset="0"/>
              </a:rPr>
              <a:t>participate </a:t>
            </a:r>
            <a:r>
              <a:rPr lang="en-US" sz="2200" dirty="0">
                <a:solidFill>
                  <a:srgbClr val="009999"/>
                </a:solidFill>
                <a:latin typeface="Berlin Sans FB" panose="020E0602020502020306" pitchFamily="34" charset="0"/>
              </a:rPr>
              <a:t>in within our communities</a:t>
            </a:r>
          </a:p>
          <a:p>
            <a:pPr marL="0" indent="0">
              <a:buNone/>
            </a:pPr>
            <a:r>
              <a:rPr lang="en-US" sz="3200" dirty="0">
                <a:solidFill>
                  <a:srgbClr val="009999"/>
                </a:solidFill>
                <a:latin typeface="Berlin Sans FB" panose="020E0602020502020306" pitchFamily="34" charset="0"/>
              </a:rPr>
              <a:t>	</a:t>
            </a:r>
            <a:endParaRPr lang="en-US" sz="2000" dirty="0">
              <a:solidFill>
                <a:srgbClr val="009999"/>
              </a:solidFill>
              <a:latin typeface="Berlin Sans FB" panose="020E0602020502020306" pitchFamily="34" charset="0"/>
            </a:endParaRPr>
          </a:p>
          <a:p>
            <a:pPr marL="0" indent="0">
              <a:buNone/>
            </a:pPr>
            <a:endParaRPr lang="en-US" sz="3200" dirty="0">
              <a:solidFill>
                <a:srgbClr val="009999"/>
              </a:solidFill>
              <a:latin typeface="Berlin Sans FB" panose="020E0602020502020306" pitchFamily="34" charset="0"/>
            </a:endParaRPr>
          </a:p>
          <a:p>
            <a:pPr marL="0" indent="0">
              <a:buNone/>
            </a:pPr>
            <a:endParaRPr lang="en-US" sz="3200" u="sng" dirty="0">
              <a:solidFill>
                <a:srgbClr val="009999"/>
              </a:solidFill>
              <a:latin typeface="Berlin Sans FB" panose="020E0602020502020306" pitchFamily="34" charset="0"/>
            </a:endParaRPr>
          </a:p>
          <a:p>
            <a:endParaRPr lang="en-GB" sz="2400" dirty="0">
              <a:solidFill>
                <a:srgbClr val="009999"/>
              </a:solidFill>
              <a:latin typeface="Berlin Sans FB" panose="020E0602020502020306" pitchFamily="34" charset="0"/>
            </a:endParaRPr>
          </a:p>
          <a:p>
            <a:endParaRPr lang="en-GB" sz="2400" dirty="0">
              <a:solidFill>
                <a:srgbClr val="009999"/>
              </a:solidFill>
              <a:latin typeface="Berlin Sans FB" panose="020E0602020502020306" pitchFamily="34" charset="0"/>
            </a:endParaRPr>
          </a:p>
        </p:txBody>
      </p:sp>
      <p:pic>
        <p:nvPicPr>
          <p:cNvPr id="5" name="Picture 4">
            <a:extLst>
              <a:ext uri="{FF2B5EF4-FFF2-40B4-BE49-F238E27FC236}">
                <a16:creationId xmlns:a16="http://schemas.microsoft.com/office/drawing/2014/main" id="{5392DA58-7A4D-AAD6-BC5F-BE640BDA2A5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8995" y="78093"/>
            <a:ext cx="1970416" cy="1954212"/>
          </a:xfrm>
          <a:prstGeom prst="rect">
            <a:avLst/>
          </a:prstGeom>
          <a:noFill/>
          <a:extLst>
            <a:ext uri="{909E8E84-426E-40DD-AFC4-6F175D3DCCD1}">
              <a14:hiddenFill xmlns:a14="http://schemas.microsoft.com/office/drawing/2010/main">
                <a:solidFill>
                  <a:srgbClr val="FFFFFF"/>
                </a:solidFill>
              </a14:hiddenFill>
            </a:ext>
          </a:extLst>
        </p:spPr>
      </p:pic>
      <p:cxnSp>
        <p:nvCxnSpPr>
          <p:cNvPr id="8" name="Straight Connector 7">
            <a:extLst>
              <a:ext uri="{FF2B5EF4-FFF2-40B4-BE49-F238E27FC236}">
                <a16:creationId xmlns:a16="http://schemas.microsoft.com/office/drawing/2014/main" id="{68F1C1A3-00D6-35E4-B5C9-8459FF4620E9}"/>
              </a:ext>
            </a:extLst>
          </p:cNvPr>
          <p:cNvCxnSpPr/>
          <p:nvPr/>
        </p:nvCxnSpPr>
        <p:spPr>
          <a:xfrm>
            <a:off x="5901267" y="4284133"/>
            <a:ext cx="0" cy="2252134"/>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EE8D16FA-3DB7-D393-3F78-644C732D78CB}"/>
              </a:ext>
            </a:extLst>
          </p:cNvPr>
          <p:cNvCxnSpPr>
            <a:cxnSpLocks/>
          </p:cNvCxnSpPr>
          <p:nvPr/>
        </p:nvCxnSpPr>
        <p:spPr>
          <a:xfrm flipH="1" flipV="1">
            <a:off x="524933" y="4834466"/>
            <a:ext cx="11408071" cy="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Oval 14">
            <a:extLst>
              <a:ext uri="{FF2B5EF4-FFF2-40B4-BE49-F238E27FC236}">
                <a16:creationId xmlns:a16="http://schemas.microsoft.com/office/drawing/2014/main" id="{BBA3C628-4F02-7CD0-D3A5-0210ABBF5CAA}"/>
              </a:ext>
            </a:extLst>
          </p:cNvPr>
          <p:cNvSpPr/>
          <p:nvPr/>
        </p:nvSpPr>
        <p:spPr>
          <a:xfrm rot="21180835">
            <a:off x="320048" y="5214664"/>
            <a:ext cx="1597339" cy="1047602"/>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latin typeface="Berlin Sans FB" panose="020E0602020502020306" pitchFamily="34" charset="0"/>
              </a:rPr>
              <a:t>Lessons</a:t>
            </a:r>
            <a:endParaRPr lang="en-GB" sz="2000" dirty="0">
              <a:solidFill>
                <a:schemeClr val="tx1"/>
              </a:solidFill>
              <a:latin typeface="Berlin Sans FB" panose="020E0602020502020306" pitchFamily="34" charset="0"/>
            </a:endParaRPr>
          </a:p>
        </p:txBody>
      </p:sp>
      <p:sp>
        <p:nvSpPr>
          <p:cNvPr id="17" name="Oval 16">
            <a:extLst>
              <a:ext uri="{FF2B5EF4-FFF2-40B4-BE49-F238E27FC236}">
                <a16:creationId xmlns:a16="http://schemas.microsoft.com/office/drawing/2014/main" id="{C7C968D1-C655-FEC0-3FC3-4735F9F4A28C}"/>
              </a:ext>
            </a:extLst>
          </p:cNvPr>
          <p:cNvSpPr/>
          <p:nvPr/>
        </p:nvSpPr>
        <p:spPr>
          <a:xfrm>
            <a:off x="2173952" y="5672667"/>
            <a:ext cx="1298813" cy="1067784"/>
          </a:xfrm>
          <a:prstGeom prst="ellipse">
            <a:avLst/>
          </a:prstGeom>
          <a:solidFill>
            <a:srgbClr val="FF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latin typeface="Berlin Sans FB" panose="020E0602020502020306" pitchFamily="34" charset="0"/>
              </a:rPr>
              <a:t>Games</a:t>
            </a:r>
            <a:endParaRPr lang="en-GB" sz="2000" dirty="0">
              <a:solidFill>
                <a:schemeClr val="tx1"/>
              </a:solidFill>
              <a:latin typeface="Berlin Sans FB" panose="020E0602020502020306" pitchFamily="34" charset="0"/>
            </a:endParaRPr>
          </a:p>
        </p:txBody>
      </p:sp>
      <p:sp>
        <p:nvSpPr>
          <p:cNvPr id="18" name="Oval 17">
            <a:extLst>
              <a:ext uri="{FF2B5EF4-FFF2-40B4-BE49-F238E27FC236}">
                <a16:creationId xmlns:a16="http://schemas.microsoft.com/office/drawing/2014/main" id="{2B5F6EDC-8499-FAFD-CA6D-850E50A680A0}"/>
              </a:ext>
            </a:extLst>
          </p:cNvPr>
          <p:cNvSpPr/>
          <p:nvPr/>
        </p:nvSpPr>
        <p:spPr>
          <a:xfrm rot="651977">
            <a:off x="7869491" y="5311656"/>
            <a:ext cx="1699495" cy="1109974"/>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latin typeface="Berlin Sans FB" panose="020E0602020502020306" pitchFamily="34" charset="0"/>
              </a:rPr>
              <a:t>Clubs</a:t>
            </a:r>
            <a:endParaRPr lang="en-GB" sz="2000" dirty="0">
              <a:solidFill>
                <a:schemeClr val="tx1"/>
              </a:solidFill>
              <a:latin typeface="Berlin Sans FB" panose="020E0602020502020306" pitchFamily="34" charset="0"/>
            </a:endParaRPr>
          </a:p>
        </p:txBody>
      </p:sp>
      <p:sp>
        <p:nvSpPr>
          <p:cNvPr id="20" name="Oval 19">
            <a:extLst>
              <a:ext uri="{FF2B5EF4-FFF2-40B4-BE49-F238E27FC236}">
                <a16:creationId xmlns:a16="http://schemas.microsoft.com/office/drawing/2014/main" id="{4B3CC69E-9CC9-B74F-85C1-5709E449BC12}"/>
              </a:ext>
            </a:extLst>
          </p:cNvPr>
          <p:cNvSpPr/>
          <p:nvPr/>
        </p:nvSpPr>
        <p:spPr>
          <a:xfrm>
            <a:off x="9720256" y="5096012"/>
            <a:ext cx="2189047" cy="1468852"/>
          </a:xfrm>
          <a:prstGeom prst="ellipse">
            <a:avLst/>
          </a:prstGeom>
          <a:solidFill>
            <a:srgbClr val="00C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latin typeface="Berlin Sans FB" panose="020E0602020502020306" pitchFamily="34" charset="0"/>
              </a:rPr>
              <a:t>Events</a:t>
            </a:r>
          </a:p>
          <a:p>
            <a:pPr algn="ctr"/>
            <a:r>
              <a:rPr lang="en-US" sz="2000" dirty="0">
                <a:solidFill>
                  <a:schemeClr val="tx1"/>
                </a:solidFill>
                <a:latin typeface="Berlin Sans FB" panose="020E0602020502020306" pitchFamily="34" charset="0"/>
              </a:rPr>
              <a:t>(festivals, fayres, shopping)</a:t>
            </a:r>
            <a:endParaRPr lang="en-GB" sz="2000" dirty="0">
              <a:solidFill>
                <a:schemeClr val="tx1"/>
              </a:solidFill>
              <a:latin typeface="Berlin Sans FB" panose="020E0602020502020306" pitchFamily="34" charset="0"/>
            </a:endParaRPr>
          </a:p>
        </p:txBody>
      </p:sp>
      <p:sp>
        <p:nvSpPr>
          <p:cNvPr id="22" name="Oval 21">
            <a:extLst>
              <a:ext uri="{FF2B5EF4-FFF2-40B4-BE49-F238E27FC236}">
                <a16:creationId xmlns:a16="http://schemas.microsoft.com/office/drawing/2014/main" id="{DB8B7852-4AE4-57D2-8CA4-214903B22044}"/>
              </a:ext>
            </a:extLst>
          </p:cNvPr>
          <p:cNvSpPr/>
          <p:nvPr/>
        </p:nvSpPr>
        <p:spPr>
          <a:xfrm rot="21373872">
            <a:off x="6061785" y="4902912"/>
            <a:ext cx="1430860" cy="1292701"/>
          </a:xfrm>
          <a:prstGeom prst="ellipse">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latin typeface="Berlin Sans FB" panose="020E0602020502020306" pitchFamily="34" charset="0"/>
              </a:rPr>
              <a:t>Mass</a:t>
            </a:r>
            <a:endParaRPr lang="en-GB" sz="2000" dirty="0">
              <a:solidFill>
                <a:schemeClr val="tx1"/>
              </a:solidFill>
              <a:latin typeface="Berlin Sans FB" panose="020E0602020502020306" pitchFamily="34" charset="0"/>
            </a:endParaRPr>
          </a:p>
        </p:txBody>
      </p:sp>
      <p:pic>
        <p:nvPicPr>
          <p:cNvPr id="6146" name="Picture 2" descr="8 Ways to Increase Audience Participation | MeetingsNet">
            <a:extLst>
              <a:ext uri="{FF2B5EF4-FFF2-40B4-BE49-F238E27FC236}">
                <a16:creationId xmlns:a16="http://schemas.microsoft.com/office/drawing/2014/main" id="{F394E6DD-8392-BC87-7238-BF85BC6CA4E6}"/>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r="28539"/>
          <a:stretch/>
        </p:blipFill>
        <p:spPr bwMode="auto">
          <a:xfrm>
            <a:off x="8963507" y="1416619"/>
            <a:ext cx="2551159" cy="1854730"/>
          </a:xfrm>
          <a:prstGeom prst="rect">
            <a:avLst/>
          </a:prstGeom>
          <a:noFill/>
          <a:extLst>
            <a:ext uri="{909E8E84-426E-40DD-AFC4-6F175D3DCCD1}">
              <a14:hiddenFill xmlns:a14="http://schemas.microsoft.com/office/drawing/2010/main">
                <a:solidFill>
                  <a:srgbClr val="FFFFFF"/>
                </a:solidFill>
              </a14:hiddenFill>
            </a:ext>
          </a:extLst>
        </p:spPr>
      </p:pic>
      <p:sp>
        <p:nvSpPr>
          <p:cNvPr id="25" name="Oval 24">
            <a:extLst>
              <a:ext uri="{FF2B5EF4-FFF2-40B4-BE49-F238E27FC236}">
                <a16:creationId xmlns:a16="http://schemas.microsoft.com/office/drawing/2014/main" id="{9EBB96E2-A58D-40F0-43F7-C08110993A07}"/>
              </a:ext>
            </a:extLst>
          </p:cNvPr>
          <p:cNvSpPr/>
          <p:nvPr/>
        </p:nvSpPr>
        <p:spPr>
          <a:xfrm rot="182313">
            <a:off x="3821008" y="5145894"/>
            <a:ext cx="1609168" cy="874247"/>
          </a:xfrm>
          <a:prstGeom prst="ellipse">
            <a:avLst/>
          </a:prstGeom>
          <a:solidFill>
            <a:srgbClr val="FF99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latin typeface="Berlin Sans FB" panose="020E0602020502020306" pitchFamily="34" charset="0"/>
              </a:rPr>
              <a:t>Prayer</a:t>
            </a:r>
            <a:endParaRPr lang="en-GB" sz="2000" dirty="0">
              <a:solidFill>
                <a:schemeClr val="tx1"/>
              </a:solidFill>
              <a:latin typeface="Berlin Sans FB" panose="020E0602020502020306" pitchFamily="34" charset="0"/>
            </a:endParaRPr>
          </a:p>
        </p:txBody>
      </p:sp>
    </p:spTree>
    <p:extLst>
      <p:ext uri="{BB962C8B-B14F-4D97-AF65-F5344CB8AC3E}">
        <p14:creationId xmlns:p14="http://schemas.microsoft.com/office/powerpoint/2010/main" val="37615337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73096-C20A-3235-6C13-D4FCEF3839F3}"/>
              </a:ext>
            </a:extLst>
          </p:cNvPr>
          <p:cNvSpPr>
            <a:spLocks noGrp="1"/>
          </p:cNvSpPr>
          <p:nvPr>
            <p:ph type="title"/>
          </p:nvPr>
        </p:nvSpPr>
        <p:spPr>
          <a:xfrm>
            <a:off x="3886200" y="405872"/>
            <a:ext cx="5435600" cy="1041929"/>
          </a:xfrm>
        </p:spPr>
        <p:txBody>
          <a:bodyPr/>
          <a:lstStyle/>
          <a:p>
            <a:pPr algn="ctr"/>
            <a:r>
              <a:rPr lang="en-US" sz="6000" dirty="0">
                <a:solidFill>
                  <a:srgbClr val="009999"/>
                </a:solidFill>
                <a:latin typeface="Berlin Sans FB" panose="020E0602020502020306" pitchFamily="34" charset="0"/>
              </a:rPr>
              <a:t>Participation </a:t>
            </a:r>
            <a:endParaRPr lang="en-GB" dirty="0"/>
          </a:p>
        </p:txBody>
      </p:sp>
      <p:sp>
        <p:nvSpPr>
          <p:cNvPr id="3" name="Text Placeholder 2">
            <a:extLst>
              <a:ext uri="{FF2B5EF4-FFF2-40B4-BE49-F238E27FC236}">
                <a16:creationId xmlns:a16="http://schemas.microsoft.com/office/drawing/2014/main" id="{71598C93-042E-7A1D-FC07-CF22C39C82E3}"/>
              </a:ext>
            </a:extLst>
          </p:cNvPr>
          <p:cNvSpPr>
            <a:spLocks noGrp="1"/>
          </p:cNvSpPr>
          <p:nvPr>
            <p:ph type="body" idx="1"/>
          </p:nvPr>
        </p:nvSpPr>
        <p:spPr>
          <a:xfrm>
            <a:off x="586317" y="2526772"/>
            <a:ext cx="8735483" cy="2836334"/>
          </a:xfrm>
        </p:spPr>
        <p:txBody>
          <a:bodyPr>
            <a:normAutofit/>
          </a:bodyPr>
          <a:lstStyle/>
          <a:p>
            <a:r>
              <a:rPr lang="en-US" sz="3200" u="sng" dirty="0">
                <a:solidFill>
                  <a:srgbClr val="009999"/>
                </a:solidFill>
                <a:latin typeface="Berlin Sans FB" panose="020E0602020502020306" pitchFamily="34" charset="0"/>
              </a:rPr>
              <a:t>How can we make Jesus happy by ‘participating’?</a:t>
            </a:r>
          </a:p>
          <a:p>
            <a:pPr marL="457200" indent="-457200">
              <a:buFont typeface="Arial" panose="020B0604020202020204" pitchFamily="34" charset="0"/>
              <a:buChar char="•"/>
            </a:pPr>
            <a:r>
              <a:rPr lang="en-US" dirty="0">
                <a:solidFill>
                  <a:srgbClr val="009999"/>
                </a:solidFill>
                <a:latin typeface="Berlin Sans FB" panose="020E0602020502020306" pitchFamily="34" charset="0"/>
              </a:rPr>
              <a:t>Going to Mass </a:t>
            </a:r>
          </a:p>
          <a:p>
            <a:pPr marL="457200" indent="-457200">
              <a:buFont typeface="Arial" panose="020B0604020202020204" pitchFamily="34" charset="0"/>
              <a:buChar char="•"/>
            </a:pPr>
            <a:r>
              <a:rPr lang="en-US" dirty="0">
                <a:solidFill>
                  <a:srgbClr val="009999"/>
                </a:solidFill>
                <a:latin typeface="Berlin Sans FB" panose="020E0602020502020306" pitchFamily="34" charset="0"/>
              </a:rPr>
              <a:t>Listening to one another when we speak</a:t>
            </a:r>
          </a:p>
          <a:p>
            <a:pPr marL="457200" indent="-457200">
              <a:buFont typeface="Arial" panose="020B0604020202020204" pitchFamily="34" charset="0"/>
              <a:buChar char="•"/>
            </a:pPr>
            <a:r>
              <a:rPr lang="en-US" dirty="0">
                <a:solidFill>
                  <a:srgbClr val="009999"/>
                </a:solidFill>
                <a:latin typeface="Berlin Sans FB" panose="020E0602020502020306" pitchFamily="34" charset="0"/>
              </a:rPr>
              <a:t>Being a good friend</a:t>
            </a:r>
          </a:p>
          <a:p>
            <a:pPr marL="457200" indent="-457200">
              <a:buFont typeface="Arial" panose="020B0604020202020204" pitchFamily="34" charset="0"/>
              <a:buChar char="•"/>
            </a:pPr>
            <a:r>
              <a:rPr lang="en-US" dirty="0">
                <a:solidFill>
                  <a:srgbClr val="009999"/>
                </a:solidFill>
                <a:latin typeface="Berlin Sans FB" panose="020E0602020502020306" pitchFamily="34" charset="0"/>
              </a:rPr>
              <a:t>Loving one another</a:t>
            </a:r>
          </a:p>
          <a:p>
            <a:endParaRPr lang="en-US" sz="6000" dirty="0">
              <a:solidFill>
                <a:srgbClr val="009999"/>
              </a:solidFill>
              <a:latin typeface="Berlin Sans FB" panose="020E0602020502020306" pitchFamily="34" charset="0"/>
            </a:endParaRPr>
          </a:p>
          <a:p>
            <a:endParaRPr lang="en-US" dirty="0">
              <a:solidFill>
                <a:srgbClr val="009999"/>
              </a:solidFill>
              <a:latin typeface="Berlin Sans FB" panose="020E0602020502020306" pitchFamily="34" charset="0"/>
            </a:endParaRPr>
          </a:p>
          <a:p>
            <a:endParaRPr lang="en-US" dirty="0">
              <a:solidFill>
                <a:srgbClr val="009999"/>
              </a:solidFill>
              <a:latin typeface="Berlin Sans FB" panose="020E0602020502020306" pitchFamily="34" charset="0"/>
            </a:endParaRPr>
          </a:p>
        </p:txBody>
      </p:sp>
      <p:pic>
        <p:nvPicPr>
          <p:cNvPr id="4" name="Picture 3">
            <a:extLst>
              <a:ext uri="{FF2B5EF4-FFF2-40B4-BE49-F238E27FC236}">
                <a16:creationId xmlns:a16="http://schemas.microsoft.com/office/drawing/2014/main" id="{9B065077-DC15-0DE4-187E-201B34461AE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8995" y="78093"/>
            <a:ext cx="1970416" cy="1954212"/>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F48BB0AB-8A10-ADBC-3A53-33F025AA8BBD}"/>
              </a:ext>
            </a:extLst>
          </p:cNvPr>
          <p:cNvSpPr txBox="1"/>
          <p:nvPr/>
        </p:nvSpPr>
        <p:spPr>
          <a:xfrm>
            <a:off x="7772399" y="3672414"/>
            <a:ext cx="4301067" cy="2000548"/>
          </a:xfrm>
          <a:prstGeom prst="rect">
            <a:avLst/>
          </a:prstGeom>
          <a:noFill/>
        </p:spPr>
        <p:txBody>
          <a:bodyPr wrap="square">
            <a:spAutoFit/>
          </a:bodyPr>
          <a:lstStyle/>
          <a:p>
            <a:pPr algn="ctr"/>
            <a:r>
              <a:rPr lang="en-US" sz="2400" dirty="0">
                <a:solidFill>
                  <a:srgbClr val="009999"/>
                </a:solidFill>
                <a:latin typeface="Berlin Sans FB" panose="020E0602020502020306" pitchFamily="34" charset="0"/>
              </a:rPr>
              <a:t>Pope Francis has asked us to ‘participate’ by talking and listening to one another. He says, </a:t>
            </a:r>
          </a:p>
          <a:p>
            <a:pPr algn="ctr"/>
            <a:r>
              <a:rPr lang="en-US" sz="2800" i="1" dirty="0">
                <a:solidFill>
                  <a:srgbClr val="009999"/>
                </a:solidFill>
                <a:latin typeface="Berlin Sans FB" panose="020E0602020502020306" pitchFamily="34" charset="0"/>
              </a:rPr>
              <a:t>“</a:t>
            </a:r>
            <a:r>
              <a:rPr lang="en-US" sz="2400" i="1" dirty="0">
                <a:solidFill>
                  <a:srgbClr val="009999"/>
                </a:solidFill>
                <a:latin typeface="Berlin Sans FB" panose="020E0602020502020306" pitchFamily="34" charset="0"/>
              </a:rPr>
              <a:t>Listening. Before speaking, listen." </a:t>
            </a:r>
            <a:endParaRPr lang="en-GB" sz="16600" i="1" dirty="0">
              <a:solidFill>
                <a:srgbClr val="009999"/>
              </a:solidFill>
              <a:latin typeface="Berlin Sans FB" panose="020E0602020502020306" pitchFamily="34" charset="0"/>
            </a:endParaRPr>
          </a:p>
        </p:txBody>
      </p:sp>
    </p:spTree>
    <p:extLst>
      <p:ext uri="{BB962C8B-B14F-4D97-AF65-F5344CB8AC3E}">
        <p14:creationId xmlns:p14="http://schemas.microsoft.com/office/powerpoint/2010/main" val="16388825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E9BBCF-6487-76F8-2142-854820AC5AD1}"/>
              </a:ext>
            </a:extLst>
          </p:cNvPr>
          <p:cNvSpPr>
            <a:spLocks noGrp="1"/>
          </p:cNvSpPr>
          <p:nvPr>
            <p:ph type="title"/>
          </p:nvPr>
        </p:nvSpPr>
        <p:spPr>
          <a:xfrm>
            <a:off x="3640666" y="2475309"/>
            <a:ext cx="4910667" cy="1907382"/>
          </a:xfrm>
        </p:spPr>
        <p:txBody>
          <a:bodyPr>
            <a:normAutofit/>
          </a:bodyPr>
          <a:lstStyle/>
          <a:p>
            <a:pPr algn="ctr"/>
            <a:r>
              <a:rPr lang="en-US" sz="9600" dirty="0">
                <a:solidFill>
                  <a:srgbClr val="FF0000"/>
                </a:solidFill>
                <a:latin typeface="Berlin Sans FB" panose="020E0602020502020306" pitchFamily="34" charset="0"/>
              </a:rPr>
              <a:t>Mission</a:t>
            </a:r>
            <a:endParaRPr lang="en-GB" dirty="0"/>
          </a:p>
        </p:txBody>
      </p:sp>
      <p:pic>
        <p:nvPicPr>
          <p:cNvPr id="3" name="Picture 2">
            <a:extLst>
              <a:ext uri="{FF2B5EF4-FFF2-40B4-BE49-F238E27FC236}">
                <a16:creationId xmlns:a16="http://schemas.microsoft.com/office/drawing/2014/main" id="{2CE98B00-231A-C6C9-D84C-5688B5175E5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8995" y="78093"/>
            <a:ext cx="1970416" cy="19542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19067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64C49-9976-4ABC-5689-0653A3C7D357}"/>
              </a:ext>
            </a:extLst>
          </p:cNvPr>
          <p:cNvSpPr>
            <a:spLocks noGrp="1"/>
          </p:cNvSpPr>
          <p:nvPr>
            <p:ph type="title"/>
          </p:nvPr>
        </p:nvSpPr>
        <p:spPr>
          <a:xfrm>
            <a:off x="4347632" y="392417"/>
            <a:ext cx="3496735" cy="1325563"/>
          </a:xfrm>
        </p:spPr>
        <p:txBody>
          <a:bodyPr/>
          <a:lstStyle/>
          <a:p>
            <a:pPr algn="ctr"/>
            <a:r>
              <a:rPr lang="en-US" sz="6600" dirty="0">
                <a:solidFill>
                  <a:srgbClr val="FF0000"/>
                </a:solidFill>
                <a:latin typeface="Berlin Sans FB" panose="020E0602020502020306" pitchFamily="34" charset="0"/>
              </a:rPr>
              <a:t>Mission</a:t>
            </a:r>
            <a:endParaRPr lang="en-GB" dirty="0">
              <a:solidFill>
                <a:srgbClr val="FF0000"/>
              </a:solidFill>
              <a:latin typeface="Berlin Sans FB" panose="020E0602020502020306" pitchFamily="34" charset="0"/>
            </a:endParaRPr>
          </a:p>
        </p:txBody>
      </p:sp>
      <p:pic>
        <p:nvPicPr>
          <p:cNvPr id="3" name="Picture 2">
            <a:extLst>
              <a:ext uri="{FF2B5EF4-FFF2-40B4-BE49-F238E27FC236}">
                <a16:creationId xmlns:a16="http://schemas.microsoft.com/office/drawing/2014/main" id="{0728E546-04FD-CED7-2563-C2779C0B13E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8995" y="78093"/>
            <a:ext cx="1970416" cy="1954212"/>
          </a:xfrm>
          <a:prstGeom prst="rect">
            <a:avLst/>
          </a:prstGeom>
          <a:noFill/>
          <a:extLst>
            <a:ext uri="{909E8E84-426E-40DD-AFC4-6F175D3DCCD1}">
              <a14:hiddenFill xmlns:a14="http://schemas.microsoft.com/office/drawing/2010/main">
                <a:solidFill>
                  <a:srgbClr val="FFFFFF"/>
                </a:solidFill>
              </a14:hiddenFill>
            </a:ext>
          </a:extLst>
        </p:spPr>
      </p:pic>
      <p:sp>
        <p:nvSpPr>
          <p:cNvPr id="4" name="Content Placeholder 2">
            <a:extLst>
              <a:ext uri="{FF2B5EF4-FFF2-40B4-BE49-F238E27FC236}">
                <a16:creationId xmlns:a16="http://schemas.microsoft.com/office/drawing/2014/main" id="{F4FF960E-98C6-3E92-B4F7-1972F68F21B2}"/>
              </a:ext>
            </a:extLst>
          </p:cNvPr>
          <p:cNvSpPr txBox="1">
            <a:spLocks/>
          </p:cNvSpPr>
          <p:nvPr/>
        </p:nvSpPr>
        <p:spPr>
          <a:xfrm>
            <a:off x="1283855" y="2152073"/>
            <a:ext cx="10538690" cy="267362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3200" u="sng" dirty="0">
                <a:solidFill>
                  <a:srgbClr val="FF0000"/>
                </a:solidFill>
                <a:latin typeface="Berlin Sans FB" panose="020E0602020502020306" pitchFamily="34" charset="0"/>
              </a:rPr>
              <a:t>What does this word mean?</a:t>
            </a:r>
          </a:p>
          <a:p>
            <a:r>
              <a:rPr lang="en-US" sz="2400" dirty="0">
                <a:solidFill>
                  <a:srgbClr val="FF0000"/>
                </a:solidFill>
                <a:latin typeface="Berlin Sans FB" panose="020E0602020502020306" pitchFamily="34" charset="0"/>
              </a:rPr>
              <a:t>Starting something new and working on it until it is finished</a:t>
            </a:r>
          </a:p>
          <a:p>
            <a:r>
              <a:rPr lang="en-US" sz="2400" dirty="0">
                <a:solidFill>
                  <a:srgbClr val="FF0000"/>
                </a:solidFill>
                <a:latin typeface="Berlin Sans FB" panose="020E0602020502020306" pitchFamily="34" charset="0"/>
              </a:rPr>
              <a:t>An adventure that can be tricky along the way but that must be completed</a:t>
            </a:r>
          </a:p>
          <a:p>
            <a:pPr marL="0" indent="0">
              <a:buNone/>
            </a:pPr>
            <a:endParaRPr lang="en-US" sz="2400" dirty="0">
              <a:solidFill>
                <a:srgbClr val="FF0000"/>
              </a:solidFill>
              <a:latin typeface="Berlin Sans FB" panose="020E0602020502020306" pitchFamily="34" charset="0"/>
            </a:endParaRPr>
          </a:p>
        </p:txBody>
      </p:sp>
      <p:pic>
        <p:nvPicPr>
          <p:cNvPr id="8194" name="Picture 2" descr="Target Stock Photo - Download Image Now - Sports Target, Aspirations,  Marketing - iStock">
            <a:extLst>
              <a:ext uri="{FF2B5EF4-FFF2-40B4-BE49-F238E27FC236}">
                <a16:creationId xmlns:a16="http://schemas.microsoft.com/office/drawing/2014/main" id="{60A7E678-0430-6397-210A-5C5B64FAF837}"/>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r="37392"/>
          <a:stretch/>
        </p:blipFill>
        <p:spPr bwMode="auto">
          <a:xfrm>
            <a:off x="9025467" y="527884"/>
            <a:ext cx="2404533" cy="2083727"/>
          </a:xfrm>
          <a:prstGeom prst="rect">
            <a:avLst/>
          </a:prstGeom>
          <a:noFill/>
          <a:extLst>
            <a:ext uri="{909E8E84-426E-40DD-AFC4-6F175D3DCCD1}">
              <a14:hiddenFill xmlns:a14="http://schemas.microsoft.com/office/drawing/2010/main">
                <a:solidFill>
                  <a:srgbClr val="FFFFFF"/>
                </a:solidFill>
              </a14:hiddenFill>
            </a:ext>
          </a:extLst>
        </p:spPr>
      </p:pic>
      <p:pic>
        <p:nvPicPr>
          <p:cNvPr id="8196" name="Picture 4" descr="Scenic Icefields Pkwy Banff National Park Stock Photo 684826240 |  Shutterstock">
            <a:extLst>
              <a:ext uri="{FF2B5EF4-FFF2-40B4-BE49-F238E27FC236}">
                <a16:creationId xmlns:a16="http://schemas.microsoft.com/office/drawing/2014/main" id="{1E111AF4-367E-6FC6-FCD7-52DC24B63C84}"/>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b="10754"/>
          <a:stretch/>
        </p:blipFill>
        <p:spPr bwMode="auto">
          <a:xfrm rot="21050063">
            <a:off x="2672820" y="4246033"/>
            <a:ext cx="1647825" cy="23801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2395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207FF94-192E-FC29-C300-E56BA02DB048}"/>
              </a:ext>
            </a:extLst>
          </p:cNvPr>
          <p:cNvSpPr>
            <a:spLocks noGrp="1"/>
          </p:cNvSpPr>
          <p:nvPr>
            <p:ph type="subTitle" idx="1"/>
          </p:nvPr>
        </p:nvSpPr>
        <p:spPr>
          <a:xfrm>
            <a:off x="1168400" y="2184401"/>
            <a:ext cx="9144000" cy="3014133"/>
          </a:xfrm>
        </p:spPr>
        <p:txBody>
          <a:bodyPr>
            <a:normAutofit/>
          </a:bodyPr>
          <a:lstStyle/>
          <a:p>
            <a:pPr marL="457200" indent="-457200" algn="l">
              <a:buFont typeface="Arial" panose="020B0604020202020204" pitchFamily="34" charset="0"/>
              <a:buChar char="•"/>
            </a:pPr>
            <a:r>
              <a:rPr lang="en-US" sz="3200" dirty="0">
                <a:solidFill>
                  <a:srgbClr val="FF0000"/>
                </a:solidFill>
                <a:latin typeface="Berlin Sans FB" panose="020E0602020502020306" pitchFamily="34" charset="0"/>
              </a:rPr>
              <a:t>Have you ever been on a mission?</a:t>
            </a:r>
          </a:p>
          <a:p>
            <a:pPr marL="457200" indent="-457200" algn="l">
              <a:buFont typeface="Arial" panose="020B0604020202020204" pitchFamily="34" charset="0"/>
              <a:buChar char="•"/>
            </a:pPr>
            <a:r>
              <a:rPr lang="en-US" sz="3200" dirty="0">
                <a:solidFill>
                  <a:srgbClr val="FF0000"/>
                </a:solidFill>
                <a:latin typeface="Berlin Sans FB" panose="020E0602020502020306" pitchFamily="34" charset="0"/>
              </a:rPr>
              <a:t>What was your end goal?</a:t>
            </a:r>
          </a:p>
          <a:p>
            <a:pPr marL="457200" indent="-457200" algn="l">
              <a:buFont typeface="Arial" panose="020B0604020202020204" pitchFamily="34" charset="0"/>
              <a:buChar char="•"/>
            </a:pPr>
            <a:r>
              <a:rPr lang="en-US" sz="3200" dirty="0">
                <a:solidFill>
                  <a:srgbClr val="FF0000"/>
                </a:solidFill>
                <a:latin typeface="Berlin Sans FB" panose="020E0602020502020306" pitchFamily="34" charset="0"/>
              </a:rPr>
              <a:t>How did it feel during the mission?</a:t>
            </a:r>
          </a:p>
          <a:p>
            <a:pPr marL="457200" indent="-457200" algn="l">
              <a:buFont typeface="Arial" panose="020B0604020202020204" pitchFamily="34" charset="0"/>
              <a:buChar char="•"/>
            </a:pPr>
            <a:r>
              <a:rPr lang="en-US" sz="3200" dirty="0">
                <a:solidFill>
                  <a:srgbClr val="FF0000"/>
                </a:solidFill>
                <a:latin typeface="Berlin Sans FB" panose="020E0602020502020306" pitchFamily="34" charset="0"/>
              </a:rPr>
              <a:t>How did you feel when you completed your mission?</a:t>
            </a:r>
            <a:endParaRPr lang="en-GB" sz="3200" dirty="0">
              <a:solidFill>
                <a:srgbClr val="FF0000"/>
              </a:solidFill>
              <a:latin typeface="Berlin Sans FB" panose="020E0602020502020306" pitchFamily="34" charset="0"/>
            </a:endParaRPr>
          </a:p>
        </p:txBody>
      </p:sp>
      <p:pic>
        <p:nvPicPr>
          <p:cNvPr id="4" name="Picture 3">
            <a:extLst>
              <a:ext uri="{FF2B5EF4-FFF2-40B4-BE49-F238E27FC236}">
                <a16:creationId xmlns:a16="http://schemas.microsoft.com/office/drawing/2014/main" id="{94CFA5A9-2E3D-010B-5AB4-6E774C1F242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8995" y="78093"/>
            <a:ext cx="1970416" cy="1954212"/>
          </a:xfrm>
          <a:prstGeom prst="rect">
            <a:avLst/>
          </a:prstGeom>
          <a:noFill/>
          <a:extLst>
            <a:ext uri="{909E8E84-426E-40DD-AFC4-6F175D3DCCD1}">
              <a14:hiddenFill xmlns:a14="http://schemas.microsoft.com/office/drawing/2010/main">
                <a:solidFill>
                  <a:srgbClr val="FFFFFF"/>
                </a:solidFill>
              </a14:hiddenFill>
            </a:ext>
          </a:extLst>
        </p:spPr>
      </p:pic>
      <p:sp>
        <p:nvSpPr>
          <p:cNvPr id="5" name="Title 1">
            <a:extLst>
              <a:ext uri="{FF2B5EF4-FFF2-40B4-BE49-F238E27FC236}">
                <a16:creationId xmlns:a16="http://schemas.microsoft.com/office/drawing/2014/main" id="{39C74A69-709F-7C11-4FCD-8F4267B82405}"/>
              </a:ext>
            </a:extLst>
          </p:cNvPr>
          <p:cNvSpPr>
            <a:spLocks noGrp="1"/>
          </p:cNvSpPr>
          <p:nvPr>
            <p:ph type="ctrTitle"/>
          </p:nvPr>
        </p:nvSpPr>
        <p:spPr>
          <a:xfrm>
            <a:off x="3532716" y="528414"/>
            <a:ext cx="5126568" cy="1053570"/>
          </a:xfrm>
        </p:spPr>
        <p:txBody>
          <a:bodyPr/>
          <a:lstStyle/>
          <a:p>
            <a:pPr algn="ctr"/>
            <a:r>
              <a:rPr lang="en-US" sz="6600" dirty="0">
                <a:solidFill>
                  <a:srgbClr val="FF0000"/>
                </a:solidFill>
                <a:latin typeface="Berlin Sans FB" panose="020E0602020502020306" pitchFamily="34" charset="0"/>
              </a:rPr>
              <a:t>Mission</a:t>
            </a:r>
            <a:endParaRPr lang="en-GB" dirty="0">
              <a:solidFill>
                <a:srgbClr val="FF0000"/>
              </a:solidFill>
              <a:latin typeface="Berlin Sans FB" panose="020E0602020502020306" pitchFamily="34" charset="0"/>
            </a:endParaRPr>
          </a:p>
        </p:txBody>
      </p:sp>
      <p:pic>
        <p:nvPicPr>
          <p:cNvPr id="9218" name="Picture 2" descr="Amazon.com: Wireless Controller Compatible with Xbox 360, Astarry 2.4GHZ  Game Controller Gamepad Joystick Compatible with Xbox &amp; Slim 360 PC Windows  7, 8, 10 (Black) : Video Games">
            <a:extLst>
              <a:ext uri="{FF2B5EF4-FFF2-40B4-BE49-F238E27FC236}">
                <a16:creationId xmlns:a16="http://schemas.microsoft.com/office/drawing/2014/main" id="{CBD13B11-C436-3BDB-DED4-F796361999F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57267" y="3826933"/>
            <a:ext cx="2509308" cy="25093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5396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E1FA92B-8A93-3F4C-72E7-7031B53E5001}"/>
              </a:ext>
            </a:extLst>
          </p:cNvPr>
          <p:cNvSpPr>
            <a:spLocks noGrp="1"/>
          </p:cNvSpPr>
          <p:nvPr>
            <p:ph type="subTitle" idx="1"/>
          </p:nvPr>
        </p:nvSpPr>
        <p:spPr>
          <a:xfrm>
            <a:off x="3943911" y="3796995"/>
            <a:ext cx="7466414" cy="3073398"/>
          </a:xfrm>
        </p:spPr>
        <p:txBody>
          <a:bodyPr>
            <a:normAutofit/>
          </a:bodyPr>
          <a:lstStyle/>
          <a:p>
            <a:r>
              <a:rPr lang="en-US" sz="4400" dirty="0">
                <a:solidFill>
                  <a:srgbClr val="FF0000"/>
                </a:solidFill>
                <a:latin typeface="Berlin Sans FB" panose="020E0602020502020306" pitchFamily="34" charset="0"/>
              </a:rPr>
              <a:t>“All the </a:t>
            </a:r>
            <a:r>
              <a:rPr lang="en-US" sz="4400" dirty="0" err="1">
                <a:solidFill>
                  <a:srgbClr val="FF0000"/>
                </a:solidFill>
                <a:latin typeface="Berlin Sans FB" panose="020E0602020502020306" pitchFamily="34" charset="0"/>
              </a:rPr>
              <a:t>Baptised</a:t>
            </a:r>
            <a:r>
              <a:rPr lang="en-US" sz="4400" dirty="0">
                <a:solidFill>
                  <a:srgbClr val="FF0000"/>
                </a:solidFill>
                <a:latin typeface="Berlin Sans FB" panose="020E0602020502020306" pitchFamily="34" charset="0"/>
              </a:rPr>
              <a:t> are called to take part in the Church’s life and mission.” ~ Pope Francis</a:t>
            </a:r>
            <a:endParaRPr lang="en-GB" sz="4400" dirty="0">
              <a:solidFill>
                <a:srgbClr val="FF0000"/>
              </a:solidFill>
              <a:latin typeface="Berlin Sans FB" panose="020E0602020502020306" pitchFamily="34" charset="0"/>
            </a:endParaRPr>
          </a:p>
        </p:txBody>
      </p:sp>
      <p:sp>
        <p:nvSpPr>
          <p:cNvPr id="4" name="Title 1">
            <a:extLst>
              <a:ext uri="{FF2B5EF4-FFF2-40B4-BE49-F238E27FC236}">
                <a16:creationId xmlns:a16="http://schemas.microsoft.com/office/drawing/2014/main" id="{FF9312C0-9578-05DC-3B2E-916279E7D572}"/>
              </a:ext>
            </a:extLst>
          </p:cNvPr>
          <p:cNvSpPr>
            <a:spLocks noGrp="1"/>
          </p:cNvSpPr>
          <p:nvPr>
            <p:ph type="ctrTitle"/>
          </p:nvPr>
        </p:nvSpPr>
        <p:spPr>
          <a:xfrm>
            <a:off x="4013198" y="639763"/>
            <a:ext cx="5283201" cy="901170"/>
          </a:xfrm>
        </p:spPr>
        <p:txBody>
          <a:bodyPr>
            <a:normAutofit fontScale="90000"/>
          </a:bodyPr>
          <a:lstStyle/>
          <a:p>
            <a:pPr algn="ctr"/>
            <a:r>
              <a:rPr lang="en-US" sz="7300" dirty="0">
                <a:solidFill>
                  <a:srgbClr val="FF0000"/>
                </a:solidFill>
                <a:latin typeface="Berlin Sans FB" panose="020E0602020502020306" pitchFamily="34" charset="0"/>
              </a:rPr>
              <a:t>Mission</a:t>
            </a:r>
            <a:endParaRPr lang="en-GB" dirty="0">
              <a:solidFill>
                <a:srgbClr val="FF0000"/>
              </a:solidFill>
              <a:latin typeface="Berlin Sans FB" panose="020E0602020502020306" pitchFamily="34" charset="0"/>
            </a:endParaRPr>
          </a:p>
        </p:txBody>
      </p:sp>
      <p:pic>
        <p:nvPicPr>
          <p:cNvPr id="5" name="Picture 4">
            <a:extLst>
              <a:ext uri="{FF2B5EF4-FFF2-40B4-BE49-F238E27FC236}">
                <a16:creationId xmlns:a16="http://schemas.microsoft.com/office/drawing/2014/main" id="{9E3940FF-35A8-B786-CBD2-4719228D7E6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8995" y="78093"/>
            <a:ext cx="1970416" cy="1954212"/>
          </a:xfrm>
          <a:prstGeom prst="rect">
            <a:avLst/>
          </a:prstGeom>
          <a:noFill/>
          <a:extLst>
            <a:ext uri="{909E8E84-426E-40DD-AFC4-6F175D3DCCD1}">
              <a14:hiddenFill xmlns:a14="http://schemas.microsoft.com/office/drawing/2010/main">
                <a:solidFill>
                  <a:srgbClr val="FFFFFF"/>
                </a:solidFill>
              </a14:hiddenFill>
            </a:ext>
          </a:extLst>
        </p:spPr>
      </p:pic>
      <p:pic>
        <p:nvPicPr>
          <p:cNvPr id="10242" name="Picture 2" descr="Blackhall St Columbas Church | Our Mission">
            <a:extLst>
              <a:ext uri="{FF2B5EF4-FFF2-40B4-BE49-F238E27FC236}">
                <a16:creationId xmlns:a16="http://schemas.microsoft.com/office/drawing/2014/main" id="{5370CACB-535E-1160-BE67-39E67C4CFCC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4911" y="3784599"/>
            <a:ext cx="3429000" cy="1333500"/>
          </a:xfrm>
          <a:prstGeom prst="rect">
            <a:avLst/>
          </a:prstGeom>
          <a:noFill/>
          <a:extLst>
            <a:ext uri="{909E8E84-426E-40DD-AFC4-6F175D3DCCD1}">
              <a14:hiddenFill xmlns:a14="http://schemas.microsoft.com/office/drawing/2010/main">
                <a:solidFill>
                  <a:srgbClr val="FFFFFF"/>
                </a:solidFill>
              </a14:hiddenFill>
            </a:ext>
          </a:extLst>
        </p:spPr>
      </p:pic>
      <p:pic>
        <p:nvPicPr>
          <p:cNvPr id="10246" name="Picture 6" descr="Your Church Needs a Mission and a Vision Statement">
            <a:extLst>
              <a:ext uri="{FF2B5EF4-FFF2-40B4-BE49-F238E27FC236}">
                <a16:creationId xmlns:a16="http://schemas.microsoft.com/office/drawing/2014/main" id="{28D64AC6-F4C1-99AA-DB5B-36B01A64FFA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837623" y="1540933"/>
            <a:ext cx="3004481" cy="20020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64628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662FF1-4CA4-511B-4AC7-2B75B46D143F}"/>
              </a:ext>
            </a:extLst>
          </p:cNvPr>
          <p:cNvSpPr>
            <a:spLocks noGrp="1"/>
          </p:cNvSpPr>
          <p:nvPr>
            <p:ph type="ctrTitle"/>
          </p:nvPr>
        </p:nvSpPr>
        <p:spPr>
          <a:xfrm>
            <a:off x="1524000" y="157163"/>
            <a:ext cx="9144000" cy="1934104"/>
          </a:xfrm>
        </p:spPr>
        <p:txBody>
          <a:bodyPr>
            <a:normAutofit/>
          </a:bodyPr>
          <a:lstStyle/>
          <a:p>
            <a:r>
              <a:rPr lang="en-US" sz="6600" dirty="0">
                <a:solidFill>
                  <a:srgbClr val="7030A0"/>
                </a:solidFill>
                <a:latin typeface="Berlin Sans FB" panose="020E0602020502020306" pitchFamily="34" charset="0"/>
              </a:rPr>
              <a:t>Communion</a:t>
            </a:r>
            <a:r>
              <a:rPr lang="en-US" sz="6600" dirty="0">
                <a:latin typeface="Berlin Sans FB" panose="020E0602020502020306" pitchFamily="34" charset="0"/>
              </a:rPr>
              <a:t>, </a:t>
            </a:r>
            <a:r>
              <a:rPr lang="en-US" sz="6600" dirty="0">
                <a:solidFill>
                  <a:srgbClr val="009999"/>
                </a:solidFill>
                <a:latin typeface="Berlin Sans FB" panose="020E0602020502020306" pitchFamily="34" charset="0"/>
              </a:rPr>
              <a:t>Participation</a:t>
            </a:r>
            <a:r>
              <a:rPr lang="en-US" sz="6600" dirty="0">
                <a:latin typeface="Berlin Sans FB" panose="020E0602020502020306" pitchFamily="34" charset="0"/>
              </a:rPr>
              <a:t> and </a:t>
            </a:r>
            <a:r>
              <a:rPr lang="en-US" sz="6600" dirty="0">
                <a:solidFill>
                  <a:srgbClr val="FF0000"/>
                </a:solidFill>
                <a:latin typeface="Berlin Sans FB" panose="020E0602020502020306" pitchFamily="34" charset="0"/>
              </a:rPr>
              <a:t>Mission</a:t>
            </a:r>
            <a:endParaRPr lang="en-GB" sz="6600" dirty="0">
              <a:solidFill>
                <a:srgbClr val="FF0000"/>
              </a:solidFill>
              <a:latin typeface="Berlin Sans FB" panose="020E0602020502020306" pitchFamily="34" charset="0"/>
            </a:endParaRPr>
          </a:p>
        </p:txBody>
      </p:sp>
      <p:pic>
        <p:nvPicPr>
          <p:cNvPr id="4" name="Picture 3">
            <a:extLst>
              <a:ext uri="{FF2B5EF4-FFF2-40B4-BE49-F238E27FC236}">
                <a16:creationId xmlns:a16="http://schemas.microsoft.com/office/drawing/2014/main" id="{97B4EA78-9B43-FC7A-61B3-8678B4BBDC0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66041" y="2091783"/>
            <a:ext cx="4732866" cy="4693946"/>
          </a:xfrm>
          <a:prstGeom prst="rect">
            <a:avLst/>
          </a:prstGeom>
          <a:noFill/>
          <a:extLst>
            <a:ext uri="{909E8E84-426E-40DD-AFC4-6F175D3DCCD1}">
              <a14:hiddenFill xmlns:a14="http://schemas.microsoft.com/office/drawing/2010/main">
                <a:solidFill>
                  <a:srgbClr val="FFFFFF"/>
                </a:solidFill>
              </a14:hiddenFill>
            </a:ext>
          </a:extLst>
        </p:spPr>
      </p:pic>
      <p:sp>
        <p:nvSpPr>
          <p:cNvPr id="5" name="Speech Bubble: Oval 4">
            <a:extLst>
              <a:ext uri="{FF2B5EF4-FFF2-40B4-BE49-F238E27FC236}">
                <a16:creationId xmlns:a16="http://schemas.microsoft.com/office/drawing/2014/main" id="{684CC434-5B0E-08CA-86F9-B09230380F68}"/>
              </a:ext>
            </a:extLst>
          </p:cNvPr>
          <p:cNvSpPr/>
          <p:nvPr/>
        </p:nvSpPr>
        <p:spPr>
          <a:xfrm rot="994707">
            <a:off x="8600015" y="2115786"/>
            <a:ext cx="2370667" cy="2439647"/>
          </a:xfrm>
          <a:prstGeom prst="wedgeEllipseCallout">
            <a:avLst>
              <a:gd name="adj1" fmla="val -20833"/>
              <a:gd name="adj2" fmla="val 62500"/>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latin typeface="Berlin Sans FB" panose="020E0602020502020306" pitchFamily="34" charset="0"/>
              </a:rPr>
              <a:t>What can you see in this logo?</a:t>
            </a:r>
            <a:endParaRPr lang="en-GB" sz="2800" dirty="0">
              <a:solidFill>
                <a:schemeClr val="tx1"/>
              </a:solidFill>
              <a:latin typeface="Berlin Sans FB" panose="020E0602020502020306" pitchFamily="34" charset="0"/>
            </a:endParaRPr>
          </a:p>
        </p:txBody>
      </p:sp>
      <p:sp>
        <p:nvSpPr>
          <p:cNvPr id="7" name="Speech Bubble: Rectangle with Corners Rounded 6">
            <a:extLst>
              <a:ext uri="{FF2B5EF4-FFF2-40B4-BE49-F238E27FC236}">
                <a16:creationId xmlns:a16="http://schemas.microsoft.com/office/drawing/2014/main" id="{94B9B393-30E6-B065-44B4-E6BFB8D675BD}"/>
              </a:ext>
            </a:extLst>
          </p:cNvPr>
          <p:cNvSpPr/>
          <p:nvPr/>
        </p:nvSpPr>
        <p:spPr>
          <a:xfrm rot="20474151">
            <a:off x="1539529" y="2344526"/>
            <a:ext cx="1879600" cy="1845734"/>
          </a:xfrm>
          <a:prstGeom prst="wedgeRoundRect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Berlin Sans FB" panose="020E0602020502020306" pitchFamily="34" charset="0"/>
              </a:rPr>
              <a:t>Think of the 3 words we have been talking about…</a:t>
            </a:r>
            <a:endParaRPr lang="en-GB" dirty="0">
              <a:solidFill>
                <a:schemeClr val="tx1"/>
              </a:solidFill>
              <a:latin typeface="Berlin Sans FB" panose="020E0602020502020306" pitchFamily="34" charset="0"/>
            </a:endParaRPr>
          </a:p>
        </p:txBody>
      </p:sp>
    </p:spTree>
    <p:extLst>
      <p:ext uri="{BB962C8B-B14F-4D97-AF65-F5344CB8AC3E}">
        <p14:creationId xmlns:p14="http://schemas.microsoft.com/office/powerpoint/2010/main" val="4113708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2922AC-D4A3-2D1F-732F-7BF5FB851D21}"/>
              </a:ext>
            </a:extLst>
          </p:cNvPr>
          <p:cNvSpPr>
            <a:spLocks noGrp="1"/>
          </p:cNvSpPr>
          <p:nvPr>
            <p:ph type="title"/>
          </p:nvPr>
        </p:nvSpPr>
        <p:spPr>
          <a:xfrm>
            <a:off x="2650067" y="365125"/>
            <a:ext cx="7814734" cy="1325563"/>
          </a:xfrm>
        </p:spPr>
        <p:txBody>
          <a:bodyPr>
            <a:normAutofit/>
          </a:bodyPr>
          <a:lstStyle/>
          <a:p>
            <a:pPr algn="ctr"/>
            <a:r>
              <a:rPr lang="en-US" sz="6600" dirty="0">
                <a:solidFill>
                  <a:srgbClr val="009999"/>
                </a:solidFill>
                <a:latin typeface="Berlin Sans FB" panose="020E0602020502020306" pitchFamily="34" charset="0"/>
              </a:rPr>
              <a:t>Let’s give thanks…</a:t>
            </a:r>
            <a:endParaRPr lang="en-GB" sz="6600" dirty="0">
              <a:solidFill>
                <a:srgbClr val="009999"/>
              </a:solidFill>
              <a:latin typeface="Berlin Sans FB" panose="020E0602020502020306" pitchFamily="34" charset="0"/>
            </a:endParaRPr>
          </a:p>
        </p:txBody>
      </p:sp>
      <p:sp>
        <p:nvSpPr>
          <p:cNvPr id="3" name="Content Placeholder 2">
            <a:extLst>
              <a:ext uri="{FF2B5EF4-FFF2-40B4-BE49-F238E27FC236}">
                <a16:creationId xmlns:a16="http://schemas.microsoft.com/office/drawing/2014/main" id="{03F68AF4-CB4D-C028-639B-289F8D15BDB0}"/>
              </a:ext>
            </a:extLst>
          </p:cNvPr>
          <p:cNvSpPr>
            <a:spLocks noGrp="1"/>
          </p:cNvSpPr>
          <p:nvPr>
            <p:ph idx="1"/>
          </p:nvPr>
        </p:nvSpPr>
        <p:spPr>
          <a:xfrm>
            <a:off x="838200" y="2756958"/>
            <a:ext cx="10515600" cy="4351338"/>
          </a:xfrm>
        </p:spPr>
        <p:txBody>
          <a:bodyPr>
            <a:normAutofit/>
          </a:bodyPr>
          <a:lstStyle/>
          <a:p>
            <a:pPr marL="0" indent="0" algn="ctr">
              <a:buNone/>
            </a:pPr>
            <a:r>
              <a:rPr lang="en-US" sz="4400" dirty="0">
                <a:solidFill>
                  <a:srgbClr val="009999"/>
                </a:solidFill>
                <a:latin typeface="Berlin Sans FB" panose="020E0602020502020306" pitchFamily="34" charset="0"/>
                <a:hlinkClick r:id="rId3">
                  <a:extLst>
                    <a:ext uri="{A12FA001-AC4F-418D-AE19-62706E023703}">
                      <ahyp:hlinkClr xmlns:ahyp="http://schemas.microsoft.com/office/drawing/2018/hyperlinkcolor" val="tx"/>
                    </a:ext>
                  </a:extLst>
                </a:hlinkClick>
              </a:rPr>
              <a:t>Give Thanks ( With A Grateful Heart ) - YouTube</a:t>
            </a:r>
            <a:endParaRPr lang="en-GB" sz="4400" dirty="0">
              <a:solidFill>
                <a:srgbClr val="009999"/>
              </a:solidFill>
              <a:latin typeface="Berlin Sans FB" panose="020E0602020502020306" pitchFamily="34" charset="0"/>
            </a:endParaRPr>
          </a:p>
        </p:txBody>
      </p:sp>
      <p:pic>
        <p:nvPicPr>
          <p:cNvPr id="4" name="Picture 3">
            <a:extLst>
              <a:ext uri="{FF2B5EF4-FFF2-40B4-BE49-F238E27FC236}">
                <a16:creationId xmlns:a16="http://schemas.microsoft.com/office/drawing/2014/main" id="{E3007990-55DB-C42E-75F4-8446F5FC166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8995" y="78093"/>
            <a:ext cx="1970416" cy="1954212"/>
          </a:xfrm>
          <a:prstGeom prst="rect">
            <a:avLst/>
          </a:prstGeom>
          <a:noFill/>
          <a:extLst>
            <a:ext uri="{909E8E84-426E-40DD-AFC4-6F175D3DCCD1}">
              <a14:hiddenFill xmlns:a14="http://schemas.microsoft.com/office/drawing/2010/main">
                <a:solidFill>
                  <a:srgbClr val="FFFFFF"/>
                </a:solidFill>
              </a14:hiddenFill>
            </a:ext>
          </a:extLst>
        </p:spPr>
      </p:pic>
      <p:pic>
        <p:nvPicPr>
          <p:cNvPr id="11266" name="Picture 2" descr="56,446 Give thanks Images, Stock Photos &amp; Vectors | Shutterstock">
            <a:extLst>
              <a:ext uri="{FF2B5EF4-FFF2-40B4-BE49-F238E27FC236}">
                <a16:creationId xmlns:a16="http://schemas.microsoft.com/office/drawing/2014/main" id="{4D08D29E-C711-252C-E0C1-6FD8A149E011}"/>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b="8196"/>
          <a:stretch/>
        </p:blipFill>
        <p:spPr bwMode="auto">
          <a:xfrm>
            <a:off x="8492067" y="4143847"/>
            <a:ext cx="2985558" cy="2214620"/>
          </a:xfrm>
          <a:prstGeom prst="rect">
            <a:avLst/>
          </a:prstGeom>
          <a:noFill/>
          <a:extLst>
            <a:ext uri="{909E8E84-426E-40DD-AFC4-6F175D3DCCD1}">
              <a14:hiddenFill xmlns:a14="http://schemas.microsoft.com/office/drawing/2010/main">
                <a:solidFill>
                  <a:srgbClr val="FFFFFF"/>
                </a:solidFill>
              </a14:hiddenFill>
            </a:ext>
          </a:extLst>
        </p:spPr>
      </p:pic>
      <p:pic>
        <p:nvPicPr>
          <p:cNvPr id="11268" name="Picture 4" descr="Give Thanks - PktFuel.com">
            <a:extLst>
              <a:ext uri="{FF2B5EF4-FFF2-40B4-BE49-F238E27FC236}">
                <a16:creationId xmlns:a16="http://schemas.microsoft.com/office/drawing/2014/main" id="{6A207B21-9A25-316C-7A3B-E3B29ACD415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6942" y="4215342"/>
            <a:ext cx="2143125" cy="2143125"/>
          </a:xfrm>
          <a:prstGeom prst="rect">
            <a:avLst/>
          </a:prstGeom>
          <a:noFill/>
          <a:extLst>
            <a:ext uri="{909E8E84-426E-40DD-AFC4-6F175D3DCCD1}">
              <a14:hiddenFill xmlns:a14="http://schemas.microsoft.com/office/drawing/2010/main">
                <a:solidFill>
                  <a:srgbClr val="FFFFFF"/>
                </a:solidFill>
              </a14:hiddenFill>
            </a:ext>
          </a:extLst>
        </p:spPr>
      </p:pic>
      <p:pic>
        <p:nvPicPr>
          <p:cNvPr id="11270" name="Picture 6" descr="Why is Giving Thanks to God so Important? - Christian Video Q&amp;A">
            <a:extLst>
              <a:ext uri="{FF2B5EF4-FFF2-40B4-BE49-F238E27FC236}">
                <a16:creationId xmlns:a16="http://schemas.microsoft.com/office/drawing/2014/main" id="{F6BF837E-00D8-010E-71E5-C51A20B9E845}"/>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12853" y="4720960"/>
            <a:ext cx="2166293" cy="11318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179660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8FC3A-36BB-3373-45E5-60769DC16D80}"/>
              </a:ext>
            </a:extLst>
          </p:cNvPr>
          <p:cNvSpPr>
            <a:spLocks noGrp="1"/>
          </p:cNvSpPr>
          <p:nvPr>
            <p:ph type="ctrTitle"/>
          </p:nvPr>
        </p:nvSpPr>
        <p:spPr>
          <a:xfrm>
            <a:off x="1756041" y="2025379"/>
            <a:ext cx="8679915" cy="3507204"/>
          </a:xfrm>
        </p:spPr>
        <p:txBody>
          <a:bodyPr>
            <a:noAutofit/>
          </a:bodyPr>
          <a:lstStyle/>
          <a:p>
            <a:pPr>
              <a:lnSpc>
                <a:spcPct val="100000"/>
              </a:lnSpc>
            </a:pPr>
            <a:r>
              <a:rPr lang="en-US" sz="5500" dirty="0">
                <a:latin typeface="Berlin Sans FB" panose="020E0602020502020306" pitchFamily="34" charset="0"/>
              </a:rPr>
              <a:t>Every year, there is a special theme and this year it is ~ Communion, Participation and Mission</a:t>
            </a:r>
            <a:endParaRPr lang="en-GB" sz="5500" dirty="0">
              <a:latin typeface="Berlin Sans FB" panose="020E0602020502020306" pitchFamily="34" charset="0"/>
            </a:endParaRPr>
          </a:p>
        </p:txBody>
      </p:sp>
      <p:sp>
        <p:nvSpPr>
          <p:cNvPr id="4" name="Subtitle 3">
            <a:extLst>
              <a:ext uri="{FF2B5EF4-FFF2-40B4-BE49-F238E27FC236}">
                <a16:creationId xmlns:a16="http://schemas.microsoft.com/office/drawing/2014/main" id="{309004C8-B42B-A238-0DDA-96C3D544A672}"/>
              </a:ext>
            </a:extLst>
          </p:cNvPr>
          <p:cNvSpPr>
            <a:spLocks noGrp="1"/>
          </p:cNvSpPr>
          <p:nvPr>
            <p:ph type="subTitle" idx="1"/>
          </p:nvPr>
        </p:nvSpPr>
        <p:spPr>
          <a:xfrm>
            <a:off x="2612860" y="724662"/>
            <a:ext cx="6966278" cy="1049025"/>
          </a:xfrm>
        </p:spPr>
        <p:txBody>
          <a:bodyPr>
            <a:normAutofit/>
          </a:bodyPr>
          <a:lstStyle/>
          <a:p>
            <a:r>
              <a:rPr lang="en-US" sz="6600" dirty="0">
                <a:latin typeface="Berlin Sans FB" panose="020E0602020502020306" pitchFamily="34" charset="0"/>
              </a:rPr>
              <a:t>Theme</a:t>
            </a:r>
            <a:endParaRPr lang="en-GB" sz="6600" dirty="0">
              <a:latin typeface="Berlin Sans FB" panose="020E0602020502020306" pitchFamily="34" charset="0"/>
            </a:endParaRPr>
          </a:p>
        </p:txBody>
      </p:sp>
      <p:pic>
        <p:nvPicPr>
          <p:cNvPr id="3" name="Picture 2">
            <a:extLst>
              <a:ext uri="{FF2B5EF4-FFF2-40B4-BE49-F238E27FC236}">
                <a16:creationId xmlns:a16="http://schemas.microsoft.com/office/drawing/2014/main" id="{5B181D0E-D45F-FF3E-A255-6736409DE57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8995" y="78093"/>
            <a:ext cx="1970416" cy="1954212"/>
          </a:xfrm>
          <a:prstGeom prst="rect">
            <a:avLst/>
          </a:prstGeom>
          <a:noFill/>
          <a:extLst>
            <a:ext uri="{909E8E84-426E-40DD-AFC4-6F175D3DCCD1}">
              <a14:hiddenFill xmlns:a14="http://schemas.microsoft.com/office/drawing/2010/main">
                <a:solidFill>
                  <a:srgbClr val="FFFFFF"/>
                </a:solidFill>
              </a14:hiddenFill>
            </a:ext>
          </a:extLst>
        </p:spPr>
      </p:pic>
      <p:pic>
        <p:nvPicPr>
          <p:cNvPr id="12290" name="Picture 2" descr="SCES (@SCESDirector) / Twitter">
            <a:extLst>
              <a:ext uri="{FF2B5EF4-FFF2-40B4-BE49-F238E27FC236}">
                <a16:creationId xmlns:a16="http://schemas.microsoft.com/office/drawing/2014/main" id="{267E008C-2994-484F-7E61-6589EBC0367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36575" y="4580467"/>
            <a:ext cx="2150228" cy="21502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00861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21929E3-42C8-F429-9643-60E8765A263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8995" y="78093"/>
            <a:ext cx="1970416" cy="1954212"/>
          </a:xfrm>
          <a:prstGeom prst="rect">
            <a:avLst/>
          </a:prstGeom>
          <a:noFill/>
          <a:extLst>
            <a:ext uri="{909E8E84-426E-40DD-AFC4-6F175D3DCCD1}">
              <a14:hiddenFill xmlns:a14="http://schemas.microsoft.com/office/drawing/2010/main">
                <a:solidFill>
                  <a:srgbClr val="FFFFFF"/>
                </a:solidFill>
              </a14:hiddenFill>
            </a:ext>
          </a:extLst>
        </p:spPr>
      </p:pic>
      <p:sp>
        <p:nvSpPr>
          <p:cNvPr id="56" name="Title 55">
            <a:extLst>
              <a:ext uri="{FF2B5EF4-FFF2-40B4-BE49-F238E27FC236}">
                <a16:creationId xmlns:a16="http://schemas.microsoft.com/office/drawing/2014/main" id="{77F72C2E-973E-2E4B-FB88-E74994423D5B}"/>
              </a:ext>
            </a:extLst>
          </p:cNvPr>
          <p:cNvSpPr>
            <a:spLocks noGrp="1"/>
          </p:cNvSpPr>
          <p:nvPr>
            <p:ph type="ctrTitle"/>
          </p:nvPr>
        </p:nvSpPr>
        <p:spPr>
          <a:xfrm>
            <a:off x="1524000" y="1106304"/>
            <a:ext cx="9144000" cy="2819399"/>
          </a:xfrm>
        </p:spPr>
        <p:txBody>
          <a:bodyPr>
            <a:normAutofit fontScale="90000"/>
          </a:bodyPr>
          <a:lstStyle/>
          <a:p>
            <a:r>
              <a:rPr lang="en-US" sz="19900" dirty="0">
                <a:solidFill>
                  <a:srgbClr val="993366"/>
                </a:solidFill>
                <a:effectLst>
                  <a:outerShdw blurRad="38100" dist="38100" dir="2700000" algn="tl">
                    <a:srgbClr val="000000">
                      <a:alpha val="43137"/>
                    </a:srgbClr>
                  </a:outerShdw>
                </a:effectLst>
                <a:latin typeface="Berlin Sans FB" panose="020E0602020502020306" pitchFamily="34" charset="0"/>
              </a:rPr>
              <a:t>S</a:t>
            </a:r>
            <a:r>
              <a:rPr lang="en-US" sz="19900" dirty="0">
                <a:solidFill>
                  <a:srgbClr val="009999"/>
                </a:solidFill>
                <a:effectLst>
                  <a:outerShdw blurRad="38100" dist="38100" dir="2700000" algn="tl">
                    <a:srgbClr val="000000">
                      <a:alpha val="43137"/>
                    </a:srgbClr>
                  </a:outerShdw>
                </a:effectLst>
                <a:latin typeface="Berlin Sans FB" panose="020E0602020502020306" pitchFamily="34" charset="0"/>
              </a:rPr>
              <a:t>y</a:t>
            </a:r>
            <a:r>
              <a:rPr lang="en-US" sz="19900" dirty="0">
                <a:solidFill>
                  <a:srgbClr val="FF0000"/>
                </a:solidFill>
                <a:effectLst>
                  <a:outerShdw blurRad="38100" dist="38100" dir="2700000" algn="tl">
                    <a:srgbClr val="000000">
                      <a:alpha val="43137"/>
                    </a:srgbClr>
                  </a:outerShdw>
                </a:effectLst>
                <a:latin typeface="Berlin Sans FB" panose="020E0602020502020306" pitchFamily="34" charset="0"/>
              </a:rPr>
              <a:t>n</a:t>
            </a:r>
            <a:r>
              <a:rPr lang="en-US" sz="19900" dirty="0">
                <a:effectLst>
                  <a:outerShdw blurRad="38100" dist="38100" dir="2700000" algn="tl">
                    <a:srgbClr val="000000">
                      <a:alpha val="43137"/>
                    </a:srgbClr>
                  </a:outerShdw>
                </a:effectLst>
                <a:latin typeface="Berlin Sans FB" panose="020E0602020502020306" pitchFamily="34" charset="0"/>
              </a:rPr>
              <a:t>o</a:t>
            </a:r>
            <a:r>
              <a:rPr lang="en-US" sz="19900" dirty="0">
                <a:solidFill>
                  <a:srgbClr val="00CC00"/>
                </a:solidFill>
                <a:effectLst>
                  <a:outerShdw blurRad="38100" dist="38100" dir="2700000" algn="tl">
                    <a:srgbClr val="000000">
                      <a:alpha val="43137"/>
                    </a:srgbClr>
                  </a:outerShdw>
                </a:effectLst>
                <a:latin typeface="Berlin Sans FB" panose="020E0602020502020306" pitchFamily="34" charset="0"/>
              </a:rPr>
              <a:t>d</a:t>
            </a:r>
            <a:endParaRPr lang="en-GB" sz="13800" dirty="0">
              <a:solidFill>
                <a:srgbClr val="00CC00"/>
              </a:solidFill>
              <a:effectLst>
                <a:outerShdw blurRad="38100" dist="38100" dir="2700000" algn="tl">
                  <a:srgbClr val="000000">
                    <a:alpha val="43137"/>
                  </a:srgbClr>
                </a:outerShdw>
              </a:effectLst>
              <a:latin typeface="Berlin Sans FB" panose="020E0602020502020306" pitchFamily="34" charset="0"/>
            </a:endParaRPr>
          </a:p>
        </p:txBody>
      </p:sp>
      <p:sp>
        <p:nvSpPr>
          <p:cNvPr id="2" name="Speech Bubble: Oval 1">
            <a:extLst>
              <a:ext uri="{FF2B5EF4-FFF2-40B4-BE49-F238E27FC236}">
                <a16:creationId xmlns:a16="http://schemas.microsoft.com/office/drawing/2014/main" id="{5B75001F-91F9-6861-6B30-FCD325E779E4}"/>
              </a:ext>
            </a:extLst>
          </p:cNvPr>
          <p:cNvSpPr/>
          <p:nvPr/>
        </p:nvSpPr>
        <p:spPr>
          <a:xfrm rot="585393">
            <a:off x="188079" y="4007634"/>
            <a:ext cx="3357181" cy="2411759"/>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latin typeface="Berlin Sans FB" panose="020E0602020502020306" pitchFamily="34" charset="0"/>
              </a:rPr>
              <a:t>What are we doing well in our Parishes?</a:t>
            </a:r>
            <a:endParaRPr lang="en-GB" sz="2800" dirty="0">
              <a:latin typeface="Berlin Sans FB" panose="020E0602020502020306" pitchFamily="34" charset="0"/>
            </a:endParaRPr>
          </a:p>
        </p:txBody>
      </p:sp>
      <p:sp>
        <p:nvSpPr>
          <p:cNvPr id="4" name="Speech Bubble: Oval 3">
            <a:extLst>
              <a:ext uri="{FF2B5EF4-FFF2-40B4-BE49-F238E27FC236}">
                <a16:creationId xmlns:a16="http://schemas.microsoft.com/office/drawing/2014/main" id="{F74254A9-3CF4-5731-7E89-472BA293BB89}"/>
              </a:ext>
            </a:extLst>
          </p:cNvPr>
          <p:cNvSpPr/>
          <p:nvPr/>
        </p:nvSpPr>
        <p:spPr>
          <a:xfrm rot="21309017">
            <a:off x="8921352" y="3279260"/>
            <a:ext cx="3136419" cy="3118876"/>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latin typeface="Berlin Sans FB" panose="020E0602020502020306" pitchFamily="34" charset="0"/>
              </a:rPr>
              <a:t>What can we do better to make our Parish a better place for everyone?</a:t>
            </a:r>
            <a:endParaRPr lang="en-GB" sz="2800" dirty="0">
              <a:latin typeface="Berlin Sans FB" panose="020E0602020502020306" pitchFamily="34" charset="0"/>
            </a:endParaRPr>
          </a:p>
        </p:txBody>
      </p:sp>
    </p:spTree>
    <p:extLst>
      <p:ext uri="{BB962C8B-B14F-4D97-AF65-F5344CB8AC3E}">
        <p14:creationId xmlns:p14="http://schemas.microsoft.com/office/powerpoint/2010/main" val="357888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41DC0-65D2-6ADE-CAEC-01F3424B389A}"/>
              </a:ext>
            </a:extLst>
          </p:cNvPr>
          <p:cNvSpPr>
            <a:spLocks noGrp="1"/>
          </p:cNvSpPr>
          <p:nvPr>
            <p:ph type="ctrTitle"/>
          </p:nvPr>
        </p:nvSpPr>
        <p:spPr>
          <a:xfrm>
            <a:off x="2599746" y="194148"/>
            <a:ext cx="8850181" cy="861051"/>
          </a:xfrm>
        </p:spPr>
        <p:txBody>
          <a:bodyPr>
            <a:normAutofit fontScale="90000"/>
          </a:bodyPr>
          <a:lstStyle/>
          <a:p>
            <a:r>
              <a:rPr lang="en-US" sz="6600" dirty="0">
                <a:latin typeface="Berlin Sans FB" panose="020E0602020502020306" pitchFamily="34" charset="0"/>
              </a:rPr>
              <a:t>Synod Prayer</a:t>
            </a:r>
            <a:endParaRPr lang="en-GB" sz="6600" dirty="0">
              <a:latin typeface="Berlin Sans FB" panose="020E0602020502020306" pitchFamily="34" charset="0"/>
            </a:endParaRPr>
          </a:p>
        </p:txBody>
      </p:sp>
      <p:sp>
        <p:nvSpPr>
          <p:cNvPr id="3" name="Subtitle 2">
            <a:extLst>
              <a:ext uri="{FF2B5EF4-FFF2-40B4-BE49-F238E27FC236}">
                <a16:creationId xmlns:a16="http://schemas.microsoft.com/office/drawing/2014/main" id="{90CA314B-916E-F676-1B0B-222C88359F75}"/>
              </a:ext>
            </a:extLst>
          </p:cNvPr>
          <p:cNvSpPr>
            <a:spLocks noGrp="1"/>
          </p:cNvSpPr>
          <p:nvPr>
            <p:ph type="subTitle" idx="1"/>
          </p:nvPr>
        </p:nvSpPr>
        <p:spPr>
          <a:xfrm>
            <a:off x="2378074" y="1237673"/>
            <a:ext cx="9278218" cy="5426179"/>
          </a:xfrm>
        </p:spPr>
        <p:txBody>
          <a:bodyPr>
            <a:normAutofit fontScale="92500" lnSpcReduction="20000"/>
          </a:bodyPr>
          <a:lstStyle/>
          <a:p>
            <a:r>
              <a:rPr lang="en-US" sz="2800" dirty="0">
                <a:solidFill>
                  <a:srgbClr val="FF0000"/>
                </a:solidFill>
                <a:latin typeface="Berlin Sans FB" panose="020E0602020502020306" pitchFamily="34" charset="0"/>
              </a:rPr>
              <a:t>Holy Spirit, we come together in your Name, </a:t>
            </a:r>
          </a:p>
          <a:p>
            <a:r>
              <a:rPr lang="en-US" sz="2800" dirty="0">
                <a:solidFill>
                  <a:srgbClr val="FF0000"/>
                </a:solidFill>
                <a:latin typeface="Berlin Sans FB" panose="020E0602020502020306" pitchFamily="34" charset="0"/>
              </a:rPr>
              <a:t>Guide us and come into our hearts; </a:t>
            </a:r>
          </a:p>
          <a:p>
            <a:r>
              <a:rPr lang="en-US" sz="2800" dirty="0">
                <a:solidFill>
                  <a:srgbClr val="FF0000"/>
                </a:solidFill>
                <a:latin typeface="Berlin Sans FB" panose="020E0602020502020306" pitchFamily="34" charset="0"/>
              </a:rPr>
              <a:t>Show us the right path and how to get there. </a:t>
            </a:r>
          </a:p>
          <a:p>
            <a:r>
              <a:rPr lang="en-US" sz="2800" dirty="0">
                <a:solidFill>
                  <a:schemeClr val="accent1"/>
                </a:solidFill>
                <a:latin typeface="Berlin Sans FB" panose="020E0602020502020306" pitchFamily="34" charset="0"/>
              </a:rPr>
              <a:t>Sometimes we do not make loving choices; </a:t>
            </a:r>
          </a:p>
          <a:p>
            <a:r>
              <a:rPr lang="en-US" sz="2800" dirty="0">
                <a:solidFill>
                  <a:schemeClr val="accent1"/>
                </a:solidFill>
                <a:latin typeface="Berlin Sans FB" panose="020E0602020502020306" pitchFamily="34" charset="0"/>
              </a:rPr>
              <a:t>Do not let us be confused. </a:t>
            </a:r>
          </a:p>
          <a:p>
            <a:r>
              <a:rPr lang="en-US" sz="2800" dirty="0">
                <a:solidFill>
                  <a:schemeClr val="accent1"/>
                </a:solidFill>
                <a:latin typeface="Berlin Sans FB" panose="020E0602020502020306" pitchFamily="34" charset="0"/>
              </a:rPr>
              <a:t>Do not let anyone lead us down the wrong path. </a:t>
            </a:r>
          </a:p>
          <a:p>
            <a:r>
              <a:rPr lang="en-US" sz="2800" dirty="0">
                <a:solidFill>
                  <a:srgbClr val="00CC00"/>
                </a:solidFill>
                <a:latin typeface="Berlin Sans FB" panose="020E0602020502020306" pitchFamily="34" charset="0"/>
              </a:rPr>
              <a:t>Let us be one with you, </a:t>
            </a:r>
          </a:p>
          <a:p>
            <a:r>
              <a:rPr lang="en-US" sz="2800" dirty="0">
                <a:solidFill>
                  <a:srgbClr val="00CC00"/>
                </a:solidFill>
                <a:latin typeface="Berlin Sans FB" panose="020E0602020502020306" pitchFamily="34" charset="0"/>
              </a:rPr>
              <a:t>so that we may walk together to heaven </a:t>
            </a:r>
          </a:p>
          <a:p>
            <a:r>
              <a:rPr lang="en-US" sz="2800" dirty="0">
                <a:solidFill>
                  <a:srgbClr val="00CC00"/>
                </a:solidFill>
                <a:latin typeface="Berlin Sans FB" panose="020E0602020502020306" pitchFamily="34" charset="0"/>
              </a:rPr>
              <a:t>and always know the truth and what is right. </a:t>
            </a:r>
          </a:p>
          <a:p>
            <a:r>
              <a:rPr lang="en-US" sz="2800" dirty="0">
                <a:solidFill>
                  <a:srgbClr val="993366"/>
                </a:solidFill>
                <a:latin typeface="Berlin Sans FB" panose="020E0602020502020306" pitchFamily="34" charset="0"/>
              </a:rPr>
              <a:t>We ask this of you, </a:t>
            </a:r>
          </a:p>
          <a:p>
            <a:r>
              <a:rPr lang="en-US" sz="2800" dirty="0">
                <a:solidFill>
                  <a:srgbClr val="993366"/>
                </a:solidFill>
                <a:latin typeface="Berlin Sans FB" panose="020E0602020502020306" pitchFamily="34" charset="0"/>
              </a:rPr>
              <a:t>You are everywhere, all the time, </a:t>
            </a:r>
          </a:p>
          <a:p>
            <a:r>
              <a:rPr lang="en-US" sz="2800" dirty="0">
                <a:solidFill>
                  <a:srgbClr val="993366"/>
                </a:solidFill>
                <a:latin typeface="Berlin Sans FB" panose="020E0602020502020306" pitchFamily="34" charset="0"/>
              </a:rPr>
              <a:t>together with the Father and the Son, forever and ever. </a:t>
            </a:r>
          </a:p>
          <a:p>
            <a:r>
              <a:rPr lang="en-US" sz="2800" dirty="0">
                <a:solidFill>
                  <a:srgbClr val="993366"/>
                </a:solidFill>
                <a:latin typeface="Berlin Sans FB" panose="020E0602020502020306" pitchFamily="34" charset="0"/>
              </a:rPr>
              <a:t>Amen. </a:t>
            </a:r>
            <a:endParaRPr lang="en-GB" sz="2800" dirty="0">
              <a:solidFill>
                <a:srgbClr val="993366"/>
              </a:solidFill>
              <a:latin typeface="Berlin Sans FB" panose="020E0602020502020306" pitchFamily="34" charset="0"/>
            </a:endParaRPr>
          </a:p>
        </p:txBody>
      </p:sp>
      <p:pic>
        <p:nvPicPr>
          <p:cNvPr id="4" name="Picture 3">
            <a:extLst>
              <a:ext uri="{FF2B5EF4-FFF2-40B4-BE49-F238E27FC236}">
                <a16:creationId xmlns:a16="http://schemas.microsoft.com/office/drawing/2014/main" id="{A54292D4-7776-E887-64C8-35BBB63A77D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8995" y="78093"/>
            <a:ext cx="1970416" cy="1954212"/>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Praying Hands Images | Free Vectors, Stock Photos &amp; PSD">
            <a:extLst>
              <a:ext uri="{FF2B5EF4-FFF2-40B4-BE49-F238E27FC236}">
                <a16:creationId xmlns:a16="http://schemas.microsoft.com/office/drawing/2014/main" id="{7E92CD05-3287-952B-7606-D28588CD8EFE}"/>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9932" t="5600" r="11440" b="9766"/>
          <a:stretch/>
        </p:blipFill>
        <p:spPr bwMode="auto">
          <a:xfrm>
            <a:off x="10710334" y="3124504"/>
            <a:ext cx="1219200" cy="14838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459225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236DAE9-EF7B-8CDC-11BC-B1F09F8DE31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8995" y="78093"/>
            <a:ext cx="1970416" cy="1954212"/>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6774E141-64C8-4007-9360-21AB7F3232E3}"/>
              </a:ext>
            </a:extLst>
          </p:cNvPr>
          <p:cNvSpPr>
            <a:spLocks noGrp="1"/>
          </p:cNvSpPr>
          <p:nvPr>
            <p:ph type="title"/>
          </p:nvPr>
        </p:nvSpPr>
        <p:spPr>
          <a:xfrm>
            <a:off x="954809" y="2290915"/>
            <a:ext cx="10282382" cy="2276170"/>
          </a:xfrm>
        </p:spPr>
        <p:txBody>
          <a:bodyPr>
            <a:noAutofit/>
          </a:bodyPr>
          <a:lstStyle/>
          <a:p>
            <a:pPr algn="ctr"/>
            <a:r>
              <a:rPr lang="en-US" sz="6600" dirty="0">
                <a:latin typeface="Berlin Sans FB" panose="020E0602020502020306" pitchFamily="34" charset="0"/>
              </a:rPr>
              <a:t>Can you remember the theme?</a:t>
            </a:r>
            <a:endParaRPr lang="en-GB" sz="6600" dirty="0">
              <a:latin typeface="Berlin Sans FB" panose="020E0602020502020306" pitchFamily="34" charset="0"/>
            </a:endParaRPr>
          </a:p>
        </p:txBody>
      </p:sp>
      <p:pic>
        <p:nvPicPr>
          <p:cNvPr id="2050" name="Picture 2" descr="Free Remember Cliparts, Download Free Remember Cliparts png images, Free  ClipArts on Clipart Library">
            <a:extLst>
              <a:ext uri="{FF2B5EF4-FFF2-40B4-BE49-F238E27FC236}">
                <a16:creationId xmlns:a16="http://schemas.microsoft.com/office/drawing/2014/main" id="{810C6C0D-8145-BA87-60CA-C8AA1AD71A7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514402">
            <a:off x="9458854" y="4001030"/>
            <a:ext cx="1876425" cy="2428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32287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2E0F6-3ADB-034B-3F3D-26DC0BD7FDD7}"/>
              </a:ext>
            </a:extLst>
          </p:cNvPr>
          <p:cNvSpPr>
            <a:spLocks noGrp="1"/>
          </p:cNvSpPr>
          <p:nvPr>
            <p:ph type="ctrTitle"/>
          </p:nvPr>
        </p:nvSpPr>
        <p:spPr>
          <a:xfrm>
            <a:off x="2733964" y="2660081"/>
            <a:ext cx="6724072" cy="1537837"/>
          </a:xfrm>
        </p:spPr>
        <p:txBody>
          <a:bodyPr>
            <a:normAutofit/>
          </a:bodyPr>
          <a:lstStyle/>
          <a:p>
            <a:r>
              <a:rPr lang="en-US" sz="9600" dirty="0">
                <a:solidFill>
                  <a:srgbClr val="7030A0"/>
                </a:solidFill>
                <a:latin typeface="Berlin Sans FB" panose="020E0602020502020306" pitchFamily="34" charset="0"/>
              </a:rPr>
              <a:t>Communion</a:t>
            </a:r>
            <a:endParaRPr lang="en-GB" sz="9600" dirty="0">
              <a:solidFill>
                <a:srgbClr val="7030A0"/>
              </a:solidFill>
              <a:latin typeface="Berlin Sans FB" panose="020E0602020502020306" pitchFamily="34" charset="0"/>
            </a:endParaRPr>
          </a:p>
        </p:txBody>
      </p:sp>
      <p:pic>
        <p:nvPicPr>
          <p:cNvPr id="4" name="Picture 3">
            <a:extLst>
              <a:ext uri="{FF2B5EF4-FFF2-40B4-BE49-F238E27FC236}">
                <a16:creationId xmlns:a16="http://schemas.microsoft.com/office/drawing/2014/main" id="{7FED0962-E814-C3C3-7C03-55E63F93CFA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8995" y="78093"/>
            <a:ext cx="1970416" cy="19542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98458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B80D94-B28B-D787-045F-8D3B5205C727}"/>
              </a:ext>
            </a:extLst>
          </p:cNvPr>
          <p:cNvSpPr>
            <a:spLocks noGrp="1"/>
          </p:cNvSpPr>
          <p:nvPr>
            <p:ph type="title"/>
          </p:nvPr>
        </p:nvSpPr>
        <p:spPr>
          <a:xfrm>
            <a:off x="3978166" y="289078"/>
            <a:ext cx="7077761" cy="1325563"/>
          </a:xfrm>
        </p:spPr>
        <p:txBody>
          <a:bodyPr>
            <a:normAutofit/>
          </a:bodyPr>
          <a:lstStyle/>
          <a:p>
            <a:r>
              <a:rPr lang="en-US" sz="6600" dirty="0">
                <a:solidFill>
                  <a:srgbClr val="7030A0"/>
                </a:solidFill>
                <a:latin typeface="Berlin Sans FB" panose="020E0602020502020306" pitchFamily="34" charset="0"/>
              </a:rPr>
              <a:t>Communion</a:t>
            </a:r>
            <a:endParaRPr lang="en-GB" sz="6600" dirty="0">
              <a:solidFill>
                <a:srgbClr val="7030A0"/>
              </a:solidFill>
              <a:latin typeface="Berlin Sans FB" panose="020E0602020502020306" pitchFamily="34" charset="0"/>
            </a:endParaRPr>
          </a:p>
        </p:txBody>
      </p:sp>
      <p:sp>
        <p:nvSpPr>
          <p:cNvPr id="3" name="Content Placeholder 2">
            <a:extLst>
              <a:ext uri="{FF2B5EF4-FFF2-40B4-BE49-F238E27FC236}">
                <a16:creationId xmlns:a16="http://schemas.microsoft.com/office/drawing/2014/main" id="{BC32ED82-2DE7-E32B-1B3B-9C7D0684396F}"/>
              </a:ext>
            </a:extLst>
          </p:cNvPr>
          <p:cNvSpPr>
            <a:spLocks noGrp="1"/>
          </p:cNvSpPr>
          <p:nvPr>
            <p:ph idx="1"/>
          </p:nvPr>
        </p:nvSpPr>
        <p:spPr>
          <a:xfrm>
            <a:off x="1283855" y="2152073"/>
            <a:ext cx="10538690" cy="4525818"/>
          </a:xfrm>
        </p:spPr>
        <p:txBody>
          <a:bodyPr>
            <a:normAutofit/>
          </a:bodyPr>
          <a:lstStyle/>
          <a:p>
            <a:pPr marL="0" indent="0">
              <a:buNone/>
            </a:pPr>
            <a:r>
              <a:rPr lang="en-US" sz="3200" u="sng" dirty="0">
                <a:solidFill>
                  <a:srgbClr val="7030A0"/>
                </a:solidFill>
                <a:latin typeface="Berlin Sans FB" panose="020E0602020502020306" pitchFamily="34" charset="0"/>
              </a:rPr>
              <a:t>What does this word mean?</a:t>
            </a:r>
          </a:p>
          <a:p>
            <a:r>
              <a:rPr lang="en-GB" sz="2400" dirty="0">
                <a:solidFill>
                  <a:srgbClr val="7030A0"/>
                </a:solidFill>
                <a:latin typeface="Berlin Sans FB" panose="020E0602020502020306" pitchFamily="34" charset="0"/>
              </a:rPr>
              <a:t>Sharing</a:t>
            </a:r>
          </a:p>
          <a:p>
            <a:r>
              <a:rPr lang="en-GB" sz="2400" dirty="0">
                <a:solidFill>
                  <a:srgbClr val="7030A0"/>
                </a:solidFill>
                <a:latin typeface="Berlin Sans FB" panose="020E0602020502020306" pitchFamily="34" charset="0"/>
              </a:rPr>
              <a:t>Joining together </a:t>
            </a:r>
          </a:p>
          <a:p>
            <a:r>
              <a:rPr lang="en-GB" sz="2400" dirty="0">
                <a:solidFill>
                  <a:srgbClr val="7030A0"/>
                </a:solidFill>
                <a:latin typeface="Berlin Sans FB" panose="020E0602020502020306" pitchFamily="34" charset="0"/>
              </a:rPr>
              <a:t>Asking others to join in with you</a:t>
            </a:r>
          </a:p>
          <a:p>
            <a:r>
              <a:rPr lang="en-GB" sz="2400" dirty="0">
                <a:solidFill>
                  <a:srgbClr val="7030A0"/>
                </a:solidFill>
                <a:latin typeface="Berlin Sans FB" panose="020E0602020502020306" pitchFamily="34" charset="0"/>
              </a:rPr>
              <a:t>Thinking more about others rather than yourself</a:t>
            </a:r>
          </a:p>
          <a:p>
            <a:pPr marL="0" indent="0">
              <a:buNone/>
            </a:pPr>
            <a:endParaRPr lang="en-GB" sz="2400" dirty="0">
              <a:solidFill>
                <a:srgbClr val="7030A0"/>
              </a:solidFill>
              <a:latin typeface="Berlin Sans FB" panose="020E0602020502020306" pitchFamily="34" charset="0"/>
            </a:endParaRPr>
          </a:p>
          <a:p>
            <a:pPr marL="0" indent="0" algn="ctr">
              <a:buNone/>
            </a:pPr>
            <a:r>
              <a:rPr lang="en-GB" sz="3200" u="sng" dirty="0">
                <a:solidFill>
                  <a:srgbClr val="7030A0"/>
                </a:solidFill>
                <a:latin typeface="Berlin Sans FB" panose="020E0602020502020306" pitchFamily="34" charset="0"/>
              </a:rPr>
              <a:t>Being ‘in Communion’ is joining together in our hearts and minds </a:t>
            </a:r>
          </a:p>
        </p:txBody>
      </p:sp>
      <p:pic>
        <p:nvPicPr>
          <p:cNvPr id="4" name="Picture 3">
            <a:extLst>
              <a:ext uri="{FF2B5EF4-FFF2-40B4-BE49-F238E27FC236}">
                <a16:creationId xmlns:a16="http://schemas.microsoft.com/office/drawing/2014/main" id="{9CF16B66-531C-8482-F1D1-4928FDAEB88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8995" y="78093"/>
            <a:ext cx="1970416" cy="1954212"/>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5,283 Children Hands Together Stock Photos, Pictures &amp; Royalty-Free Images  - iStock">
            <a:extLst>
              <a:ext uri="{FF2B5EF4-FFF2-40B4-BE49-F238E27FC236}">
                <a16:creationId xmlns:a16="http://schemas.microsoft.com/office/drawing/2014/main" id="{88FB7D21-D668-6F90-0114-5C748812AAB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16910" y="2300816"/>
            <a:ext cx="3384551" cy="22563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591983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C5A64991-5522-EF18-E33F-A125413C9A64}"/>
              </a:ext>
            </a:extLst>
          </p:cNvPr>
          <p:cNvSpPr>
            <a:spLocks noGrp="1"/>
          </p:cNvSpPr>
          <p:nvPr>
            <p:ph type="subTitle" idx="1"/>
          </p:nvPr>
        </p:nvSpPr>
        <p:spPr>
          <a:xfrm>
            <a:off x="1099126" y="2226269"/>
            <a:ext cx="9144000" cy="3225495"/>
          </a:xfrm>
        </p:spPr>
        <p:txBody>
          <a:bodyPr/>
          <a:lstStyle/>
          <a:p>
            <a:pPr algn="l"/>
            <a:r>
              <a:rPr lang="en-US" sz="3200" u="sng" dirty="0">
                <a:solidFill>
                  <a:srgbClr val="7030A0"/>
                </a:solidFill>
                <a:latin typeface="Berlin Sans FB" panose="020E0602020502020306" pitchFamily="34" charset="0"/>
              </a:rPr>
              <a:t>What happens when we are ‘in Communion’?</a:t>
            </a:r>
          </a:p>
          <a:p>
            <a:pPr marL="457200" indent="-457200" algn="l">
              <a:buFont typeface="Arial" panose="020B0604020202020204" pitchFamily="34" charset="0"/>
              <a:buChar char="•"/>
            </a:pPr>
            <a:r>
              <a:rPr lang="en-US" dirty="0">
                <a:solidFill>
                  <a:srgbClr val="7030A0"/>
                </a:solidFill>
                <a:latin typeface="Berlin Sans FB" panose="020E0602020502020306" pitchFamily="34" charset="0"/>
              </a:rPr>
              <a:t>Things are a little easier</a:t>
            </a:r>
          </a:p>
          <a:p>
            <a:pPr marL="457200" indent="-457200" algn="l">
              <a:buFont typeface="Arial" panose="020B0604020202020204" pitchFamily="34" charset="0"/>
              <a:buChar char="•"/>
            </a:pPr>
            <a:r>
              <a:rPr lang="en-US" dirty="0">
                <a:solidFill>
                  <a:srgbClr val="7030A0"/>
                </a:solidFill>
                <a:latin typeface="Berlin Sans FB" panose="020E0602020502020306" pitchFamily="34" charset="0"/>
              </a:rPr>
              <a:t>We can help each other</a:t>
            </a:r>
          </a:p>
          <a:p>
            <a:pPr marL="457200" indent="-457200" algn="l">
              <a:buFont typeface="Arial" panose="020B0604020202020204" pitchFamily="34" charset="0"/>
              <a:buChar char="•"/>
            </a:pPr>
            <a:r>
              <a:rPr lang="en-US" dirty="0">
                <a:solidFill>
                  <a:srgbClr val="7030A0"/>
                </a:solidFill>
                <a:latin typeface="Berlin Sans FB" panose="020E0602020502020306" pitchFamily="34" charset="0"/>
              </a:rPr>
              <a:t>We feel included</a:t>
            </a:r>
          </a:p>
          <a:p>
            <a:pPr marL="457200" indent="-457200" algn="l">
              <a:buFont typeface="Arial" panose="020B0604020202020204" pitchFamily="34" charset="0"/>
              <a:buChar char="•"/>
            </a:pPr>
            <a:r>
              <a:rPr lang="en-US" dirty="0">
                <a:solidFill>
                  <a:srgbClr val="7030A0"/>
                </a:solidFill>
                <a:latin typeface="Berlin Sans FB" panose="020E0602020502020306" pitchFamily="34" charset="0"/>
              </a:rPr>
              <a:t>We can solve problems</a:t>
            </a:r>
          </a:p>
          <a:p>
            <a:pPr marL="457200" indent="-457200" algn="l">
              <a:buFont typeface="Arial" panose="020B0604020202020204" pitchFamily="34" charset="0"/>
              <a:buChar char="•"/>
            </a:pPr>
            <a:r>
              <a:rPr lang="en-US" dirty="0">
                <a:solidFill>
                  <a:srgbClr val="7030A0"/>
                </a:solidFill>
                <a:latin typeface="Berlin Sans FB" panose="020E0602020502020306" pitchFamily="34" charset="0"/>
              </a:rPr>
              <a:t>We can do better</a:t>
            </a:r>
          </a:p>
          <a:p>
            <a:endParaRPr lang="en-GB" dirty="0"/>
          </a:p>
        </p:txBody>
      </p:sp>
      <p:pic>
        <p:nvPicPr>
          <p:cNvPr id="4" name="Picture 3">
            <a:extLst>
              <a:ext uri="{FF2B5EF4-FFF2-40B4-BE49-F238E27FC236}">
                <a16:creationId xmlns:a16="http://schemas.microsoft.com/office/drawing/2014/main" id="{6408FF35-69C1-9741-90CE-98BDCF5ED0B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8995" y="78093"/>
            <a:ext cx="1970416" cy="1954212"/>
          </a:xfrm>
          <a:prstGeom prst="rect">
            <a:avLst/>
          </a:prstGeom>
          <a:noFill/>
          <a:extLst>
            <a:ext uri="{909E8E84-426E-40DD-AFC4-6F175D3DCCD1}">
              <a14:hiddenFill xmlns:a14="http://schemas.microsoft.com/office/drawing/2010/main">
                <a:solidFill>
                  <a:srgbClr val="FFFFFF"/>
                </a:solidFill>
              </a14:hiddenFill>
            </a:ext>
          </a:extLst>
        </p:spPr>
      </p:pic>
      <p:sp>
        <p:nvSpPr>
          <p:cNvPr id="5" name="Title 1">
            <a:extLst>
              <a:ext uri="{FF2B5EF4-FFF2-40B4-BE49-F238E27FC236}">
                <a16:creationId xmlns:a16="http://schemas.microsoft.com/office/drawing/2014/main" id="{55F1A6C7-F2FD-383A-1F80-E568E4F5E803}"/>
              </a:ext>
            </a:extLst>
          </p:cNvPr>
          <p:cNvSpPr>
            <a:spLocks noGrp="1"/>
          </p:cNvSpPr>
          <p:nvPr>
            <p:ph type="ctrTitle"/>
          </p:nvPr>
        </p:nvSpPr>
        <p:spPr>
          <a:xfrm>
            <a:off x="2761671" y="489544"/>
            <a:ext cx="7481455" cy="1131310"/>
          </a:xfrm>
        </p:spPr>
        <p:txBody>
          <a:bodyPr>
            <a:normAutofit/>
          </a:bodyPr>
          <a:lstStyle/>
          <a:p>
            <a:r>
              <a:rPr lang="en-US" sz="6600" dirty="0">
                <a:solidFill>
                  <a:srgbClr val="7030A0"/>
                </a:solidFill>
                <a:latin typeface="Berlin Sans FB" panose="020E0602020502020306" pitchFamily="34" charset="0"/>
              </a:rPr>
              <a:t>Communion</a:t>
            </a:r>
            <a:endParaRPr lang="en-GB" sz="6600" dirty="0">
              <a:solidFill>
                <a:srgbClr val="7030A0"/>
              </a:solidFill>
              <a:latin typeface="Berlin Sans FB" panose="020E0602020502020306" pitchFamily="34" charset="0"/>
            </a:endParaRPr>
          </a:p>
        </p:txBody>
      </p:sp>
      <p:pic>
        <p:nvPicPr>
          <p:cNvPr id="4098" name="Picture 2" descr="6 Tips for Teaching Your Children Teamwork | Macaroni KID National">
            <a:extLst>
              <a:ext uri="{FF2B5EF4-FFF2-40B4-BE49-F238E27FC236}">
                <a16:creationId xmlns:a16="http://schemas.microsoft.com/office/drawing/2014/main" id="{CB6C7DE0-47F8-C375-241C-4629E2683B2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84064" y="3608323"/>
            <a:ext cx="3942774" cy="27601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29698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1A4DC11-0202-000F-D988-5133AD71B423}"/>
              </a:ext>
            </a:extLst>
          </p:cNvPr>
          <p:cNvSpPr>
            <a:spLocks noGrp="1"/>
          </p:cNvSpPr>
          <p:nvPr>
            <p:ph type="ctrTitle"/>
          </p:nvPr>
        </p:nvSpPr>
        <p:spPr>
          <a:xfrm>
            <a:off x="1524000" y="2669483"/>
            <a:ext cx="9144000" cy="1519033"/>
          </a:xfrm>
        </p:spPr>
        <p:txBody>
          <a:bodyPr>
            <a:normAutofit/>
          </a:bodyPr>
          <a:lstStyle/>
          <a:p>
            <a:r>
              <a:rPr lang="en-US" sz="9600" dirty="0">
                <a:solidFill>
                  <a:srgbClr val="009999"/>
                </a:solidFill>
                <a:latin typeface="Berlin Sans FB" panose="020E0602020502020306" pitchFamily="34" charset="0"/>
              </a:rPr>
              <a:t>Participation</a:t>
            </a:r>
            <a:r>
              <a:rPr lang="en-US" sz="7200" dirty="0">
                <a:solidFill>
                  <a:srgbClr val="009999"/>
                </a:solidFill>
                <a:latin typeface="Berlin Sans FB" panose="020E0602020502020306" pitchFamily="34" charset="0"/>
              </a:rPr>
              <a:t> </a:t>
            </a:r>
            <a:endParaRPr lang="en-GB" sz="7200" dirty="0">
              <a:solidFill>
                <a:srgbClr val="009999"/>
              </a:solidFill>
              <a:latin typeface="Berlin Sans FB" panose="020E0602020502020306" pitchFamily="34" charset="0"/>
            </a:endParaRPr>
          </a:p>
        </p:txBody>
      </p:sp>
      <p:pic>
        <p:nvPicPr>
          <p:cNvPr id="5" name="Picture 4">
            <a:extLst>
              <a:ext uri="{FF2B5EF4-FFF2-40B4-BE49-F238E27FC236}">
                <a16:creationId xmlns:a16="http://schemas.microsoft.com/office/drawing/2014/main" id="{C9D77CF3-79F6-D0C3-1EDA-18FEF975628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8995" y="78093"/>
            <a:ext cx="1970416" cy="19542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262568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514</TotalTime>
  <Words>1937</Words>
  <Application>Microsoft Office PowerPoint</Application>
  <PresentationFormat>Widescreen</PresentationFormat>
  <Paragraphs>140</Paragraphs>
  <Slides>17</Slides>
  <Notes>17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Berlin Sans FB</vt:lpstr>
      <vt:lpstr>Calibri</vt:lpstr>
      <vt:lpstr>Calibri Light</vt:lpstr>
      <vt:lpstr>letter-for-learners</vt:lpstr>
      <vt:lpstr>Office Theme</vt:lpstr>
      <vt:lpstr>Catholic Education Week 2022</vt:lpstr>
      <vt:lpstr>Every year, there is a special theme and this year it is ~ Communion, Participation and Mission</vt:lpstr>
      <vt:lpstr>Synod</vt:lpstr>
      <vt:lpstr>Synod Prayer</vt:lpstr>
      <vt:lpstr>Can you remember the theme?</vt:lpstr>
      <vt:lpstr>Communion</vt:lpstr>
      <vt:lpstr>Communion</vt:lpstr>
      <vt:lpstr>Communion</vt:lpstr>
      <vt:lpstr>Participation </vt:lpstr>
      <vt:lpstr>Participation </vt:lpstr>
      <vt:lpstr>Participation </vt:lpstr>
      <vt:lpstr>Mission</vt:lpstr>
      <vt:lpstr>Mission</vt:lpstr>
      <vt:lpstr>Mission</vt:lpstr>
      <vt:lpstr>Mission</vt:lpstr>
      <vt:lpstr>Communion, Participation and Mission</vt:lpstr>
      <vt:lpstr>Let’s give thanks…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Catholic Education Week 2022</dc:title>
  <dc:creator>Melissa Gavan</dc:creator>
  <cp:lastModifiedBy>Melissa Gavan</cp:lastModifiedBy>
  <cp:revision>17</cp:revision>
  <dcterms:created xsi:type="dcterms:W3CDTF">2022-06-23T14:30:42Z</dcterms:created>
  <dcterms:modified xsi:type="dcterms:W3CDTF">2022-08-26T14:24:18Z</dcterms:modified>
</cp:coreProperties>
</file>