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256" r:id="rId5"/>
    <p:sldId id="272" r:id="rId6"/>
    <p:sldId id="271" r:id="rId7"/>
    <p:sldId id="258" r:id="rId8"/>
    <p:sldId id="257" r:id="rId9"/>
    <p:sldId id="259" r:id="rId10"/>
    <p:sldId id="260" r:id="rId11"/>
    <p:sldId id="261" r:id="rId12"/>
    <p:sldId id="262" r:id="rId13"/>
    <p:sldId id="275" r:id="rId14"/>
    <p:sldId id="264" r:id="rId15"/>
    <p:sldId id="265" r:id="rId16"/>
    <p:sldId id="266" r:id="rId17"/>
    <p:sldId id="267" r:id="rId18"/>
    <p:sldId id="268" r:id="rId19"/>
    <p:sldId id="269" r:id="rId20"/>
    <p:sldId id="270" r:id="rId21"/>
    <p:sldId id="273" r:id="rId22"/>
    <p:sldId id="27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FF66FF"/>
    <a:srgbClr val="FF0066"/>
    <a:srgbClr val="D600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19E069-7248-4855-84F3-3C2017B7347D}" v="9" dt="2023-09-20T13:31:19.3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32" autoAdjust="0"/>
    <p:restoredTop sz="95220" autoAdjust="0"/>
  </p:normalViewPr>
  <p:slideViewPr>
    <p:cSldViewPr snapToGrid="0">
      <p:cViewPr varScale="1">
        <p:scale>
          <a:sx n="81" d="100"/>
          <a:sy n="81" d="100"/>
        </p:scale>
        <p:origin x="778" y="72"/>
      </p:cViewPr>
      <p:guideLst/>
    </p:cSldViewPr>
  </p:slideViewPr>
  <p:notesTextViewPr>
    <p:cViewPr>
      <p:scale>
        <a:sx n="1" d="1"/>
        <a:sy n="1" d="1"/>
      </p:scale>
      <p:origin x="0" y="-374"/>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lissa Gavan" userId="dec7c29a-4cfb-4261-a609-71d427ea4993" providerId="ADAL" clId="{E553B8B4-1FD1-4672-9B52-0BFD93675247}"/>
    <pc:docChg chg="undo custSel addSld delSld modSld modMainMaster">
      <pc:chgData name="Melissa Gavan" userId="dec7c29a-4cfb-4261-a609-71d427ea4993" providerId="ADAL" clId="{E553B8B4-1FD1-4672-9B52-0BFD93675247}" dt="2023-09-19T16:09:18.984" v="4456" actId="20577"/>
      <pc:docMkLst>
        <pc:docMk/>
      </pc:docMkLst>
      <pc:sldChg chg="setBg modNotesTx">
        <pc:chgData name="Melissa Gavan" userId="dec7c29a-4cfb-4261-a609-71d427ea4993" providerId="ADAL" clId="{E553B8B4-1FD1-4672-9B52-0BFD93675247}" dt="2023-09-19T16:09:18.984" v="4456" actId="20577"/>
        <pc:sldMkLst>
          <pc:docMk/>
          <pc:sldMk cId="1288260410" sldId="256"/>
        </pc:sldMkLst>
      </pc:sldChg>
      <pc:sldChg chg="addSp delSp modSp new mod modClrScheme chgLayout modNotesTx">
        <pc:chgData name="Melissa Gavan" userId="dec7c29a-4cfb-4261-a609-71d427ea4993" providerId="ADAL" clId="{E553B8B4-1FD1-4672-9B52-0BFD93675247}" dt="2023-09-19T14:06:20.115" v="809" actId="20577"/>
        <pc:sldMkLst>
          <pc:docMk/>
          <pc:sldMk cId="1958640825" sldId="257"/>
        </pc:sldMkLst>
        <pc:spChg chg="add del mod ord">
          <ac:chgData name="Melissa Gavan" userId="dec7c29a-4cfb-4261-a609-71d427ea4993" providerId="ADAL" clId="{E553B8B4-1FD1-4672-9B52-0BFD93675247}" dt="2023-09-19T13:53:04.745" v="7" actId="478"/>
          <ac:spMkLst>
            <pc:docMk/>
            <pc:sldMk cId="1958640825" sldId="257"/>
            <ac:spMk id="3" creationId="{158E6D72-F448-4459-FEFE-9D5B8A20FB9B}"/>
          </ac:spMkLst>
        </pc:spChg>
        <pc:spChg chg="add del mod ord">
          <ac:chgData name="Melissa Gavan" userId="dec7c29a-4cfb-4261-a609-71d427ea4993" providerId="ADAL" clId="{E553B8B4-1FD1-4672-9B52-0BFD93675247}" dt="2023-09-19T13:53:07.526" v="8" actId="478"/>
          <ac:spMkLst>
            <pc:docMk/>
            <pc:sldMk cId="1958640825" sldId="257"/>
            <ac:spMk id="4" creationId="{B5BB85D0-A203-11A6-7452-BBB368C35550}"/>
          </ac:spMkLst>
        </pc:spChg>
        <pc:spChg chg="add mod">
          <ac:chgData name="Melissa Gavan" userId="dec7c29a-4cfb-4261-a609-71d427ea4993" providerId="ADAL" clId="{E553B8B4-1FD1-4672-9B52-0BFD93675247}" dt="2023-09-19T13:54:52.773" v="27" actId="14100"/>
          <ac:spMkLst>
            <pc:docMk/>
            <pc:sldMk cId="1958640825" sldId="257"/>
            <ac:spMk id="5" creationId="{4AD59EF5-F70F-4C95-EF70-7EFA28CD448D}"/>
          </ac:spMkLst>
        </pc:spChg>
        <pc:picChg chg="add mod">
          <ac:chgData name="Melissa Gavan" userId="dec7c29a-4cfb-4261-a609-71d427ea4993" providerId="ADAL" clId="{E553B8B4-1FD1-4672-9B52-0BFD93675247}" dt="2023-09-19T13:52:40.727" v="4" actId="1076"/>
          <ac:picMkLst>
            <pc:docMk/>
            <pc:sldMk cId="1958640825" sldId="257"/>
            <ac:picMk id="2" creationId="{1CF7D0B8-0520-4E2D-FFC1-09994EBFF180}"/>
          </ac:picMkLst>
        </pc:picChg>
        <pc:picChg chg="add mod">
          <ac:chgData name="Melissa Gavan" userId="dec7c29a-4cfb-4261-a609-71d427ea4993" providerId="ADAL" clId="{E553B8B4-1FD1-4672-9B52-0BFD93675247}" dt="2023-09-19T13:56:57.353" v="45" actId="1076"/>
          <ac:picMkLst>
            <pc:docMk/>
            <pc:sldMk cId="1958640825" sldId="257"/>
            <ac:picMk id="2050" creationId="{4E6B4829-B953-335A-4586-0183C559B838}"/>
          </ac:picMkLst>
        </pc:picChg>
        <pc:picChg chg="add mod">
          <ac:chgData name="Melissa Gavan" userId="dec7c29a-4cfb-4261-a609-71d427ea4993" providerId="ADAL" clId="{E553B8B4-1FD1-4672-9B52-0BFD93675247}" dt="2023-09-19T13:58:30.288" v="57" actId="1076"/>
          <ac:picMkLst>
            <pc:docMk/>
            <pc:sldMk cId="1958640825" sldId="257"/>
            <ac:picMk id="2052" creationId="{318F4C28-5550-0EF1-454C-1684BE9E28E5}"/>
          </ac:picMkLst>
        </pc:picChg>
        <pc:picChg chg="add mod">
          <ac:chgData name="Melissa Gavan" userId="dec7c29a-4cfb-4261-a609-71d427ea4993" providerId="ADAL" clId="{E553B8B4-1FD1-4672-9B52-0BFD93675247}" dt="2023-09-19T13:59:15.067" v="62" actId="688"/>
          <ac:picMkLst>
            <pc:docMk/>
            <pc:sldMk cId="1958640825" sldId="257"/>
            <ac:picMk id="2054" creationId="{94031935-5C71-771A-CCC5-50B028298A8B}"/>
          </ac:picMkLst>
        </pc:picChg>
        <pc:picChg chg="add mod">
          <ac:chgData name="Melissa Gavan" userId="dec7c29a-4cfb-4261-a609-71d427ea4993" providerId="ADAL" clId="{E553B8B4-1FD1-4672-9B52-0BFD93675247}" dt="2023-09-19T13:57:21.639" v="51" actId="1076"/>
          <ac:picMkLst>
            <pc:docMk/>
            <pc:sldMk cId="1958640825" sldId="257"/>
            <ac:picMk id="2056" creationId="{F87EA045-E842-7975-BA8D-5B1D9C917AA8}"/>
          </ac:picMkLst>
        </pc:picChg>
        <pc:picChg chg="add mod">
          <ac:chgData name="Melissa Gavan" userId="dec7c29a-4cfb-4261-a609-71d427ea4993" providerId="ADAL" clId="{E553B8B4-1FD1-4672-9B52-0BFD93675247}" dt="2023-09-19T13:57:23.227" v="52" actId="1076"/>
          <ac:picMkLst>
            <pc:docMk/>
            <pc:sldMk cId="1958640825" sldId="257"/>
            <ac:picMk id="2058" creationId="{13C4DB31-7FCC-CD09-BADC-8BA15289BFA5}"/>
          </ac:picMkLst>
        </pc:picChg>
        <pc:picChg chg="add mod">
          <ac:chgData name="Melissa Gavan" userId="dec7c29a-4cfb-4261-a609-71d427ea4993" providerId="ADAL" clId="{E553B8B4-1FD1-4672-9B52-0BFD93675247}" dt="2023-09-19T13:58:09.109" v="54" actId="1076"/>
          <ac:picMkLst>
            <pc:docMk/>
            <pc:sldMk cId="1958640825" sldId="257"/>
            <ac:picMk id="2060" creationId="{15706DA7-7459-0DC3-D11A-EB882FCFCD34}"/>
          </ac:picMkLst>
        </pc:picChg>
        <pc:picChg chg="add mod">
          <ac:chgData name="Melissa Gavan" userId="dec7c29a-4cfb-4261-a609-71d427ea4993" providerId="ADAL" clId="{E553B8B4-1FD1-4672-9B52-0BFD93675247}" dt="2023-09-19T13:58:37.605" v="58" actId="688"/>
          <ac:picMkLst>
            <pc:docMk/>
            <pc:sldMk cId="1958640825" sldId="257"/>
            <ac:picMk id="2062" creationId="{0313E8ED-1261-F996-B31A-35BCF89EB29C}"/>
          </ac:picMkLst>
        </pc:picChg>
        <pc:picChg chg="add mod">
          <ac:chgData name="Melissa Gavan" userId="dec7c29a-4cfb-4261-a609-71d427ea4993" providerId="ADAL" clId="{E553B8B4-1FD1-4672-9B52-0BFD93675247}" dt="2023-09-19T13:59:18.103" v="64" actId="688"/>
          <ac:picMkLst>
            <pc:docMk/>
            <pc:sldMk cId="1958640825" sldId="257"/>
            <ac:picMk id="2064" creationId="{5CEB6A7C-D70D-CA37-5100-E02F3B67B445}"/>
          </ac:picMkLst>
        </pc:picChg>
      </pc:sldChg>
      <pc:sldChg chg="addSp delSp modSp new mod modClrScheme modAnim chgLayout">
        <pc:chgData name="Melissa Gavan" userId="dec7c29a-4cfb-4261-a609-71d427ea4993" providerId="ADAL" clId="{E553B8B4-1FD1-4672-9B52-0BFD93675247}" dt="2023-09-19T14:03:30.756" v="279"/>
        <pc:sldMkLst>
          <pc:docMk/>
          <pc:sldMk cId="1369492470" sldId="258"/>
        </pc:sldMkLst>
        <pc:spChg chg="del mod ord">
          <ac:chgData name="Melissa Gavan" userId="dec7c29a-4cfb-4261-a609-71d427ea4993" providerId="ADAL" clId="{E553B8B4-1FD1-4672-9B52-0BFD93675247}" dt="2023-09-19T13:59:40.519" v="66" actId="700"/>
          <ac:spMkLst>
            <pc:docMk/>
            <pc:sldMk cId="1369492470" sldId="258"/>
            <ac:spMk id="2" creationId="{6BB82525-F220-2CA9-02BF-0657E4C0A201}"/>
          </ac:spMkLst>
        </pc:spChg>
        <pc:spChg chg="del">
          <ac:chgData name="Melissa Gavan" userId="dec7c29a-4cfb-4261-a609-71d427ea4993" providerId="ADAL" clId="{E553B8B4-1FD1-4672-9B52-0BFD93675247}" dt="2023-09-19T13:59:40.519" v="66" actId="700"/>
          <ac:spMkLst>
            <pc:docMk/>
            <pc:sldMk cId="1369492470" sldId="258"/>
            <ac:spMk id="3" creationId="{85BF6013-F36F-2B94-7366-78425B5A55B6}"/>
          </ac:spMkLst>
        </pc:spChg>
        <pc:spChg chg="add mod ord">
          <ac:chgData name="Melissa Gavan" userId="dec7c29a-4cfb-4261-a609-71d427ea4993" providerId="ADAL" clId="{E553B8B4-1FD1-4672-9B52-0BFD93675247}" dt="2023-09-19T14:02:36.689" v="268" actId="207"/>
          <ac:spMkLst>
            <pc:docMk/>
            <pc:sldMk cId="1369492470" sldId="258"/>
            <ac:spMk id="4" creationId="{D71CBA2C-6857-A167-1348-7D2615BCE6DC}"/>
          </ac:spMkLst>
        </pc:spChg>
        <pc:spChg chg="add mod">
          <ac:chgData name="Melissa Gavan" userId="dec7c29a-4cfb-4261-a609-71d427ea4993" providerId="ADAL" clId="{E553B8B4-1FD1-4672-9B52-0BFD93675247}" dt="2023-09-19T14:02:40.529" v="269" actId="207"/>
          <ac:spMkLst>
            <pc:docMk/>
            <pc:sldMk cId="1369492470" sldId="258"/>
            <ac:spMk id="5" creationId="{F6309B42-708B-3CD7-205E-D9F58DC26BEA}"/>
          </ac:spMkLst>
        </pc:spChg>
        <pc:spChg chg="add mod">
          <ac:chgData name="Melissa Gavan" userId="dec7c29a-4cfb-4261-a609-71d427ea4993" providerId="ADAL" clId="{E553B8B4-1FD1-4672-9B52-0BFD93675247}" dt="2023-09-19T14:02:45.189" v="270" actId="207"/>
          <ac:spMkLst>
            <pc:docMk/>
            <pc:sldMk cId="1369492470" sldId="258"/>
            <ac:spMk id="6" creationId="{997B53AC-362C-EDD0-EEEC-19C6ED157F93}"/>
          </ac:spMkLst>
        </pc:spChg>
        <pc:spChg chg="add mod">
          <ac:chgData name="Melissa Gavan" userId="dec7c29a-4cfb-4261-a609-71d427ea4993" providerId="ADAL" clId="{E553B8B4-1FD1-4672-9B52-0BFD93675247}" dt="2023-09-19T14:02:48.963" v="271" actId="207"/>
          <ac:spMkLst>
            <pc:docMk/>
            <pc:sldMk cId="1369492470" sldId="258"/>
            <ac:spMk id="7" creationId="{FB106E7E-3406-6641-A97E-F3F5F73420B2}"/>
          </ac:spMkLst>
        </pc:spChg>
        <pc:spChg chg="add mod">
          <ac:chgData name="Melissa Gavan" userId="dec7c29a-4cfb-4261-a609-71d427ea4993" providerId="ADAL" clId="{E553B8B4-1FD1-4672-9B52-0BFD93675247}" dt="2023-09-19T14:02:52.362" v="272" actId="207"/>
          <ac:spMkLst>
            <pc:docMk/>
            <pc:sldMk cId="1369492470" sldId="258"/>
            <ac:spMk id="8" creationId="{499DF0D1-64E4-AFE0-E679-728FC67DE514}"/>
          </ac:spMkLst>
        </pc:spChg>
      </pc:sldChg>
      <pc:sldChg chg="modSp new mod modNotesTx">
        <pc:chgData name="Melissa Gavan" userId="dec7c29a-4cfb-4261-a609-71d427ea4993" providerId="ADAL" clId="{E553B8B4-1FD1-4672-9B52-0BFD93675247}" dt="2023-09-19T14:10:43.374" v="1491" actId="20577"/>
        <pc:sldMkLst>
          <pc:docMk/>
          <pc:sldMk cId="326931850" sldId="259"/>
        </pc:sldMkLst>
        <pc:spChg chg="mod">
          <ac:chgData name="Melissa Gavan" userId="dec7c29a-4cfb-4261-a609-71d427ea4993" providerId="ADAL" clId="{E553B8B4-1FD1-4672-9B52-0BFD93675247}" dt="2023-09-19T14:07:35.460" v="875" actId="207"/>
          <ac:spMkLst>
            <pc:docMk/>
            <pc:sldMk cId="326931850" sldId="259"/>
            <ac:spMk id="2" creationId="{46BC5CEF-F32C-6641-F73D-295F8CA901E6}"/>
          </ac:spMkLst>
        </pc:spChg>
        <pc:spChg chg="mod">
          <ac:chgData name="Melissa Gavan" userId="dec7c29a-4cfb-4261-a609-71d427ea4993" providerId="ADAL" clId="{E553B8B4-1FD1-4672-9B52-0BFD93675247}" dt="2023-09-19T14:08:11.144" v="947" actId="20577"/>
          <ac:spMkLst>
            <pc:docMk/>
            <pc:sldMk cId="326931850" sldId="259"/>
            <ac:spMk id="3" creationId="{E88A42C1-B911-5544-D5B9-A1593474E35F}"/>
          </ac:spMkLst>
        </pc:spChg>
      </pc:sldChg>
      <pc:sldChg chg="modSp new mod">
        <pc:chgData name="Melissa Gavan" userId="dec7c29a-4cfb-4261-a609-71d427ea4993" providerId="ADAL" clId="{E553B8B4-1FD1-4672-9B52-0BFD93675247}" dt="2023-09-19T14:27:49.522" v="2357" actId="1076"/>
        <pc:sldMkLst>
          <pc:docMk/>
          <pc:sldMk cId="1881647300" sldId="260"/>
        </pc:sldMkLst>
        <pc:spChg chg="mod">
          <ac:chgData name="Melissa Gavan" userId="dec7c29a-4cfb-4261-a609-71d427ea4993" providerId="ADAL" clId="{E553B8B4-1FD1-4672-9B52-0BFD93675247}" dt="2023-09-19T14:27:49.522" v="2357" actId="1076"/>
          <ac:spMkLst>
            <pc:docMk/>
            <pc:sldMk cId="1881647300" sldId="260"/>
            <ac:spMk id="2" creationId="{73779CDB-C7CE-6808-6E54-EF9868BD11CB}"/>
          </ac:spMkLst>
        </pc:spChg>
        <pc:spChg chg="mod">
          <ac:chgData name="Melissa Gavan" userId="dec7c29a-4cfb-4261-a609-71d427ea4993" providerId="ADAL" clId="{E553B8B4-1FD1-4672-9B52-0BFD93675247}" dt="2023-09-19T14:27:45.596" v="2356" actId="1076"/>
          <ac:spMkLst>
            <pc:docMk/>
            <pc:sldMk cId="1881647300" sldId="260"/>
            <ac:spMk id="3" creationId="{043B92AD-7EB4-7BFD-8911-C8710AB2ED49}"/>
          </ac:spMkLst>
        </pc:spChg>
      </pc:sldChg>
      <pc:sldChg chg="delSp modSp new mod">
        <pc:chgData name="Melissa Gavan" userId="dec7c29a-4cfb-4261-a609-71d427ea4993" providerId="ADAL" clId="{E553B8B4-1FD1-4672-9B52-0BFD93675247}" dt="2023-09-19T14:15:55.379" v="1771" actId="1076"/>
        <pc:sldMkLst>
          <pc:docMk/>
          <pc:sldMk cId="87781357" sldId="261"/>
        </pc:sldMkLst>
        <pc:spChg chg="mod">
          <ac:chgData name="Melissa Gavan" userId="dec7c29a-4cfb-4261-a609-71d427ea4993" providerId="ADAL" clId="{E553B8B4-1FD1-4672-9B52-0BFD93675247}" dt="2023-09-19T14:15:55.379" v="1771" actId="1076"/>
          <ac:spMkLst>
            <pc:docMk/>
            <pc:sldMk cId="87781357" sldId="261"/>
            <ac:spMk id="2" creationId="{3780758E-2016-278F-7AD1-108C844C53B9}"/>
          </ac:spMkLst>
        </pc:spChg>
        <pc:spChg chg="del">
          <ac:chgData name="Melissa Gavan" userId="dec7c29a-4cfb-4261-a609-71d427ea4993" providerId="ADAL" clId="{E553B8B4-1FD1-4672-9B52-0BFD93675247}" dt="2023-09-19T14:14:28.134" v="1750" actId="478"/>
          <ac:spMkLst>
            <pc:docMk/>
            <pc:sldMk cId="87781357" sldId="261"/>
            <ac:spMk id="3" creationId="{C8D43B3B-67CD-1F4E-C777-45B8960112A2}"/>
          </ac:spMkLst>
        </pc:spChg>
      </pc:sldChg>
      <pc:sldChg chg="addSp delSp modSp new mod modNotesTx">
        <pc:chgData name="Melissa Gavan" userId="dec7c29a-4cfb-4261-a609-71d427ea4993" providerId="ADAL" clId="{E553B8B4-1FD1-4672-9B52-0BFD93675247}" dt="2023-09-19T14:37:17.150" v="2894" actId="1076"/>
        <pc:sldMkLst>
          <pc:docMk/>
          <pc:sldMk cId="450463406" sldId="262"/>
        </pc:sldMkLst>
        <pc:spChg chg="mod">
          <ac:chgData name="Melissa Gavan" userId="dec7c29a-4cfb-4261-a609-71d427ea4993" providerId="ADAL" clId="{E553B8B4-1FD1-4672-9B52-0BFD93675247}" dt="2023-09-19T14:37:17.150" v="2894" actId="1076"/>
          <ac:spMkLst>
            <pc:docMk/>
            <pc:sldMk cId="450463406" sldId="262"/>
            <ac:spMk id="2" creationId="{02BFAFF0-3F7A-D46B-6322-6EE185599C43}"/>
          </ac:spMkLst>
        </pc:spChg>
        <pc:spChg chg="del">
          <ac:chgData name="Melissa Gavan" userId="dec7c29a-4cfb-4261-a609-71d427ea4993" providerId="ADAL" clId="{E553B8B4-1FD1-4672-9B52-0BFD93675247}" dt="2023-09-19T14:17:12.087" v="1854" actId="478"/>
          <ac:spMkLst>
            <pc:docMk/>
            <pc:sldMk cId="450463406" sldId="262"/>
            <ac:spMk id="3" creationId="{792BD755-4A24-E690-A38D-D6AB798E3D36}"/>
          </ac:spMkLst>
        </pc:spChg>
        <pc:picChg chg="add mod">
          <ac:chgData name="Melissa Gavan" userId="dec7c29a-4cfb-4261-a609-71d427ea4993" providerId="ADAL" clId="{E553B8B4-1FD1-4672-9B52-0BFD93675247}" dt="2023-09-19T14:19:42.604" v="1897" actId="1076"/>
          <ac:picMkLst>
            <pc:docMk/>
            <pc:sldMk cId="450463406" sldId="262"/>
            <ac:picMk id="3074" creationId="{F4005503-3E2B-61F6-8B4A-32D13B1FDB23}"/>
          </ac:picMkLst>
        </pc:picChg>
        <pc:picChg chg="add del mod">
          <ac:chgData name="Melissa Gavan" userId="dec7c29a-4cfb-4261-a609-71d427ea4993" providerId="ADAL" clId="{E553B8B4-1FD1-4672-9B52-0BFD93675247}" dt="2023-09-19T14:18:16.474" v="1886"/>
          <ac:picMkLst>
            <pc:docMk/>
            <pc:sldMk cId="450463406" sldId="262"/>
            <ac:picMk id="3076" creationId="{BDED21A9-1023-97FC-7786-C3CB516E9B98}"/>
          </ac:picMkLst>
        </pc:picChg>
        <pc:picChg chg="add mod">
          <ac:chgData name="Melissa Gavan" userId="dec7c29a-4cfb-4261-a609-71d427ea4993" providerId="ADAL" clId="{E553B8B4-1FD1-4672-9B52-0BFD93675247}" dt="2023-09-19T14:37:11.382" v="2891" actId="1076"/>
          <ac:picMkLst>
            <pc:docMk/>
            <pc:sldMk cId="450463406" sldId="262"/>
            <ac:picMk id="3078" creationId="{35D3B4C5-89C2-E61B-0D97-C25B7397411D}"/>
          </ac:picMkLst>
        </pc:picChg>
        <pc:picChg chg="add mod">
          <ac:chgData name="Melissa Gavan" userId="dec7c29a-4cfb-4261-a609-71d427ea4993" providerId="ADAL" clId="{E553B8B4-1FD1-4672-9B52-0BFD93675247}" dt="2023-09-19T14:19:33.746" v="1895" actId="1076"/>
          <ac:picMkLst>
            <pc:docMk/>
            <pc:sldMk cId="450463406" sldId="262"/>
            <ac:picMk id="3080" creationId="{930E1D3F-4145-5094-75F1-89AA9F794DF5}"/>
          </ac:picMkLst>
        </pc:picChg>
        <pc:picChg chg="add mod">
          <ac:chgData name="Melissa Gavan" userId="dec7c29a-4cfb-4261-a609-71d427ea4993" providerId="ADAL" clId="{E553B8B4-1FD1-4672-9B52-0BFD93675247}" dt="2023-09-19T14:19:46.189" v="1898" actId="1076"/>
          <ac:picMkLst>
            <pc:docMk/>
            <pc:sldMk cId="450463406" sldId="262"/>
            <ac:picMk id="3082" creationId="{CE22FC12-A375-BF7B-1AF9-814F5D067F71}"/>
          </ac:picMkLst>
        </pc:picChg>
        <pc:picChg chg="add mod">
          <ac:chgData name="Melissa Gavan" userId="dec7c29a-4cfb-4261-a609-71d427ea4993" providerId="ADAL" clId="{E553B8B4-1FD1-4672-9B52-0BFD93675247}" dt="2023-09-19T14:19:37.235" v="1896" actId="1076"/>
          <ac:picMkLst>
            <pc:docMk/>
            <pc:sldMk cId="450463406" sldId="262"/>
            <ac:picMk id="3084" creationId="{9B1A0060-BD44-4D31-C13B-CC25D5697D47}"/>
          </ac:picMkLst>
        </pc:picChg>
      </pc:sldChg>
      <pc:sldChg chg="modSp add mod">
        <pc:chgData name="Melissa Gavan" userId="dec7c29a-4cfb-4261-a609-71d427ea4993" providerId="ADAL" clId="{E553B8B4-1FD1-4672-9B52-0BFD93675247}" dt="2023-09-19T14:22:54.229" v="2203" actId="20577"/>
        <pc:sldMkLst>
          <pc:docMk/>
          <pc:sldMk cId="1659976192" sldId="263"/>
        </pc:sldMkLst>
        <pc:spChg chg="mod">
          <ac:chgData name="Melissa Gavan" userId="dec7c29a-4cfb-4261-a609-71d427ea4993" providerId="ADAL" clId="{E553B8B4-1FD1-4672-9B52-0BFD93675247}" dt="2023-09-19T14:22:54.229" v="2203" actId="20577"/>
          <ac:spMkLst>
            <pc:docMk/>
            <pc:sldMk cId="1659976192" sldId="263"/>
            <ac:spMk id="2" creationId="{73779CDB-C7CE-6808-6E54-EF9868BD11CB}"/>
          </ac:spMkLst>
        </pc:spChg>
        <pc:spChg chg="mod">
          <ac:chgData name="Melissa Gavan" userId="dec7c29a-4cfb-4261-a609-71d427ea4993" providerId="ADAL" clId="{E553B8B4-1FD1-4672-9B52-0BFD93675247}" dt="2023-09-19T14:22:51.492" v="2199" actId="20577"/>
          <ac:spMkLst>
            <pc:docMk/>
            <pc:sldMk cId="1659976192" sldId="263"/>
            <ac:spMk id="3" creationId="{043B92AD-7EB4-7BFD-8911-C8710AB2ED49}"/>
          </ac:spMkLst>
        </pc:spChg>
      </pc:sldChg>
      <pc:sldChg chg="add del">
        <pc:chgData name="Melissa Gavan" userId="dec7c29a-4cfb-4261-a609-71d427ea4993" providerId="ADAL" clId="{E553B8B4-1FD1-4672-9B52-0BFD93675247}" dt="2023-09-19T14:21:31.352" v="2134" actId="47"/>
        <pc:sldMkLst>
          <pc:docMk/>
          <pc:sldMk cId="3097296335" sldId="264"/>
        </pc:sldMkLst>
      </pc:sldChg>
      <pc:sldChg chg="delSp modSp new mod">
        <pc:chgData name="Melissa Gavan" userId="dec7c29a-4cfb-4261-a609-71d427ea4993" providerId="ADAL" clId="{E553B8B4-1FD1-4672-9B52-0BFD93675247}" dt="2023-09-19T14:34:10.416" v="2620" actId="1076"/>
        <pc:sldMkLst>
          <pc:docMk/>
          <pc:sldMk cId="3571319425" sldId="264"/>
        </pc:sldMkLst>
        <pc:spChg chg="mod">
          <ac:chgData name="Melissa Gavan" userId="dec7c29a-4cfb-4261-a609-71d427ea4993" providerId="ADAL" clId="{E553B8B4-1FD1-4672-9B52-0BFD93675247}" dt="2023-09-19T14:34:10.416" v="2620" actId="1076"/>
          <ac:spMkLst>
            <pc:docMk/>
            <pc:sldMk cId="3571319425" sldId="264"/>
            <ac:spMk id="2" creationId="{8E0D5CFA-D16C-2302-813E-8D13CD6CFAA4}"/>
          </ac:spMkLst>
        </pc:spChg>
        <pc:spChg chg="del">
          <ac:chgData name="Melissa Gavan" userId="dec7c29a-4cfb-4261-a609-71d427ea4993" providerId="ADAL" clId="{E553B8B4-1FD1-4672-9B52-0BFD93675247}" dt="2023-09-19T14:23:51.503" v="2349" actId="478"/>
          <ac:spMkLst>
            <pc:docMk/>
            <pc:sldMk cId="3571319425" sldId="264"/>
            <ac:spMk id="3" creationId="{9D2F9698-C8E9-F39D-6FE0-E0E6DA32F230}"/>
          </ac:spMkLst>
        </pc:spChg>
      </pc:sldChg>
      <pc:sldChg chg="addSp delSp modSp new mod modNotesTx">
        <pc:chgData name="Melissa Gavan" userId="dec7c29a-4cfb-4261-a609-71d427ea4993" providerId="ADAL" clId="{E553B8B4-1FD1-4672-9B52-0BFD93675247}" dt="2023-09-19T14:35:36.702" v="2857" actId="20577"/>
        <pc:sldMkLst>
          <pc:docMk/>
          <pc:sldMk cId="74348363" sldId="265"/>
        </pc:sldMkLst>
        <pc:spChg chg="mod">
          <ac:chgData name="Melissa Gavan" userId="dec7c29a-4cfb-4261-a609-71d427ea4993" providerId="ADAL" clId="{E553B8B4-1FD1-4672-9B52-0BFD93675247}" dt="2023-09-19T14:29:27.044" v="2402" actId="20577"/>
          <ac:spMkLst>
            <pc:docMk/>
            <pc:sldMk cId="74348363" sldId="265"/>
            <ac:spMk id="2" creationId="{7859D2D1-60B0-0CD0-BAA6-1BB38DFB28A2}"/>
          </ac:spMkLst>
        </pc:spChg>
        <pc:spChg chg="add del mod">
          <ac:chgData name="Melissa Gavan" userId="dec7c29a-4cfb-4261-a609-71d427ea4993" providerId="ADAL" clId="{E553B8B4-1FD1-4672-9B52-0BFD93675247}" dt="2023-09-19T14:34:26.523" v="2621" actId="120"/>
          <ac:spMkLst>
            <pc:docMk/>
            <pc:sldMk cId="74348363" sldId="265"/>
            <ac:spMk id="3" creationId="{BC25F4AA-3CD3-840E-4985-98B7D77B9342}"/>
          </ac:spMkLst>
        </pc:spChg>
      </pc:sldChg>
      <pc:sldChg chg="modSp add mod modNotesTx">
        <pc:chgData name="Melissa Gavan" userId="dec7c29a-4cfb-4261-a609-71d427ea4993" providerId="ADAL" clId="{E553B8B4-1FD1-4672-9B52-0BFD93675247}" dt="2023-09-19T14:49:38.869" v="3263" actId="27636"/>
        <pc:sldMkLst>
          <pc:docMk/>
          <pc:sldMk cId="2311331620" sldId="266"/>
        </pc:sldMkLst>
        <pc:spChg chg="mod">
          <ac:chgData name="Melissa Gavan" userId="dec7c29a-4cfb-4261-a609-71d427ea4993" providerId="ADAL" clId="{E553B8B4-1FD1-4672-9B52-0BFD93675247}" dt="2023-09-19T14:38:17.330" v="2931" actId="20577"/>
          <ac:spMkLst>
            <pc:docMk/>
            <pc:sldMk cId="2311331620" sldId="266"/>
            <ac:spMk id="2" creationId="{7859D2D1-60B0-0CD0-BAA6-1BB38DFB28A2}"/>
          </ac:spMkLst>
        </pc:spChg>
        <pc:spChg chg="mod">
          <ac:chgData name="Melissa Gavan" userId="dec7c29a-4cfb-4261-a609-71d427ea4993" providerId="ADAL" clId="{E553B8B4-1FD1-4672-9B52-0BFD93675247}" dt="2023-09-19T14:49:38.869" v="3263" actId="27636"/>
          <ac:spMkLst>
            <pc:docMk/>
            <pc:sldMk cId="2311331620" sldId="266"/>
            <ac:spMk id="3" creationId="{BC25F4AA-3CD3-840E-4985-98B7D77B9342}"/>
          </ac:spMkLst>
        </pc:spChg>
      </pc:sldChg>
      <pc:sldChg chg="modSp add mod">
        <pc:chgData name="Melissa Gavan" userId="dec7c29a-4cfb-4261-a609-71d427ea4993" providerId="ADAL" clId="{E553B8B4-1FD1-4672-9B52-0BFD93675247}" dt="2023-09-19T14:55:22.701" v="3865" actId="403"/>
        <pc:sldMkLst>
          <pc:docMk/>
          <pc:sldMk cId="2879475399" sldId="267"/>
        </pc:sldMkLst>
        <pc:spChg chg="mod">
          <ac:chgData name="Melissa Gavan" userId="dec7c29a-4cfb-4261-a609-71d427ea4993" providerId="ADAL" clId="{E553B8B4-1FD1-4672-9B52-0BFD93675247}" dt="2023-09-19T14:54:17.957" v="3803" actId="1076"/>
          <ac:spMkLst>
            <pc:docMk/>
            <pc:sldMk cId="2879475399" sldId="267"/>
            <ac:spMk id="2" creationId="{7859D2D1-60B0-0CD0-BAA6-1BB38DFB28A2}"/>
          </ac:spMkLst>
        </pc:spChg>
        <pc:spChg chg="mod">
          <ac:chgData name="Melissa Gavan" userId="dec7c29a-4cfb-4261-a609-71d427ea4993" providerId="ADAL" clId="{E553B8B4-1FD1-4672-9B52-0BFD93675247}" dt="2023-09-19T14:55:22.701" v="3865" actId="403"/>
          <ac:spMkLst>
            <pc:docMk/>
            <pc:sldMk cId="2879475399" sldId="267"/>
            <ac:spMk id="3" creationId="{BC25F4AA-3CD3-840E-4985-98B7D77B9342}"/>
          </ac:spMkLst>
        </pc:spChg>
      </pc:sldChg>
      <pc:sldChg chg="addSp delSp modSp new mod modAnim">
        <pc:chgData name="Melissa Gavan" userId="dec7c29a-4cfb-4261-a609-71d427ea4993" providerId="ADAL" clId="{E553B8B4-1FD1-4672-9B52-0BFD93675247}" dt="2023-09-19T15:04:14.930" v="3972" actId="1076"/>
        <pc:sldMkLst>
          <pc:docMk/>
          <pc:sldMk cId="2163050298" sldId="268"/>
        </pc:sldMkLst>
        <pc:spChg chg="mod">
          <ac:chgData name="Melissa Gavan" userId="dec7c29a-4cfb-4261-a609-71d427ea4993" providerId="ADAL" clId="{E553B8B4-1FD1-4672-9B52-0BFD93675247}" dt="2023-09-19T15:04:09.696" v="3970" actId="14100"/>
          <ac:spMkLst>
            <pc:docMk/>
            <pc:sldMk cId="2163050298" sldId="268"/>
            <ac:spMk id="2" creationId="{DDDFBC44-DA0E-5659-F9AE-9ABFBE63C1C7}"/>
          </ac:spMkLst>
        </pc:spChg>
        <pc:spChg chg="del">
          <ac:chgData name="Melissa Gavan" userId="dec7c29a-4cfb-4261-a609-71d427ea4993" providerId="ADAL" clId="{E553B8B4-1FD1-4672-9B52-0BFD93675247}" dt="2023-09-19T14:56:54.883" v="3958" actId="478"/>
          <ac:spMkLst>
            <pc:docMk/>
            <pc:sldMk cId="2163050298" sldId="268"/>
            <ac:spMk id="3" creationId="{1DE4047B-A903-8395-A438-8AEBA40DF87A}"/>
          </ac:spMkLst>
        </pc:spChg>
        <pc:spChg chg="add del">
          <ac:chgData name="Melissa Gavan" userId="dec7c29a-4cfb-4261-a609-71d427ea4993" providerId="ADAL" clId="{E553B8B4-1FD1-4672-9B52-0BFD93675247}" dt="2023-09-19T14:58:48.060" v="3961" actId="22"/>
          <ac:spMkLst>
            <pc:docMk/>
            <pc:sldMk cId="2163050298" sldId="268"/>
            <ac:spMk id="5" creationId="{647769F7-2313-E1F5-C3CF-FFD75C22A8B0}"/>
          </ac:spMkLst>
        </pc:spChg>
        <pc:spChg chg="add del mod">
          <ac:chgData name="Melissa Gavan" userId="dec7c29a-4cfb-4261-a609-71d427ea4993" providerId="ADAL" clId="{E553B8B4-1FD1-4672-9B52-0BFD93675247}" dt="2023-09-19T14:59:30.652" v="3965"/>
          <ac:spMkLst>
            <pc:docMk/>
            <pc:sldMk cId="2163050298" sldId="268"/>
            <ac:spMk id="7" creationId="{19978E34-C114-29BD-9DF6-91C0A68038C5}"/>
          </ac:spMkLst>
        </pc:spChg>
        <pc:spChg chg="add del mod">
          <ac:chgData name="Melissa Gavan" userId="dec7c29a-4cfb-4261-a609-71d427ea4993" providerId="ADAL" clId="{E553B8B4-1FD1-4672-9B52-0BFD93675247}" dt="2023-09-19T14:59:48.515" v="3968" actId="478"/>
          <ac:spMkLst>
            <pc:docMk/>
            <pc:sldMk cId="2163050298" sldId="268"/>
            <ac:spMk id="9" creationId="{BBEFCA47-3A04-9862-F292-2E516A5C728F}"/>
          </ac:spMkLst>
        </pc:spChg>
        <pc:picChg chg="add mod">
          <ac:chgData name="Melissa Gavan" userId="dec7c29a-4cfb-4261-a609-71d427ea4993" providerId="ADAL" clId="{E553B8B4-1FD1-4672-9B52-0BFD93675247}" dt="2023-09-19T15:04:14.930" v="3972" actId="1076"/>
          <ac:picMkLst>
            <pc:docMk/>
            <pc:sldMk cId="2163050298" sldId="268"/>
            <ac:picMk id="10" creationId="{CCBE69D2-53CE-A075-11FD-96A7BDD4E2DC}"/>
          </ac:picMkLst>
        </pc:picChg>
      </pc:sldChg>
      <pc:sldChg chg="addSp modSp new mod">
        <pc:chgData name="Melissa Gavan" userId="dec7c29a-4cfb-4261-a609-71d427ea4993" providerId="ADAL" clId="{E553B8B4-1FD1-4672-9B52-0BFD93675247}" dt="2023-09-19T16:04:11.099" v="4349" actId="1076"/>
        <pc:sldMkLst>
          <pc:docMk/>
          <pc:sldMk cId="883178776" sldId="269"/>
        </pc:sldMkLst>
        <pc:spChg chg="mod">
          <ac:chgData name="Melissa Gavan" userId="dec7c29a-4cfb-4261-a609-71d427ea4993" providerId="ADAL" clId="{E553B8B4-1FD1-4672-9B52-0BFD93675247}" dt="2023-09-19T16:02:41.952" v="4278" actId="1076"/>
          <ac:spMkLst>
            <pc:docMk/>
            <pc:sldMk cId="883178776" sldId="269"/>
            <ac:spMk id="2" creationId="{FC7E8A5E-9962-1BFA-8D44-1113FB0397F2}"/>
          </ac:spMkLst>
        </pc:spChg>
        <pc:spChg chg="mod">
          <ac:chgData name="Melissa Gavan" userId="dec7c29a-4cfb-4261-a609-71d427ea4993" providerId="ADAL" clId="{E553B8B4-1FD1-4672-9B52-0BFD93675247}" dt="2023-09-19T16:04:07.904" v="4348" actId="20577"/>
          <ac:spMkLst>
            <pc:docMk/>
            <pc:sldMk cId="883178776" sldId="269"/>
            <ac:spMk id="3" creationId="{408A2D3D-11FE-9880-2589-84408996689E}"/>
          </ac:spMkLst>
        </pc:spChg>
        <pc:spChg chg="add mod">
          <ac:chgData name="Melissa Gavan" userId="dec7c29a-4cfb-4261-a609-71d427ea4993" providerId="ADAL" clId="{E553B8B4-1FD1-4672-9B52-0BFD93675247}" dt="2023-09-19T16:02:39.111" v="4277" actId="1076"/>
          <ac:spMkLst>
            <pc:docMk/>
            <pc:sldMk cId="883178776" sldId="269"/>
            <ac:spMk id="4" creationId="{9FB4FC64-A765-34F7-4DCC-2EAA4B5085C8}"/>
          </ac:spMkLst>
        </pc:spChg>
        <pc:spChg chg="add mod">
          <ac:chgData name="Melissa Gavan" userId="dec7c29a-4cfb-4261-a609-71d427ea4993" providerId="ADAL" clId="{E553B8B4-1FD1-4672-9B52-0BFD93675247}" dt="2023-09-19T16:03:39.610" v="4286" actId="1076"/>
          <ac:spMkLst>
            <pc:docMk/>
            <pc:sldMk cId="883178776" sldId="269"/>
            <ac:spMk id="5" creationId="{4D519299-0F89-BC70-5EB0-5C5CBA121E0D}"/>
          </ac:spMkLst>
        </pc:spChg>
        <pc:spChg chg="add mod">
          <ac:chgData name="Melissa Gavan" userId="dec7c29a-4cfb-4261-a609-71d427ea4993" providerId="ADAL" clId="{E553B8B4-1FD1-4672-9B52-0BFD93675247}" dt="2023-09-19T16:04:11.099" v="4349" actId="1076"/>
          <ac:spMkLst>
            <pc:docMk/>
            <pc:sldMk cId="883178776" sldId="269"/>
            <ac:spMk id="6" creationId="{83C56857-F34C-BCBA-182F-340FE2368DE9}"/>
          </ac:spMkLst>
        </pc:spChg>
        <pc:spChg chg="add mod">
          <ac:chgData name="Melissa Gavan" userId="dec7c29a-4cfb-4261-a609-71d427ea4993" providerId="ADAL" clId="{E553B8B4-1FD1-4672-9B52-0BFD93675247}" dt="2023-09-19T16:03:47.097" v="4289" actId="1076"/>
          <ac:spMkLst>
            <pc:docMk/>
            <pc:sldMk cId="883178776" sldId="269"/>
            <ac:spMk id="7" creationId="{2BFC3473-D5C7-4559-F4BD-38E43A40731F}"/>
          </ac:spMkLst>
        </pc:spChg>
        <pc:spChg chg="add mod">
          <ac:chgData name="Melissa Gavan" userId="dec7c29a-4cfb-4261-a609-71d427ea4993" providerId="ADAL" clId="{E553B8B4-1FD1-4672-9B52-0BFD93675247}" dt="2023-09-19T16:03:41.756" v="4287" actId="1076"/>
          <ac:spMkLst>
            <pc:docMk/>
            <pc:sldMk cId="883178776" sldId="269"/>
            <ac:spMk id="8" creationId="{CC0D0010-0CD2-6EA5-2381-C4FE2449FF8F}"/>
          </ac:spMkLst>
        </pc:spChg>
        <pc:spChg chg="add mod">
          <ac:chgData name="Melissa Gavan" userId="dec7c29a-4cfb-4261-a609-71d427ea4993" providerId="ADAL" clId="{E553B8B4-1FD1-4672-9B52-0BFD93675247}" dt="2023-09-19T16:03:30.031" v="4284" actId="1076"/>
          <ac:spMkLst>
            <pc:docMk/>
            <pc:sldMk cId="883178776" sldId="269"/>
            <ac:spMk id="9" creationId="{77EFF617-ABF3-4F91-AEC6-472465FE01AC}"/>
          </ac:spMkLst>
        </pc:spChg>
      </pc:sldChg>
      <pc:sldChg chg="modSp add mod">
        <pc:chgData name="Melissa Gavan" userId="dec7c29a-4cfb-4261-a609-71d427ea4993" providerId="ADAL" clId="{E553B8B4-1FD1-4672-9B52-0BFD93675247}" dt="2023-09-19T16:04:55.477" v="4380" actId="5793"/>
        <pc:sldMkLst>
          <pc:docMk/>
          <pc:sldMk cId="1204854963" sldId="270"/>
        </pc:sldMkLst>
        <pc:spChg chg="mod">
          <ac:chgData name="Melissa Gavan" userId="dec7c29a-4cfb-4261-a609-71d427ea4993" providerId="ADAL" clId="{E553B8B4-1FD1-4672-9B52-0BFD93675247}" dt="2023-09-19T16:04:55.477" v="4380" actId="5793"/>
          <ac:spMkLst>
            <pc:docMk/>
            <pc:sldMk cId="1204854963" sldId="270"/>
            <ac:spMk id="2" creationId="{DDDFBC44-DA0E-5659-F9AE-9ABFBE63C1C7}"/>
          </ac:spMkLst>
        </pc:spChg>
      </pc:sldChg>
      <pc:sldMasterChg chg="setBg modSldLayout">
        <pc:chgData name="Melissa Gavan" userId="dec7c29a-4cfb-4261-a609-71d427ea4993" providerId="ADAL" clId="{E553B8B4-1FD1-4672-9B52-0BFD93675247}" dt="2023-09-19T13:52:25.986" v="1"/>
        <pc:sldMasterMkLst>
          <pc:docMk/>
          <pc:sldMasterMk cId="2542850426" sldId="2147483648"/>
        </pc:sldMasterMkLst>
        <pc:sldLayoutChg chg="setBg">
          <pc:chgData name="Melissa Gavan" userId="dec7c29a-4cfb-4261-a609-71d427ea4993" providerId="ADAL" clId="{E553B8B4-1FD1-4672-9B52-0BFD93675247}" dt="2023-09-19T13:52:25.986" v="1"/>
          <pc:sldLayoutMkLst>
            <pc:docMk/>
            <pc:sldMasterMk cId="2542850426" sldId="2147483648"/>
            <pc:sldLayoutMk cId="2145478872" sldId="2147483649"/>
          </pc:sldLayoutMkLst>
        </pc:sldLayoutChg>
        <pc:sldLayoutChg chg="setBg">
          <pc:chgData name="Melissa Gavan" userId="dec7c29a-4cfb-4261-a609-71d427ea4993" providerId="ADAL" clId="{E553B8B4-1FD1-4672-9B52-0BFD93675247}" dt="2023-09-19T13:52:25.986" v="1"/>
          <pc:sldLayoutMkLst>
            <pc:docMk/>
            <pc:sldMasterMk cId="2542850426" sldId="2147483648"/>
            <pc:sldLayoutMk cId="1291177689" sldId="2147483650"/>
          </pc:sldLayoutMkLst>
        </pc:sldLayoutChg>
        <pc:sldLayoutChg chg="setBg">
          <pc:chgData name="Melissa Gavan" userId="dec7c29a-4cfb-4261-a609-71d427ea4993" providerId="ADAL" clId="{E553B8B4-1FD1-4672-9B52-0BFD93675247}" dt="2023-09-19T13:52:25.986" v="1"/>
          <pc:sldLayoutMkLst>
            <pc:docMk/>
            <pc:sldMasterMk cId="2542850426" sldId="2147483648"/>
            <pc:sldLayoutMk cId="1870167134" sldId="2147483651"/>
          </pc:sldLayoutMkLst>
        </pc:sldLayoutChg>
        <pc:sldLayoutChg chg="setBg">
          <pc:chgData name="Melissa Gavan" userId="dec7c29a-4cfb-4261-a609-71d427ea4993" providerId="ADAL" clId="{E553B8B4-1FD1-4672-9B52-0BFD93675247}" dt="2023-09-19T13:52:25.986" v="1"/>
          <pc:sldLayoutMkLst>
            <pc:docMk/>
            <pc:sldMasterMk cId="2542850426" sldId="2147483648"/>
            <pc:sldLayoutMk cId="1532715716" sldId="2147483652"/>
          </pc:sldLayoutMkLst>
        </pc:sldLayoutChg>
        <pc:sldLayoutChg chg="setBg">
          <pc:chgData name="Melissa Gavan" userId="dec7c29a-4cfb-4261-a609-71d427ea4993" providerId="ADAL" clId="{E553B8B4-1FD1-4672-9B52-0BFD93675247}" dt="2023-09-19T13:52:25.986" v="1"/>
          <pc:sldLayoutMkLst>
            <pc:docMk/>
            <pc:sldMasterMk cId="2542850426" sldId="2147483648"/>
            <pc:sldLayoutMk cId="702159398" sldId="2147483653"/>
          </pc:sldLayoutMkLst>
        </pc:sldLayoutChg>
        <pc:sldLayoutChg chg="setBg">
          <pc:chgData name="Melissa Gavan" userId="dec7c29a-4cfb-4261-a609-71d427ea4993" providerId="ADAL" clId="{E553B8B4-1FD1-4672-9B52-0BFD93675247}" dt="2023-09-19T13:52:25.986" v="1"/>
          <pc:sldLayoutMkLst>
            <pc:docMk/>
            <pc:sldMasterMk cId="2542850426" sldId="2147483648"/>
            <pc:sldLayoutMk cId="2076728921" sldId="2147483654"/>
          </pc:sldLayoutMkLst>
        </pc:sldLayoutChg>
        <pc:sldLayoutChg chg="setBg">
          <pc:chgData name="Melissa Gavan" userId="dec7c29a-4cfb-4261-a609-71d427ea4993" providerId="ADAL" clId="{E553B8B4-1FD1-4672-9B52-0BFD93675247}" dt="2023-09-19T13:52:25.986" v="1"/>
          <pc:sldLayoutMkLst>
            <pc:docMk/>
            <pc:sldMasterMk cId="2542850426" sldId="2147483648"/>
            <pc:sldLayoutMk cId="692546554" sldId="2147483655"/>
          </pc:sldLayoutMkLst>
        </pc:sldLayoutChg>
        <pc:sldLayoutChg chg="setBg">
          <pc:chgData name="Melissa Gavan" userId="dec7c29a-4cfb-4261-a609-71d427ea4993" providerId="ADAL" clId="{E553B8B4-1FD1-4672-9B52-0BFD93675247}" dt="2023-09-19T13:52:25.986" v="1"/>
          <pc:sldLayoutMkLst>
            <pc:docMk/>
            <pc:sldMasterMk cId="2542850426" sldId="2147483648"/>
            <pc:sldLayoutMk cId="2703822173" sldId="2147483656"/>
          </pc:sldLayoutMkLst>
        </pc:sldLayoutChg>
        <pc:sldLayoutChg chg="setBg">
          <pc:chgData name="Melissa Gavan" userId="dec7c29a-4cfb-4261-a609-71d427ea4993" providerId="ADAL" clId="{E553B8B4-1FD1-4672-9B52-0BFD93675247}" dt="2023-09-19T13:52:25.986" v="1"/>
          <pc:sldLayoutMkLst>
            <pc:docMk/>
            <pc:sldMasterMk cId="2542850426" sldId="2147483648"/>
            <pc:sldLayoutMk cId="35343477" sldId="2147483657"/>
          </pc:sldLayoutMkLst>
        </pc:sldLayoutChg>
        <pc:sldLayoutChg chg="setBg">
          <pc:chgData name="Melissa Gavan" userId="dec7c29a-4cfb-4261-a609-71d427ea4993" providerId="ADAL" clId="{E553B8B4-1FD1-4672-9B52-0BFD93675247}" dt="2023-09-19T13:52:25.986" v="1"/>
          <pc:sldLayoutMkLst>
            <pc:docMk/>
            <pc:sldMasterMk cId="2542850426" sldId="2147483648"/>
            <pc:sldLayoutMk cId="1354221352" sldId="2147483658"/>
          </pc:sldLayoutMkLst>
        </pc:sldLayoutChg>
        <pc:sldLayoutChg chg="setBg">
          <pc:chgData name="Melissa Gavan" userId="dec7c29a-4cfb-4261-a609-71d427ea4993" providerId="ADAL" clId="{E553B8B4-1FD1-4672-9B52-0BFD93675247}" dt="2023-09-19T13:52:25.986" v="1"/>
          <pc:sldLayoutMkLst>
            <pc:docMk/>
            <pc:sldMasterMk cId="2542850426" sldId="2147483648"/>
            <pc:sldLayoutMk cId="4009594546" sldId="2147483659"/>
          </pc:sldLayoutMkLst>
        </pc:sldLayoutChg>
      </pc:sldMasterChg>
    </pc:docChg>
  </pc:docChgLst>
  <pc:docChgLst>
    <pc:chgData name="Melissa Gavan" userId="dec7c29a-4cfb-4261-a609-71d427ea4993" providerId="ADAL" clId="{0819E069-7248-4855-84F3-3C2017B7347D}"/>
    <pc:docChg chg="undo redo custSel addSld delSld modSld sldOrd">
      <pc:chgData name="Melissa Gavan" userId="dec7c29a-4cfb-4261-a609-71d427ea4993" providerId="ADAL" clId="{0819E069-7248-4855-84F3-3C2017B7347D}" dt="2023-09-21T10:48:36.079" v="5227" actId="20577"/>
      <pc:docMkLst>
        <pc:docMk/>
      </pc:docMkLst>
      <pc:sldChg chg="addSp delSp modSp mod setBg modNotesTx">
        <pc:chgData name="Melissa Gavan" userId="dec7c29a-4cfb-4261-a609-71d427ea4993" providerId="ADAL" clId="{0819E069-7248-4855-84F3-3C2017B7347D}" dt="2023-09-21T10:11:59.078" v="4667" actId="26606"/>
        <pc:sldMkLst>
          <pc:docMk/>
          <pc:sldMk cId="1288260410" sldId="256"/>
        </pc:sldMkLst>
        <pc:spChg chg="mod">
          <ac:chgData name="Melissa Gavan" userId="dec7c29a-4cfb-4261-a609-71d427ea4993" providerId="ADAL" clId="{0819E069-7248-4855-84F3-3C2017B7347D}" dt="2023-09-21T10:11:59.078" v="4667" actId="26606"/>
          <ac:spMkLst>
            <pc:docMk/>
            <pc:sldMk cId="1288260410" sldId="256"/>
            <ac:spMk id="2" creationId="{B0423384-90D8-1167-B5AF-3E9114BA3E63}"/>
          </ac:spMkLst>
        </pc:spChg>
        <pc:spChg chg="add del">
          <ac:chgData name="Melissa Gavan" userId="dec7c29a-4cfb-4261-a609-71d427ea4993" providerId="ADAL" clId="{0819E069-7248-4855-84F3-3C2017B7347D}" dt="2023-09-21T10:11:59.078" v="4667" actId="26606"/>
          <ac:spMkLst>
            <pc:docMk/>
            <pc:sldMk cId="1288260410" sldId="256"/>
            <ac:spMk id="1037" creationId="{454966A0-ADB7-4D0B-8AE5-AACA88BFF9E0}"/>
          </ac:spMkLst>
        </pc:spChg>
        <pc:spChg chg="add del">
          <ac:chgData name="Melissa Gavan" userId="dec7c29a-4cfb-4261-a609-71d427ea4993" providerId="ADAL" clId="{0819E069-7248-4855-84F3-3C2017B7347D}" dt="2023-09-21T10:11:59.078" v="4667" actId="26606"/>
          <ac:spMkLst>
            <pc:docMk/>
            <pc:sldMk cId="1288260410" sldId="256"/>
            <ac:spMk id="1039" creationId="{9CF7FE1C-8BC5-4B0C-A2BC-93AB72C90FDD}"/>
          </ac:spMkLst>
        </pc:spChg>
        <pc:picChg chg="mod">
          <ac:chgData name="Melissa Gavan" userId="dec7c29a-4cfb-4261-a609-71d427ea4993" providerId="ADAL" clId="{0819E069-7248-4855-84F3-3C2017B7347D}" dt="2023-09-21T10:11:59.078" v="4667" actId="26606"/>
          <ac:picMkLst>
            <pc:docMk/>
            <pc:sldMk cId="1288260410" sldId="256"/>
            <ac:picMk id="1030" creationId="{57A8CB74-3A49-58A3-2D46-B445D4F5E625}"/>
          </ac:picMkLst>
        </pc:picChg>
        <pc:picChg chg="mod">
          <ac:chgData name="Melissa Gavan" userId="dec7c29a-4cfb-4261-a609-71d427ea4993" providerId="ADAL" clId="{0819E069-7248-4855-84F3-3C2017B7347D}" dt="2023-09-21T10:11:59.078" v="4667" actId="26606"/>
          <ac:picMkLst>
            <pc:docMk/>
            <pc:sldMk cId="1288260410" sldId="256"/>
            <ac:picMk id="1032" creationId="{962F6BB3-B43A-CE37-1ACB-D9C9CA6906C6}"/>
          </ac:picMkLst>
        </pc:picChg>
      </pc:sldChg>
      <pc:sldChg chg="addSp delSp modSp mod setBg modNotesTx">
        <pc:chgData name="Melissa Gavan" userId="dec7c29a-4cfb-4261-a609-71d427ea4993" providerId="ADAL" clId="{0819E069-7248-4855-84F3-3C2017B7347D}" dt="2023-09-21T10:14:44.519" v="4712" actId="14100"/>
        <pc:sldMkLst>
          <pc:docMk/>
          <pc:sldMk cId="1369492470" sldId="258"/>
        </pc:sldMkLst>
        <pc:spChg chg="mod">
          <ac:chgData name="Melissa Gavan" userId="dec7c29a-4cfb-4261-a609-71d427ea4993" providerId="ADAL" clId="{0819E069-7248-4855-84F3-3C2017B7347D}" dt="2023-09-21T10:13:33.788" v="4686" actId="26606"/>
          <ac:spMkLst>
            <pc:docMk/>
            <pc:sldMk cId="1369492470" sldId="258"/>
            <ac:spMk id="4" creationId="{D71CBA2C-6857-A167-1348-7D2615BCE6DC}"/>
          </ac:spMkLst>
        </pc:spChg>
        <pc:spChg chg="mod">
          <ac:chgData name="Melissa Gavan" userId="dec7c29a-4cfb-4261-a609-71d427ea4993" providerId="ADAL" clId="{0819E069-7248-4855-84F3-3C2017B7347D}" dt="2023-09-21T10:14:14.829" v="4695" actId="1076"/>
          <ac:spMkLst>
            <pc:docMk/>
            <pc:sldMk cId="1369492470" sldId="258"/>
            <ac:spMk id="5" creationId="{F6309B42-708B-3CD7-205E-D9F58DC26BEA}"/>
          </ac:spMkLst>
        </pc:spChg>
        <pc:spChg chg="mod">
          <ac:chgData name="Melissa Gavan" userId="dec7c29a-4cfb-4261-a609-71d427ea4993" providerId="ADAL" clId="{0819E069-7248-4855-84F3-3C2017B7347D}" dt="2023-09-21T10:14:27.428" v="4701" actId="14100"/>
          <ac:spMkLst>
            <pc:docMk/>
            <pc:sldMk cId="1369492470" sldId="258"/>
            <ac:spMk id="6" creationId="{997B53AC-362C-EDD0-EEEC-19C6ED157F93}"/>
          </ac:spMkLst>
        </pc:spChg>
        <pc:spChg chg="mod">
          <ac:chgData name="Melissa Gavan" userId="dec7c29a-4cfb-4261-a609-71d427ea4993" providerId="ADAL" clId="{0819E069-7248-4855-84F3-3C2017B7347D}" dt="2023-09-21T10:14:36.272" v="4707" actId="14100"/>
          <ac:spMkLst>
            <pc:docMk/>
            <pc:sldMk cId="1369492470" sldId="258"/>
            <ac:spMk id="7" creationId="{FB106E7E-3406-6641-A97E-F3F5F73420B2}"/>
          </ac:spMkLst>
        </pc:spChg>
        <pc:spChg chg="mod">
          <ac:chgData name="Melissa Gavan" userId="dec7c29a-4cfb-4261-a609-71d427ea4993" providerId="ADAL" clId="{0819E069-7248-4855-84F3-3C2017B7347D}" dt="2023-09-21T10:14:44.519" v="4712" actId="14100"/>
          <ac:spMkLst>
            <pc:docMk/>
            <pc:sldMk cId="1369492470" sldId="258"/>
            <ac:spMk id="8" creationId="{499DF0D1-64E4-AFE0-E679-728FC67DE514}"/>
          </ac:spMkLst>
        </pc:spChg>
        <pc:spChg chg="add">
          <ac:chgData name="Melissa Gavan" userId="dec7c29a-4cfb-4261-a609-71d427ea4993" providerId="ADAL" clId="{0819E069-7248-4855-84F3-3C2017B7347D}" dt="2023-09-21T10:13:33.788" v="4686" actId="26606"/>
          <ac:spMkLst>
            <pc:docMk/>
            <pc:sldMk cId="1369492470" sldId="258"/>
            <ac:spMk id="13" creationId="{D12DDE76-C203-4047-9998-63900085B5E8}"/>
          </ac:spMkLst>
        </pc:spChg>
        <pc:picChg chg="add del mod">
          <ac:chgData name="Melissa Gavan" userId="dec7c29a-4cfb-4261-a609-71d427ea4993" providerId="ADAL" clId="{0819E069-7248-4855-84F3-3C2017B7347D}" dt="2023-09-21T10:13:40.064" v="4688" actId="478"/>
          <ac:picMkLst>
            <pc:docMk/>
            <pc:sldMk cId="1369492470" sldId="258"/>
            <ac:picMk id="2" creationId="{C25A4D81-97EB-0883-F534-9808EE0BDD82}"/>
          </ac:picMkLst>
        </pc:picChg>
        <pc:picChg chg="add mod">
          <ac:chgData name="Melissa Gavan" userId="dec7c29a-4cfb-4261-a609-71d427ea4993" providerId="ADAL" clId="{0819E069-7248-4855-84F3-3C2017B7347D}" dt="2023-09-21T10:13:40.641" v="4689"/>
          <ac:picMkLst>
            <pc:docMk/>
            <pc:sldMk cId="1369492470" sldId="258"/>
            <ac:picMk id="3" creationId="{7A7D470D-5824-5028-572F-4E6D39576D7C}"/>
          </ac:picMkLst>
        </pc:picChg>
      </pc:sldChg>
      <pc:sldChg chg="addSp delSp modSp mod">
        <pc:chgData name="Melissa Gavan" userId="dec7c29a-4cfb-4261-a609-71d427ea4993" providerId="ADAL" clId="{0819E069-7248-4855-84F3-3C2017B7347D}" dt="2023-09-21T10:15:53.724" v="4719" actId="207"/>
        <pc:sldMkLst>
          <pc:docMk/>
          <pc:sldMk cId="326931850" sldId="259"/>
        </pc:sldMkLst>
        <pc:spChg chg="del">
          <ac:chgData name="Melissa Gavan" userId="dec7c29a-4cfb-4261-a609-71d427ea4993" providerId="ADAL" clId="{0819E069-7248-4855-84F3-3C2017B7347D}" dt="2023-09-21T10:15:19.396" v="4713" actId="26606"/>
          <ac:spMkLst>
            <pc:docMk/>
            <pc:sldMk cId="326931850" sldId="259"/>
            <ac:spMk id="3" creationId="{E88A42C1-B911-5544-D5B9-A1593474E35F}"/>
          </ac:spMkLst>
        </pc:spChg>
        <pc:graphicFrameChg chg="add mod modGraphic">
          <ac:chgData name="Melissa Gavan" userId="dec7c29a-4cfb-4261-a609-71d427ea4993" providerId="ADAL" clId="{0819E069-7248-4855-84F3-3C2017B7347D}" dt="2023-09-21T10:15:53.724" v="4719" actId="207"/>
          <ac:graphicFrameMkLst>
            <pc:docMk/>
            <pc:sldMk cId="326931850" sldId="259"/>
            <ac:graphicFrameMk id="6" creationId="{547D53B8-72B2-C2D5-4AC8-FF4B9A51BD33}"/>
          </ac:graphicFrameMkLst>
        </pc:graphicFrameChg>
        <pc:picChg chg="add mod">
          <ac:chgData name="Melissa Gavan" userId="dec7c29a-4cfb-4261-a609-71d427ea4993" providerId="ADAL" clId="{0819E069-7248-4855-84F3-3C2017B7347D}" dt="2023-09-21T10:10:37.853" v="4647"/>
          <ac:picMkLst>
            <pc:docMk/>
            <pc:sldMk cId="326931850" sldId="259"/>
            <ac:picMk id="4" creationId="{5F3E0350-191A-2EB6-BBC4-EB35ADAEE7AD}"/>
          </ac:picMkLst>
        </pc:picChg>
        <pc:picChg chg="add del mod">
          <ac:chgData name="Melissa Gavan" userId="dec7c29a-4cfb-4261-a609-71d427ea4993" providerId="ADAL" clId="{0819E069-7248-4855-84F3-3C2017B7347D}" dt="2023-09-21T10:10:43.706" v="4650" actId="478"/>
          <ac:picMkLst>
            <pc:docMk/>
            <pc:sldMk cId="326931850" sldId="259"/>
            <ac:picMk id="5" creationId="{314B3AF3-E73A-5476-108E-A2D5446B3B7D}"/>
          </ac:picMkLst>
        </pc:picChg>
      </pc:sldChg>
      <pc:sldChg chg="addSp delSp modSp mod setBg modAnim modNotesTx">
        <pc:chgData name="Melissa Gavan" userId="dec7c29a-4cfb-4261-a609-71d427ea4993" providerId="ADAL" clId="{0819E069-7248-4855-84F3-3C2017B7347D}" dt="2023-09-21T10:42:29.837" v="4960" actId="1076"/>
        <pc:sldMkLst>
          <pc:docMk/>
          <pc:sldMk cId="1881647300" sldId="260"/>
        </pc:sldMkLst>
        <pc:spChg chg="mod">
          <ac:chgData name="Melissa Gavan" userId="dec7c29a-4cfb-4261-a609-71d427ea4993" providerId="ADAL" clId="{0819E069-7248-4855-84F3-3C2017B7347D}" dt="2023-09-21T10:28:03.738" v="4725" actId="207"/>
          <ac:spMkLst>
            <pc:docMk/>
            <pc:sldMk cId="1881647300" sldId="260"/>
            <ac:spMk id="2" creationId="{73779CDB-C7CE-6808-6E54-EF9868BD11CB}"/>
          </ac:spMkLst>
        </pc:spChg>
        <pc:spChg chg="del mod">
          <ac:chgData name="Melissa Gavan" userId="dec7c29a-4cfb-4261-a609-71d427ea4993" providerId="ADAL" clId="{0819E069-7248-4855-84F3-3C2017B7347D}" dt="2023-09-20T14:30:38.340" v="1183" actId="478"/>
          <ac:spMkLst>
            <pc:docMk/>
            <pc:sldMk cId="1881647300" sldId="260"/>
            <ac:spMk id="3" creationId="{043B92AD-7EB4-7BFD-8911-C8710AB2ED49}"/>
          </ac:spMkLst>
        </pc:spChg>
        <pc:spChg chg="add mod">
          <ac:chgData name="Melissa Gavan" userId="dec7c29a-4cfb-4261-a609-71d427ea4993" providerId="ADAL" clId="{0819E069-7248-4855-84F3-3C2017B7347D}" dt="2023-09-21T10:28:21.856" v="4732" actId="14100"/>
          <ac:spMkLst>
            <pc:docMk/>
            <pc:sldMk cId="1881647300" sldId="260"/>
            <ac:spMk id="4" creationId="{89E07B65-20ED-AF77-EBB6-D1BF81EE82DF}"/>
          </ac:spMkLst>
        </pc:spChg>
        <pc:spChg chg="add mod">
          <ac:chgData name="Melissa Gavan" userId="dec7c29a-4cfb-4261-a609-71d427ea4993" providerId="ADAL" clId="{0819E069-7248-4855-84F3-3C2017B7347D}" dt="2023-09-21T10:28:31.079" v="4738" actId="1076"/>
          <ac:spMkLst>
            <pc:docMk/>
            <pc:sldMk cId="1881647300" sldId="260"/>
            <ac:spMk id="5" creationId="{B9DAC6DE-EE31-D2CF-AECE-12B6EFC89AEF}"/>
          </ac:spMkLst>
        </pc:spChg>
        <pc:spChg chg="add mod">
          <ac:chgData name="Melissa Gavan" userId="dec7c29a-4cfb-4261-a609-71d427ea4993" providerId="ADAL" clId="{0819E069-7248-4855-84F3-3C2017B7347D}" dt="2023-09-21T10:29:54.703" v="4762" actId="1076"/>
          <ac:spMkLst>
            <pc:docMk/>
            <pc:sldMk cId="1881647300" sldId="260"/>
            <ac:spMk id="6" creationId="{12F32564-60AE-6419-B4A5-B65520DEEBB8}"/>
          </ac:spMkLst>
        </pc:spChg>
        <pc:spChg chg="add mod">
          <ac:chgData name="Melissa Gavan" userId="dec7c29a-4cfb-4261-a609-71d427ea4993" providerId="ADAL" clId="{0819E069-7248-4855-84F3-3C2017B7347D}" dt="2023-09-21T10:29:46.238" v="4756" actId="1076"/>
          <ac:spMkLst>
            <pc:docMk/>
            <pc:sldMk cId="1881647300" sldId="260"/>
            <ac:spMk id="7" creationId="{FE169469-812F-F7E1-87F2-C9B8D699445B}"/>
          </ac:spMkLst>
        </pc:spChg>
        <pc:spChg chg="add mod">
          <ac:chgData name="Melissa Gavan" userId="dec7c29a-4cfb-4261-a609-71d427ea4993" providerId="ADAL" clId="{0819E069-7248-4855-84F3-3C2017B7347D}" dt="2023-09-21T10:29:38.656" v="4750" actId="1076"/>
          <ac:spMkLst>
            <pc:docMk/>
            <pc:sldMk cId="1881647300" sldId="260"/>
            <ac:spMk id="8" creationId="{CCC4897A-C2B4-2659-480B-EDB5684101A8}"/>
          </ac:spMkLst>
        </pc:spChg>
        <pc:spChg chg="add mod">
          <ac:chgData name="Melissa Gavan" userId="dec7c29a-4cfb-4261-a609-71d427ea4993" providerId="ADAL" clId="{0819E069-7248-4855-84F3-3C2017B7347D}" dt="2023-09-21T10:28:40.438" v="4744" actId="14100"/>
          <ac:spMkLst>
            <pc:docMk/>
            <pc:sldMk cId="1881647300" sldId="260"/>
            <ac:spMk id="9" creationId="{747D141D-3E28-50AD-1034-E7C0130FC74D}"/>
          </ac:spMkLst>
        </pc:spChg>
        <pc:spChg chg="add del mod">
          <ac:chgData name="Melissa Gavan" userId="dec7c29a-4cfb-4261-a609-71d427ea4993" providerId="ADAL" clId="{0819E069-7248-4855-84F3-3C2017B7347D}" dt="2023-09-20T14:30:42.194" v="1184" actId="478"/>
          <ac:spMkLst>
            <pc:docMk/>
            <pc:sldMk cId="1881647300" sldId="260"/>
            <ac:spMk id="11" creationId="{52C9387C-70BD-3C73-7DEE-5E219C8E17E9}"/>
          </ac:spMkLst>
        </pc:spChg>
        <pc:spChg chg="add">
          <ac:chgData name="Melissa Gavan" userId="dec7c29a-4cfb-4261-a609-71d427ea4993" providerId="ADAL" clId="{0819E069-7248-4855-84F3-3C2017B7347D}" dt="2023-09-21T10:16:15.109" v="4720" actId="26606"/>
          <ac:spMkLst>
            <pc:docMk/>
            <pc:sldMk cId="1881647300" sldId="260"/>
            <ac:spMk id="17" creationId="{BCC81228-CEA3-402B-B8E5-688F5BFA7876}"/>
          </ac:spMkLst>
        </pc:spChg>
        <pc:spChg chg="add">
          <ac:chgData name="Melissa Gavan" userId="dec7c29a-4cfb-4261-a609-71d427ea4993" providerId="ADAL" clId="{0819E069-7248-4855-84F3-3C2017B7347D}" dt="2023-09-21T10:16:15.109" v="4720" actId="26606"/>
          <ac:spMkLst>
            <pc:docMk/>
            <pc:sldMk cId="1881647300" sldId="260"/>
            <ac:spMk id="19" creationId="{BC0916B8-FF7A-4ECB-9FD7-C7668658D9B4}"/>
          </ac:spMkLst>
        </pc:spChg>
        <pc:spChg chg="add">
          <ac:chgData name="Melissa Gavan" userId="dec7c29a-4cfb-4261-a609-71d427ea4993" providerId="ADAL" clId="{0819E069-7248-4855-84F3-3C2017B7347D}" dt="2023-09-21T10:16:15.109" v="4720" actId="26606"/>
          <ac:spMkLst>
            <pc:docMk/>
            <pc:sldMk cId="1881647300" sldId="260"/>
            <ac:spMk id="21" creationId="{9DC011D4-C95F-4B2E-9A3C-A46DCDE956DC}"/>
          </ac:spMkLst>
        </pc:spChg>
        <pc:picChg chg="add del mod">
          <ac:chgData name="Melissa Gavan" userId="dec7c29a-4cfb-4261-a609-71d427ea4993" providerId="ADAL" clId="{0819E069-7248-4855-84F3-3C2017B7347D}" dt="2023-09-21T10:28:08.909" v="4726" actId="478"/>
          <ac:picMkLst>
            <pc:docMk/>
            <pc:sldMk cId="1881647300" sldId="260"/>
            <ac:picMk id="12" creationId="{BF29D712-10A9-CA98-1F9B-4455809BA588}"/>
          </ac:picMkLst>
        </pc:picChg>
        <pc:picChg chg="add mod">
          <ac:chgData name="Melissa Gavan" userId="dec7c29a-4cfb-4261-a609-71d427ea4993" providerId="ADAL" clId="{0819E069-7248-4855-84F3-3C2017B7347D}" dt="2023-09-21T10:28:10.140" v="4727"/>
          <ac:picMkLst>
            <pc:docMk/>
            <pc:sldMk cId="1881647300" sldId="260"/>
            <ac:picMk id="13" creationId="{5077165B-4F4B-9633-970F-B324572BCA0A}"/>
          </ac:picMkLst>
        </pc:picChg>
        <pc:picChg chg="add mod">
          <ac:chgData name="Melissa Gavan" userId="dec7c29a-4cfb-4261-a609-71d427ea4993" providerId="ADAL" clId="{0819E069-7248-4855-84F3-3C2017B7347D}" dt="2023-09-21T10:42:29.837" v="4960" actId="1076"/>
          <ac:picMkLst>
            <pc:docMk/>
            <pc:sldMk cId="1881647300" sldId="260"/>
            <ac:picMk id="3074" creationId="{C219EC60-DD3B-499D-8DA5-86C250EBAD53}"/>
          </ac:picMkLst>
        </pc:picChg>
      </pc:sldChg>
      <pc:sldChg chg="addSp modSp modNotesTx">
        <pc:chgData name="Melissa Gavan" userId="dec7c29a-4cfb-4261-a609-71d427ea4993" providerId="ADAL" clId="{0819E069-7248-4855-84F3-3C2017B7347D}" dt="2023-09-21T10:10:45.908" v="4651"/>
        <pc:sldMkLst>
          <pc:docMk/>
          <pc:sldMk cId="87781357" sldId="261"/>
        </pc:sldMkLst>
        <pc:picChg chg="add mod">
          <ac:chgData name="Melissa Gavan" userId="dec7c29a-4cfb-4261-a609-71d427ea4993" providerId="ADAL" clId="{0819E069-7248-4855-84F3-3C2017B7347D}" dt="2023-09-21T10:10:45.908" v="4651"/>
          <ac:picMkLst>
            <pc:docMk/>
            <pc:sldMk cId="87781357" sldId="261"/>
            <ac:picMk id="3" creationId="{DB9867B2-6E1F-9665-ED73-3694D1CCC9EB}"/>
          </ac:picMkLst>
        </pc:picChg>
      </pc:sldChg>
      <pc:sldChg chg="addSp modSp mod setBg setClrOvrMap modNotesTx">
        <pc:chgData name="Melissa Gavan" userId="dec7c29a-4cfb-4261-a609-71d427ea4993" providerId="ADAL" clId="{0819E069-7248-4855-84F3-3C2017B7347D}" dt="2023-09-21T10:31:08.047" v="4787" actId="20577"/>
        <pc:sldMkLst>
          <pc:docMk/>
          <pc:sldMk cId="450463406" sldId="262"/>
        </pc:sldMkLst>
        <pc:spChg chg="mod">
          <ac:chgData name="Melissa Gavan" userId="dec7c29a-4cfb-4261-a609-71d427ea4993" providerId="ADAL" clId="{0819E069-7248-4855-84F3-3C2017B7347D}" dt="2023-09-21T10:31:08.047" v="4787" actId="20577"/>
          <ac:spMkLst>
            <pc:docMk/>
            <pc:sldMk cId="450463406" sldId="262"/>
            <ac:spMk id="2" creationId="{02BFAFF0-3F7A-D46B-6322-6EE185599C43}"/>
          </ac:spMkLst>
        </pc:spChg>
        <pc:spChg chg="add">
          <ac:chgData name="Melissa Gavan" userId="dec7c29a-4cfb-4261-a609-71d427ea4993" providerId="ADAL" clId="{0819E069-7248-4855-84F3-3C2017B7347D}" dt="2023-09-21T10:30:29.890" v="4763" actId="26606"/>
          <ac:spMkLst>
            <pc:docMk/>
            <pc:sldMk cId="450463406" sldId="262"/>
            <ac:spMk id="3089" creationId="{F6E384F5-137A-40B1-97F0-694CC6ECD59C}"/>
          </ac:spMkLst>
        </pc:spChg>
        <pc:spChg chg="add">
          <ac:chgData name="Melissa Gavan" userId="dec7c29a-4cfb-4261-a609-71d427ea4993" providerId="ADAL" clId="{0819E069-7248-4855-84F3-3C2017B7347D}" dt="2023-09-21T10:30:29.890" v="4763" actId="26606"/>
          <ac:spMkLst>
            <pc:docMk/>
            <pc:sldMk cId="450463406" sldId="262"/>
            <ac:spMk id="3091" creationId="{9DBC4630-03DA-474F-BBCB-BA3AE6B317A4}"/>
          </ac:spMkLst>
        </pc:spChg>
        <pc:spChg chg="add">
          <ac:chgData name="Melissa Gavan" userId="dec7c29a-4cfb-4261-a609-71d427ea4993" providerId="ADAL" clId="{0819E069-7248-4855-84F3-3C2017B7347D}" dt="2023-09-21T10:30:29.890" v="4763" actId="26606"/>
          <ac:spMkLst>
            <pc:docMk/>
            <pc:sldMk cId="450463406" sldId="262"/>
            <ac:spMk id="3093" creationId="{78418A25-6EAC-4140-BFE6-284E1925B5EE}"/>
          </ac:spMkLst>
        </pc:spChg>
        <pc:spChg chg="add">
          <ac:chgData name="Melissa Gavan" userId="dec7c29a-4cfb-4261-a609-71d427ea4993" providerId="ADAL" clId="{0819E069-7248-4855-84F3-3C2017B7347D}" dt="2023-09-21T10:30:29.890" v="4763" actId="26606"/>
          <ac:spMkLst>
            <pc:docMk/>
            <pc:sldMk cId="450463406" sldId="262"/>
            <ac:spMk id="3095" creationId="{6B9D64DB-4D5C-4A91-B45F-F301E3174F9F}"/>
          </ac:spMkLst>
        </pc:spChg>
        <pc:spChg chg="add">
          <ac:chgData name="Melissa Gavan" userId="dec7c29a-4cfb-4261-a609-71d427ea4993" providerId="ADAL" clId="{0819E069-7248-4855-84F3-3C2017B7347D}" dt="2023-09-21T10:30:29.890" v="4763" actId="26606"/>
          <ac:spMkLst>
            <pc:docMk/>
            <pc:sldMk cId="450463406" sldId="262"/>
            <ac:spMk id="3097" creationId="{CB14CE1B-4BC5-4EF2-BE3D-05E4F580B3DB}"/>
          </ac:spMkLst>
        </pc:spChg>
        <pc:picChg chg="add mod">
          <ac:chgData name="Melissa Gavan" userId="dec7c29a-4cfb-4261-a609-71d427ea4993" providerId="ADAL" clId="{0819E069-7248-4855-84F3-3C2017B7347D}" dt="2023-09-21T10:10:49.053" v="4652"/>
          <ac:picMkLst>
            <pc:docMk/>
            <pc:sldMk cId="450463406" sldId="262"/>
            <ac:picMk id="3" creationId="{61CA04C5-25BC-04B9-23E3-58C65BBA8A40}"/>
          </ac:picMkLst>
        </pc:picChg>
        <pc:picChg chg="mod ord">
          <ac:chgData name="Melissa Gavan" userId="dec7c29a-4cfb-4261-a609-71d427ea4993" providerId="ADAL" clId="{0819E069-7248-4855-84F3-3C2017B7347D}" dt="2023-09-21T10:30:29.890" v="4763" actId="26606"/>
          <ac:picMkLst>
            <pc:docMk/>
            <pc:sldMk cId="450463406" sldId="262"/>
            <ac:picMk id="3074" creationId="{F4005503-3E2B-61F6-8B4A-32D13B1FDB23}"/>
          </ac:picMkLst>
        </pc:picChg>
        <pc:picChg chg="mod">
          <ac:chgData name="Melissa Gavan" userId="dec7c29a-4cfb-4261-a609-71d427ea4993" providerId="ADAL" clId="{0819E069-7248-4855-84F3-3C2017B7347D}" dt="2023-09-21T10:30:29.890" v="4763" actId="26606"/>
          <ac:picMkLst>
            <pc:docMk/>
            <pc:sldMk cId="450463406" sldId="262"/>
            <ac:picMk id="3078" creationId="{35D3B4C5-89C2-E61B-0D97-C25B7397411D}"/>
          </ac:picMkLst>
        </pc:picChg>
        <pc:picChg chg="mod ord">
          <ac:chgData name="Melissa Gavan" userId="dec7c29a-4cfb-4261-a609-71d427ea4993" providerId="ADAL" clId="{0819E069-7248-4855-84F3-3C2017B7347D}" dt="2023-09-21T10:30:29.890" v="4763" actId="26606"/>
          <ac:picMkLst>
            <pc:docMk/>
            <pc:sldMk cId="450463406" sldId="262"/>
            <ac:picMk id="3080" creationId="{930E1D3F-4145-5094-75F1-89AA9F794DF5}"/>
          </ac:picMkLst>
        </pc:picChg>
        <pc:picChg chg="mod">
          <ac:chgData name="Melissa Gavan" userId="dec7c29a-4cfb-4261-a609-71d427ea4993" providerId="ADAL" clId="{0819E069-7248-4855-84F3-3C2017B7347D}" dt="2023-09-21T10:30:29.890" v="4763" actId="26606"/>
          <ac:picMkLst>
            <pc:docMk/>
            <pc:sldMk cId="450463406" sldId="262"/>
            <ac:picMk id="3082" creationId="{CE22FC12-A375-BF7B-1AF9-814F5D067F71}"/>
          </ac:picMkLst>
        </pc:picChg>
        <pc:picChg chg="mod ord">
          <ac:chgData name="Melissa Gavan" userId="dec7c29a-4cfb-4261-a609-71d427ea4993" providerId="ADAL" clId="{0819E069-7248-4855-84F3-3C2017B7347D}" dt="2023-09-21T10:30:29.890" v="4763" actId="26606"/>
          <ac:picMkLst>
            <pc:docMk/>
            <pc:sldMk cId="450463406" sldId="262"/>
            <ac:picMk id="3084" creationId="{9B1A0060-BD44-4D31-C13B-CC25D5697D47}"/>
          </ac:picMkLst>
        </pc:picChg>
      </pc:sldChg>
      <pc:sldChg chg="addSp delSp modSp add del mod modAnim">
        <pc:chgData name="Melissa Gavan" userId="dec7c29a-4cfb-4261-a609-71d427ea4993" providerId="ADAL" clId="{0819E069-7248-4855-84F3-3C2017B7347D}" dt="2023-09-21T09:50:10.097" v="3126" actId="47"/>
        <pc:sldMkLst>
          <pc:docMk/>
          <pc:sldMk cId="1659976192" sldId="263"/>
        </pc:sldMkLst>
        <pc:spChg chg="mod">
          <ac:chgData name="Melissa Gavan" userId="dec7c29a-4cfb-4261-a609-71d427ea4993" providerId="ADAL" clId="{0819E069-7248-4855-84F3-3C2017B7347D}" dt="2023-09-20T14:35:19.381" v="1245" actId="27636"/>
          <ac:spMkLst>
            <pc:docMk/>
            <pc:sldMk cId="1659976192" sldId="263"/>
            <ac:spMk id="2" creationId="{73779CDB-C7CE-6808-6E54-EF9868BD11CB}"/>
          </ac:spMkLst>
        </pc:spChg>
        <pc:spChg chg="del mod">
          <ac:chgData name="Melissa Gavan" userId="dec7c29a-4cfb-4261-a609-71d427ea4993" providerId="ADAL" clId="{0819E069-7248-4855-84F3-3C2017B7347D}" dt="2023-09-20T14:35:57.635" v="1249" actId="478"/>
          <ac:spMkLst>
            <pc:docMk/>
            <pc:sldMk cId="1659976192" sldId="263"/>
            <ac:spMk id="3" creationId="{043B92AD-7EB4-7BFD-8911-C8710AB2ED49}"/>
          </ac:spMkLst>
        </pc:spChg>
        <pc:spChg chg="add mod">
          <ac:chgData name="Melissa Gavan" userId="dec7c29a-4cfb-4261-a609-71d427ea4993" providerId="ADAL" clId="{0819E069-7248-4855-84F3-3C2017B7347D}" dt="2023-09-20T14:36:22.936" v="1262" actId="122"/>
          <ac:spMkLst>
            <pc:docMk/>
            <pc:sldMk cId="1659976192" sldId="263"/>
            <ac:spMk id="5" creationId="{55BD6833-289F-2B1C-F09B-DE4008505D33}"/>
          </ac:spMkLst>
        </pc:spChg>
      </pc:sldChg>
      <pc:sldChg chg="addSp delSp modSp mod setBg modNotesTx">
        <pc:chgData name="Melissa Gavan" userId="dec7c29a-4cfb-4261-a609-71d427ea4993" providerId="ADAL" clId="{0819E069-7248-4855-84F3-3C2017B7347D}" dt="2023-09-21T10:45:56.660" v="4988" actId="1076"/>
        <pc:sldMkLst>
          <pc:docMk/>
          <pc:sldMk cId="3571319425" sldId="264"/>
        </pc:sldMkLst>
        <pc:spChg chg="mod">
          <ac:chgData name="Melissa Gavan" userId="dec7c29a-4cfb-4261-a609-71d427ea4993" providerId="ADAL" clId="{0819E069-7248-4855-84F3-3C2017B7347D}" dt="2023-09-21T10:45:56.660" v="4988" actId="1076"/>
          <ac:spMkLst>
            <pc:docMk/>
            <pc:sldMk cId="3571319425" sldId="264"/>
            <ac:spMk id="2" creationId="{8E0D5CFA-D16C-2302-813E-8D13CD6CFAA4}"/>
          </ac:spMkLst>
        </pc:spChg>
        <pc:spChg chg="add del">
          <ac:chgData name="Melissa Gavan" userId="dec7c29a-4cfb-4261-a609-71d427ea4993" providerId="ADAL" clId="{0819E069-7248-4855-84F3-3C2017B7347D}" dt="2023-09-21T10:45:19.864" v="4975" actId="26606"/>
          <ac:spMkLst>
            <pc:docMk/>
            <pc:sldMk cId="3571319425" sldId="264"/>
            <ac:spMk id="8" creationId="{F4155C20-3F0E-4576-8A0B-C345B62312DA}"/>
          </ac:spMkLst>
        </pc:spChg>
        <pc:spChg chg="add del">
          <ac:chgData name="Melissa Gavan" userId="dec7c29a-4cfb-4261-a609-71d427ea4993" providerId="ADAL" clId="{0819E069-7248-4855-84F3-3C2017B7347D}" dt="2023-09-21T10:45:19.864" v="4975" actId="26606"/>
          <ac:spMkLst>
            <pc:docMk/>
            <pc:sldMk cId="3571319425" sldId="264"/>
            <ac:spMk id="12" creationId="{0BAEB82B-9A6B-4982-B56B-7529C6EA9A95}"/>
          </ac:spMkLst>
        </pc:spChg>
        <pc:spChg chg="add del">
          <ac:chgData name="Melissa Gavan" userId="dec7c29a-4cfb-4261-a609-71d427ea4993" providerId="ADAL" clId="{0819E069-7248-4855-84F3-3C2017B7347D}" dt="2023-09-21T10:45:19.864" v="4975" actId="26606"/>
          <ac:spMkLst>
            <pc:docMk/>
            <pc:sldMk cId="3571319425" sldId="264"/>
            <ac:spMk id="14" creationId="{FC71CE45-EECF-4555-AD4B-1B3D0D5D1540}"/>
          </ac:spMkLst>
        </pc:spChg>
        <pc:spChg chg="add del">
          <ac:chgData name="Melissa Gavan" userId="dec7c29a-4cfb-4261-a609-71d427ea4993" providerId="ADAL" clId="{0819E069-7248-4855-84F3-3C2017B7347D}" dt="2023-09-21T10:45:19.864" v="4975" actId="26606"/>
          <ac:spMkLst>
            <pc:docMk/>
            <pc:sldMk cId="3571319425" sldId="264"/>
            <ac:spMk id="16" creationId="{53AA89D1-0C70-46BB-8E35-5722A4B18A78}"/>
          </ac:spMkLst>
        </pc:spChg>
        <pc:spChg chg="add del">
          <ac:chgData name="Melissa Gavan" userId="dec7c29a-4cfb-4261-a609-71d427ea4993" providerId="ADAL" clId="{0819E069-7248-4855-84F3-3C2017B7347D}" dt="2023-09-21T10:45:19.814" v="4974" actId="26606"/>
          <ac:spMkLst>
            <pc:docMk/>
            <pc:sldMk cId="3571319425" sldId="264"/>
            <ac:spMk id="2054" creationId="{5964CBE2-084A-47DF-A704-CF5F6217B569}"/>
          </ac:spMkLst>
        </pc:spChg>
        <pc:spChg chg="add del">
          <ac:chgData name="Melissa Gavan" userId="dec7c29a-4cfb-4261-a609-71d427ea4993" providerId="ADAL" clId="{0819E069-7248-4855-84F3-3C2017B7347D}" dt="2023-09-21T10:41:53.900" v="4955" actId="26606"/>
          <ac:spMkLst>
            <pc:docMk/>
            <pc:sldMk cId="3571319425" sldId="264"/>
            <ac:spMk id="2055" creationId="{F1655C47-7AD7-12C1-D144-5C01155B107F}"/>
          </ac:spMkLst>
        </pc:spChg>
        <pc:spChg chg="add del">
          <ac:chgData name="Melissa Gavan" userId="dec7c29a-4cfb-4261-a609-71d427ea4993" providerId="ADAL" clId="{0819E069-7248-4855-84F3-3C2017B7347D}" dt="2023-09-21T10:45:19.814" v="4974" actId="26606"/>
          <ac:spMkLst>
            <pc:docMk/>
            <pc:sldMk cId="3571319425" sldId="264"/>
            <ac:spMk id="2056" creationId="{686A5CBB-E03B-4019-8BCD-78975D39E48C}"/>
          </ac:spMkLst>
        </pc:spChg>
        <pc:spChg chg="add del">
          <ac:chgData name="Melissa Gavan" userId="dec7c29a-4cfb-4261-a609-71d427ea4993" providerId="ADAL" clId="{0819E069-7248-4855-84F3-3C2017B7347D}" dt="2023-09-21T10:41:53.900" v="4955" actId="26606"/>
          <ac:spMkLst>
            <pc:docMk/>
            <pc:sldMk cId="3571319425" sldId="264"/>
            <ac:spMk id="2057" creationId="{13A48C6C-3CC4-4EE5-A773-EC1EB7F59CD4}"/>
          </ac:spMkLst>
        </pc:spChg>
        <pc:spChg chg="add del">
          <ac:chgData name="Melissa Gavan" userId="dec7c29a-4cfb-4261-a609-71d427ea4993" providerId="ADAL" clId="{0819E069-7248-4855-84F3-3C2017B7347D}" dt="2023-09-21T10:45:19.814" v="4974" actId="26606"/>
          <ac:spMkLst>
            <pc:docMk/>
            <pc:sldMk cId="3571319425" sldId="264"/>
            <ac:spMk id="2058" creationId="{94993204-9792-4E61-A83C-73D4379E2B1C}"/>
          </ac:spMkLst>
        </pc:spChg>
        <pc:spChg chg="add del">
          <ac:chgData name="Melissa Gavan" userId="dec7c29a-4cfb-4261-a609-71d427ea4993" providerId="ADAL" clId="{0819E069-7248-4855-84F3-3C2017B7347D}" dt="2023-09-21T10:41:57.889" v="4957" actId="26606"/>
          <ac:spMkLst>
            <pc:docMk/>
            <pc:sldMk cId="3571319425" sldId="264"/>
            <ac:spMk id="2059" creationId="{94993204-9792-4E61-A83C-73D4379E2B1C}"/>
          </ac:spMkLst>
        </pc:spChg>
        <pc:spChg chg="add del">
          <ac:chgData name="Melissa Gavan" userId="dec7c29a-4cfb-4261-a609-71d427ea4993" providerId="ADAL" clId="{0819E069-7248-4855-84F3-3C2017B7347D}" dt="2023-09-21T10:41:57.889" v="4957" actId="26606"/>
          <ac:spMkLst>
            <pc:docMk/>
            <pc:sldMk cId="3571319425" sldId="264"/>
            <ac:spMk id="2060" creationId="{5964CBE2-084A-47DF-A704-CF5F6217B569}"/>
          </ac:spMkLst>
        </pc:spChg>
        <pc:spChg chg="add del">
          <ac:chgData name="Melissa Gavan" userId="dec7c29a-4cfb-4261-a609-71d427ea4993" providerId="ADAL" clId="{0819E069-7248-4855-84F3-3C2017B7347D}" dt="2023-09-21T10:41:57.889" v="4957" actId="26606"/>
          <ac:spMkLst>
            <pc:docMk/>
            <pc:sldMk cId="3571319425" sldId="264"/>
            <ac:spMk id="2061" creationId="{686A5CBB-E03B-4019-8BCD-78975D39E48C}"/>
          </ac:spMkLst>
        </pc:spChg>
        <pc:spChg chg="add">
          <ac:chgData name="Melissa Gavan" userId="dec7c29a-4cfb-4261-a609-71d427ea4993" providerId="ADAL" clId="{0819E069-7248-4855-84F3-3C2017B7347D}" dt="2023-09-21T10:45:19.864" v="4975" actId="26606"/>
          <ac:spMkLst>
            <pc:docMk/>
            <pc:sldMk cId="3571319425" sldId="264"/>
            <ac:spMk id="2062" creationId="{489B7BFD-8F45-4093-AD9C-91B15B0503D9}"/>
          </ac:spMkLst>
        </pc:spChg>
        <pc:spChg chg="add">
          <ac:chgData name="Melissa Gavan" userId="dec7c29a-4cfb-4261-a609-71d427ea4993" providerId="ADAL" clId="{0819E069-7248-4855-84F3-3C2017B7347D}" dt="2023-09-21T10:45:19.864" v="4975" actId="26606"/>
          <ac:spMkLst>
            <pc:docMk/>
            <pc:sldMk cId="3571319425" sldId="264"/>
            <ac:spMk id="2066" creationId="{4D4C00DC-4DC6-4CD2-9E31-F17E6CEBC5A6}"/>
          </ac:spMkLst>
        </pc:spChg>
        <pc:spChg chg="add">
          <ac:chgData name="Melissa Gavan" userId="dec7c29a-4cfb-4261-a609-71d427ea4993" providerId="ADAL" clId="{0819E069-7248-4855-84F3-3C2017B7347D}" dt="2023-09-21T10:45:19.864" v="4975" actId="26606"/>
          <ac:spMkLst>
            <pc:docMk/>
            <pc:sldMk cId="3571319425" sldId="264"/>
            <ac:spMk id="2237" creationId="{A499C65A-9B02-4D7F-BD68-CD38D880551F}"/>
          </ac:spMkLst>
        </pc:spChg>
        <pc:grpChg chg="add">
          <ac:chgData name="Melissa Gavan" userId="dec7c29a-4cfb-4261-a609-71d427ea4993" providerId="ADAL" clId="{0819E069-7248-4855-84F3-3C2017B7347D}" dt="2023-09-21T10:45:19.864" v="4975" actId="26606"/>
          <ac:grpSpMkLst>
            <pc:docMk/>
            <pc:sldMk cId="3571319425" sldId="264"/>
            <ac:grpSpMk id="2063" creationId="{66FB5A75-BDE2-4F12-A95B-C48788A7685C}"/>
          </ac:grpSpMkLst>
        </pc:grpChg>
        <pc:grpChg chg="add">
          <ac:chgData name="Melissa Gavan" userId="dec7c29a-4cfb-4261-a609-71d427ea4993" providerId="ADAL" clId="{0819E069-7248-4855-84F3-3C2017B7347D}" dt="2023-09-21T10:45:19.864" v="4975" actId="26606"/>
          <ac:grpSpMkLst>
            <pc:docMk/>
            <pc:sldMk cId="3571319425" sldId="264"/>
            <ac:grpSpMk id="2067" creationId="{1F4896D7-5AD0-4505-BCCD-82262CFEE2E1}"/>
          </ac:grpSpMkLst>
        </pc:grpChg>
        <pc:picChg chg="add mod ord">
          <ac:chgData name="Melissa Gavan" userId="dec7c29a-4cfb-4261-a609-71d427ea4993" providerId="ADAL" clId="{0819E069-7248-4855-84F3-3C2017B7347D}" dt="2023-09-21T10:45:19.864" v="4975" actId="26606"/>
          <ac:picMkLst>
            <pc:docMk/>
            <pc:sldMk cId="3571319425" sldId="264"/>
            <ac:picMk id="3" creationId="{BF157961-98AB-3CB6-2B43-3FCBED388C79}"/>
          </ac:picMkLst>
        </pc:picChg>
        <pc:picChg chg="add del mod">
          <ac:chgData name="Melissa Gavan" userId="dec7c29a-4cfb-4261-a609-71d427ea4993" providerId="ADAL" clId="{0819E069-7248-4855-84F3-3C2017B7347D}" dt="2023-09-21T10:42:45.989" v="4961" actId="21"/>
          <ac:picMkLst>
            <pc:docMk/>
            <pc:sldMk cId="3571319425" sldId="264"/>
            <ac:picMk id="2050" creationId="{C31787FE-40ED-7AFF-76B6-1505D2BC9E17}"/>
          </ac:picMkLst>
        </pc:picChg>
        <pc:picChg chg="add mod">
          <ac:chgData name="Melissa Gavan" userId="dec7c29a-4cfb-4261-a609-71d427ea4993" providerId="ADAL" clId="{0819E069-7248-4855-84F3-3C2017B7347D}" dt="2023-09-21T10:45:19.864" v="4975" actId="26606"/>
          <ac:picMkLst>
            <pc:docMk/>
            <pc:sldMk cId="3571319425" sldId="264"/>
            <ac:picMk id="2052" creationId="{4F99F4DC-E107-0230-89CA-74ED333534FD}"/>
          </ac:picMkLst>
        </pc:picChg>
        <pc:cxnChg chg="add del">
          <ac:chgData name="Melissa Gavan" userId="dec7c29a-4cfb-4261-a609-71d427ea4993" providerId="ADAL" clId="{0819E069-7248-4855-84F3-3C2017B7347D}" dt="2023-09-21T10:45:19.864" v="4975" actId="26606"/>
          <ac:cxnSpMkLst>
            <pc:docMk/>
            <pc:sldMk cId="3571319425" sldId="264"/>
            <ac:cxnSpMk id="10" creationId="{56020367-4FD5-4596-8E10-C5F095CD8DBF}"/>
          </ac:cxnSpMkLst>
        </pc:cxnChg>
      </pc:sldChg>
      <pc:sldChg chg="addSp modSp mod setBg modNotesTx">
        <pc:chgData name="Melissa Gavan" userId="dec7c29a-4cfb-4261-a609-71d427ea4993" providerId="ADAL" clId="{0819E069-7248-4855-84F3-3C2017B7347D}" dt="2023-09-21T10:42:59.499" v="4964" actId="1076"/>
        <pc:sldMkLst>
          <pc:docMk/>
          <pc:sldMk cId="74348363" sldId="265"/>
        </pc:sldMkLst>
        <pc:spChg chg="mod">
          <ac:chgData name="Melissa Gavan" userId="dec7c29a-4cfb-4261-a609-71d427ea4993" providerId="ADAL" clId="{0819E069-7248-4855-84F3-3C2017B7347D}" dt="2023-09-21T10:33:16.846" v="4808" actId="26606"/>
          <ac:spMkLst>
            <pc:docMk/>
            <pc:sldMk cId="74348363" sldId="265"/>
            <ac:spMk id="2" creationId="{7859D2D1-60B0-0CD0-BAA6-1BB38DFB28A2}"/>
          </ac:spMkLst>
        </pc:spChg>
        <pc:spChg chg="mod">
          <ac:chgData name="Melissa Gavan" userId="dec7c29a-4cfb-4261-a609-71d427ea4993" providerId="ADAL" clId="{0819E069-7248-4855-84F3-3C2017B7347D}" dt="2023-09-21T10:33:27.633" v="4809" actId="1076"/>
          <ac:spMkLst>
            <pc:docMk/>
            <pc:sldMk cId="74348363" sldId="265"/>
            <ac:spMk id="3" creationId="{BC25F4AA-3CD3-840E-4985-98B7D77B9342}"/>
          </ac:spMkLst>
        </pc:spChg>
        <pc:spChg chg="add">
          <ac:chgData name="Melissa Gavan" userId="dec7c29a-4cfb-4261-a609-71d427ea4993" providerId="ADAL" clId="{0819E069-7248-4855-84F3-3C2017B7347D}" dt="2023-09-21T10:33:16.846" v="4808" actId="26606"/>
          <ac:spMkLst>
            <pc:docMk/>
            <pc:sldMk cId="74348363" sldId="265"/>
            <ac:spMk id="9" creationId="{F4155C20-3F0E-4576-8A0B-C345B62312DA}"/>
          </ac:spMkLst>
        </pc:spChg>
        <pc:spChg chg="add">
          <ac:chgData name="Melissa Gavan" userId="dec7c29a-4cfb-4261-a609-71d427ea4993" providerId="ADAL" clId="{0819E069-7248-4855-84F3-3C2017B7347D}" dt="2023-09-21T10:33:16.846" v="4808" actId="26606"/>
          <ac:spMkLst>
            <pc:docMk/>
            <pc:sldMk cId="74348363" sldId="265"/>
            <ac:spMk id="13" creationId="{0BAEB82B-9A6B-4982-B56B-7529C6EA9A95}"/>
          </ac:spMkLst>
        </pc:spChg>
        <pc:spChg chg="add">
          <ac:chgData name="Melissa Gavan" userId="dec7c29a-4cfb-4261-a609-71d427ea4993" providerId="ADAL" clId="{0819E069-7248-4855-84F3-3C2017B7347D}" dt="2023-09-21T10:33:16.846" v="4808" actId="26606"/>
          <ac:spMkLst>
            <pc:docMk/>
            <pc:sldMk cId="74348363" sldId="265"/>
            <ac:spMk id="15" creationId="{FC71CE45-EECF-4555-AD4B-1B3D0D5D1540}"/>
          </ac:spMkLst>
        </pc:spChg>
        <pc:spChg chg="add">
          <ac:chgData name="Melissa Gavan" userId="dec7c29a-4cfb-4261-a609-71d427ea4993" providerId="ADAL" clId="{0819E069-7248-4855-84F3-3C2017B7347D}" dt="2023-09-21T10:33:16.846" v="4808" actId="26606"/>
          <ac:spMkLst>
            <pc:docMk/>
            <pc:sldMk cId="74348363" sldId="265"/>
            <ac:spMk id="17" creationId="{53AA89D1-0C70-46BB-8E35-5722A4B18A78}"/>
          </ac:spMkLst>
        </pc:spChg>
        <pc:picChg chg="add mod">
          <ac:chgData name="Melissa Gavan" userId="dec7c29a-4cfb-4261-a609-71d427ea4993" providerId="ADAL" clId="{0819E069-7248-4855-84F3-3C2017B7347D}" dt="2023-09-21T10:11:08.852" v="4658" actId="14100"/>
          <ac:picMkLst>
            <pc:docMk/>
            <pc:sldMk cId="74348363" sldId="265"/>
            <ac:picMk id="4" creationId="{71987BCC-87F6-57D5-594E-D6DA0252D6F3}"/>
          </ac:picMkLst>
        </pc:picChg>
        <pc:picChg chg="add mod">
          <ac:chgData name="Melissa Gavan" userId="dec7c29a-4cfb-4261-a609-71d427ea4993" providerId="ADAL" clId="{0819E069-7248-4855-84F3-3C2017B7347D}" dt="2023-09-21T10:42:59.499" v="4964" actId="1076"/>
          <ac:picMkLst>
            <pc:docMk/>
            <pc:sldMk cId="74348363" sldId="265"/>
            <ac:picMk id="5" creationId="{F92EEEC2-A592-483E-42C1-77723D5D9653}"/>
          </ac:picMkLst>
        </pc:picChg>
        <pc:cxnChg chg="add">
          <ac:chgData name="Melissa Gavan" userId="dec7c29a-4cfb-4261-a609-71d427ea4993" providerId="ADAL" clId="{0819E069-7248-4855-84F3-3C2017B7347D}" dt="2023-09-21T10:33:16.846" v="4808" actId="26606"/>
          <ac:cxnSpMkLst>
            <pc:docMk/>
            <pc:sldMk cId="74348363" sldId="265"/>
            <ac:cxnSpMk id="11" creationId="{56020367-4FD5-4596-8E10-C5F095CD8DBF}"/>
          </ac:cxnSpMkLst>
        </pc:cxnChg>
      </pc:sldChg>
      <pc:sldChg chg="addSp modSp mod setBg modNotesTx">
        <pc:chgData name="Melissa Gavan" userId="dec7c29a-4cfb-4261-a609-71d427ea4993" providerId="ADAL" clId="{0819E069-7248-4855-84F3-3C2017B7347D}" dt="2023-09-21T10:34:14.297" v="4831" actId="122"/>
        <pc:sldMkLst>
          <pc:docMk/>
          <pc:sldMk cId="2311331620" sldId="266"/>
        </pc:sldMkLst>
        <pc:spChg chg="mod">
          <ac:chgData name="Melissa Gavan" userId="dec7c29a-4cfb-4261-a609-71d427ea4993" providerId="ADAL" clId="{0819E069-7248-4855-84F3-3C2017B7347D}" dt="2023-09-21T10:34:14.297" v="4831" actId="122"/>
          <ac:spMkLst>
            <pc:docMk/>
            <pc:sldMk cId="2311331620" sldId="266"/>
            <ac:spMk id="2" creationId="{7859D2D1-60B0-0CD0-BAA6-1BB38DFB28A2}"/>
          </ac:spMkLst>
        </pc:spChg>
        <pc:spChg chg="mod">
          <ac:chgData name="Melissa Gavan" userId="dec7c29a-4cfb-4261-a609-71d427ea4993" providerId="ADAL" clId="{0819E069-7248-4855-84F3-3C2017B7347D}" dt="2023-09-21T10:34:02.208" v="4828" actId="5793"/>
          <ac:spMkLst>
            <pc:docMk/>
            <pc:sldMk cId="2311331620" sldId="266"/>
            <ac:spMk id="3" creationId="{BC25F4AA-3CD3-840E-4985-98B7D77B9342}"/>
          </ac:spMkLst>
        </pc:spChg>
        <pc:spChg chg="add">
          <ac:chgData name="Melissa Gavan" userId="dec7c29a-4cfb-4261-a609-71d427ea4993" providerId="ADAL" clId="{0819E069-7248-4855-84F3-3C2017B7347D}" dt="2023-09-21T10:33:38.365" v="4810" actId="26606"/>
          <ac:spMkLst>
            <pc:docMk/>
            <pc:sldMk cId="2311331620" sldId="266"/>
            <ac:spMk id="9" creationId="{A2679492-7988-4050-9056-542444452411}"/>
          </ac:spMkLst>
        </pc:spChg>
        <pc:spChg chg="add">
          <ac:chgData name="Melissa Gavan" userId="dec7c29a-4cfb-4261-a609-71d427ea4993" providerId="ADAL" clId="{0819E069-7248-4855-84F3-3C2017B7347D}" dt="2023-09-21T10:33:38.365" v="4810" actId="26606"/>
          <ac:spMkLst>
            <pc:docMk/>
            <pc:sldMk cId="2311331620" sldId="266"/>
            <ac:spMk id="11" creationId="{B091B163-7D61-4891-ABCF-5C13D9C418D0}"/>
          </ac:spMkLst>
        </pc:spChg>
        <pc:grpChg chg="add">
          <ac:chgData name="Melissa Gavan" userId="dec7c29a-4cfb-4261-a609-71d427ea4993" providerId="ADAL" clId="{0819E069-7248-4855-84F3-3C2017B7347D}" dt="2023-09-21T10:33:38.365" v="4810" actId="26606"/>
          <ac:grpSpMkLst>
            <pc:docMk/>
            <pc:sldMk cId="2311331620" sldId="266"/>
            <ac:grpSpMk id="13" creationId="{0474DF76-993E-44DE-AFB0-C416182ACECF}"/>
          </ac:grpSpMkLst>
        </pc:grpChg>
        <pc:picChg chg="add mod">
          <ac:chgData name="Melissa Gavan" userId="dec7c29a-4cfb-4261-a609-71d427ea4993" providerId="ADAL" clId="{0819E069-7248-4855-84F3-3C2017B7347D}" dt="2023-09-21T10:11:11.035" v="4659"/>
          <ac:picMkLst>
            <pc:docMk/>
            <pc:sldMk cId="2311331620" sldId="266"/>
            <ac:picMk id="4" creationId="{DD7B6D75-60E9-8BF0-AA5D-421E5BFC9C27}"/>
          </ac:picMkLst>
        </pc:picChg>
        <pc:cxnChg chg="add">
          <ac:chgData name="Melissa Gavan" userId="dec7c29a-4cfb-4261-a609-71d427ea4993" providerId="ADAL" clId="{0819E069-7248-4855-84F3-3C2017B7347D}" dt="2023-09-21T10:33:38.365" v="4810" actId="26606"/>
          <ac:cxnSpMkLst>
            <pc:docMk/>
            <pc:sldMk cId="2311331620" sldId="266"/>
            <ac:cxnSpMk id="18" creationId="{C49DA8F6-BCC1-4447-B54C-57856834B94B}"/>
          </ac:cxnSpMkLst>
        </pc:cxnChg>
      </pc:sldChg>
      <pc:sldChg chg="addSp modSp mod setBg modNotesTx">
        <pc:chgData name="Melissa Gavan" userId="dec7c29a-4cfb-4261-a609-71d427ea4993" providerId="ADAL" clId="{0819E069-7248-4855-84F3-3C2017B7347D}" dt="2023-09-21T10:36:36.836" v="4902" actId="207"/>
        <pc:sldMkLst>
          <pc:docMk/>
          <pc:sldMk cId="2879475399" sldId="267"/>
        </pc:sldMkLst>
        <pc:spChg chg="mod">
          <ac:chgData name="Melissa Gavan" userId="dec7c29a-4cfb-4261-a609-71d427ea4993" providerId="ADAL" clId="{0819E069-7248-4855-84F3-3C2017B7347D}" dt="2023-09-21T10:34:32.225" v="4834" actId="122"/>
          <ac:spMkLst>
            <pc:docMk/>
            <pc:sldMk cId="2879475399" sldId="267"/>
            <ac:spMk id="2" creationId="{7859D2D1-60B0-0CD0-BAA6-1BB38DFB28A2}"/>
          </ac:spMkLst>
        </pc:spChg>
        <pc:spChg chg="mod">
          <ac:chgData name="Melissa Gavan" userId="dec7c29a-4cfb-4261-a609-71d427ea4993" providerId="ADAL" clId="{0819E069-7248-4855-84F3-3C2017B7347D}" dt="2023-09-21T10:36:36.836" v="4902" actId="207"/>
          <ac:spMkLst>
            <pc:docMk/>
            <pc:sldMk cId="2879475399" sldId="267"/>
            <ac:spMk id="3" creationId="{BC25F4AA-3CD3-840E-4985-98B7D77B9342}"/>
          </ac:spMkLst>
        </pc:spChg>
        <pc:spChg chg="add">
          <ac:chgData name="Melissa Gavan" userId="dec7c29a-4cfb-4261-a609-71d427ea4993" providerId="ADAL" clId="{0819E069-7248-4855-84F3-3C2017B7347D}" dt="2023-09-21T10:34:26.530" v="4832" actId="26606"/>
          <ac:spMkLst>
            <pc:docMk/>
            <pc:sldMk cId="2879475399" sldId="267"/>
            <ac:spMk id="9" creationId="{C2554CA6-288E-4202-BC52-2E5A8F0C0AED}"/>
          </ac:spMkLst>
        </pc:spChg>
        <pc:spChg chg="add">
          <ac:chgData name="Melissa Gavan" userId="dec7c29a-4cfb-4261-a609-71d427ea4993" providerId="ADAL" clId="{0819E069-7248-4855-84F3-3C2017B7347D}" dt="2023-09-21T10:34:26.530" v="4832" actId="26606"/>
          <ac:spMkLst>
            <pc:docMk/>
            <pc:sldMk cId="2879475399" sldId="267"/>
            <ac:spMk id="11" creationId="{B10BB131-AC8E-4A8E-A5D1-36260F720C3B}"/>
          </ac:spMkLst>
        </pc:spChg>
        <pc:spChg chg="add">
          <ac:chgData name="Melissa Gavan" userId="dec7c29a-4cfb-4261-a609-71d427ea4993" providerId="ADAL" clId="{0819E069-7248-4855-84F3-3C2017B7347D}" dt="2023-09-21T10:34:26.530" v="4832" actId="26606"/>
          <ac:spMkLst>
            <pc:docMk/>
            <pc:sldMk cId="2879475399" sldId="267"/>
            <ac:spMk id="13" creationId="{5B7778FC-632E-4DCA-A7CB-0D7731CCF970}"/>
          </ac:spMkLst>
        </pc:spChg>
        <pc:spChg chg="add">
          <ac:chgData name="Melissa Gavan" userId="dec7c29a-4cfb-4261-a609-71d427ea4993" providerId="ADAL" clId="{0819E069-7248-4855-84F3-3C2017B7347D}" dt="2023-09-21T10:34:26.530" v="4832" actId="26606"/>
          <ac:spMkLst>
            <pc:docMk/>
            <pc:sldMk cId="2879475399" sldId="267"/>
            <ac:spMk id="15" creationId="{FA23A907-97FB-4A8F-880A-DD77401C4296}"/>
          </ac:spMkLst>
        </pc:spChg>
        <pc:picChg chg="add mod">
          <ac:chgData name="Melissa Gavan" userId="dec7c29a-4cfb-4261-a609-71d427ea4993" providerId="ADAL" clId="{0819E069-7248-4855-84F3-3C2017B7347D}" dt="2023-09-21T10:11:12.973" v="4660"/>
          <ac:picMkLst>
            <pc:docMk/>
            <pc:sldMk cId="2879475399" sldId="267"/>
            <ac:picMk id="4" creationId="{1EE32D96-DAB4-53AE-3DBD-73CD6A624908}"/>
          </ac:picMkLst>
        </pc:picChg>
      </pc:sldChg>
      <pc:sldChg chg="addSp modSp mod setBg modNotesTx">
        <pc:chgData name="Melissa Gavan" userId="dec7c29a-4cfb-4261-a609-71d427ea4993" providerId="ADAL" clId="{0819E069-7248-4855-84F3-3C2017B7347D}" dt="2023-09-21T10:44:01.039" v="4967" actId="1076"/>
        <pc:sldMkLst>
          <pc:docMk/>
          <pc:sldMk cId="2163050298" sldId="268"/>
        </pc:sldMkLst>
        <pc:spChg chg="mod">
          <ac:chgData name="Melissa Gavan" userId="dec7c29a-4cfb-4261-a609-71d427ea4993" providerId="ADAL" clId="{0819E069-7248-4855-84F3-3C2017B7347D}" dt="2023-09-21T10:37:13.367" v="4908" actId="121"/>
          <ac:spMkLst>
            <pc:docMk/>
            <pc:sldMk cId="2163050298" sldId="268"/>
            <ac:spMk id="2" creationId="{DDDFBC44-DA0E-5659-F9AE-9ABFBE63C1C7}"/>
          </ac:spMkLst>
        </pc:spChg>
        <pc:spChg chg="add">
          <ac:chgData name="Melissa Gavan" userId="dec7c29a-4cfb-4261-a609-71d427ea4993" providerId="ADAL" clId="{0819E069-7248-4855-84F3-3C2017B7347D}" dt="2023-09-21T10:36:55.251" v="4903" actId="26606"/>
          <ac:spMkLst>
            <pc:docMk/>
            <pc:sldMk cId="2163050298" sldId="268"/>
            <ac:spMk id="15" creationId="{5AE9FC70-8A26-4CF2-8E04-EBDADB8B81C4}"/>
          </ac:spMkLst>
        </pc:spChg>
        <pc:spChg chg="add">
          <ac:chgData name="Melissa Gavan" userId="dec7c29a-4cfb-4261-a609-71d427ea4993" providerId="ADAL" clId="{0819E069-7248-4855-84F3-3C2017B7347D}" dt="2023-09-21T10:36:55.251" v="4903" actId="26606"/>
          <ac:spMkLst>
            <pc:docMk/>
            <pc:sldMk cId="2163050298" sldId="268"/>
            <ac:spMk id="17" creationId="{609CB703-C563-4F1F-BF28-83C06E978C4F}"/>
          </ac:spMkLst>
        </pc:spChg>
        <pc:spChg chg="add">
          <ac:chgData name="Melissa Gavan" userId="dec7c29a-4cfb-4261-a609-71d427ea4993" providerId="ADAL" clId="{0819E069-7248-4855-84F3-3C2017B7347D}" dt="2023-09-21T10:36:55.251" v="4903" actId="26606"/>
          <ac:spMkLst>
            <pc:docMk/>
            <pc:sldMk cId="2163050298" sldId="268"/>
            <ac:spMk id="19" creationId="{C5CB530E-515E-412C-9DF1-5F8FFBD6F383}"/>
          </ac:spMkLst>
        </pc:spChg>
        <pc:spChg chg="add">
          <ac:chgData name="Melissa Gavan" userId="dec7c29a-4cfb-4261-a609-71d427ea4993" providerId="ADAL" clId="{0819E069-7248-4855-84F3-3C2017B7347D}" dt="2023-09-21T10:36:55.251" v="4903" actId="26606"/>
          <ac:spMkLst>
            <pc:docMk/>
            <pc:sldMk cId="2163050298" sldId="268"/>
            <ac:spMk id="23" creationId="{712D4376-A578-4FF1-94FC-245E7A6A489F}"/>
          </ac:spMkLst>
        </pc:spChg>
        <pc:spChg chg="add">
          <ac:chgData name="Melissa Gavan" userId="dec7c29a-4cfb-4261-a609-71d427ea4993" providerId="ADAL" clId="{0819E069-7248-4855-84F3-3C2017B7347D}" dt="2023-09-21T10:36:55.251" v="4903" actId="26606"/>
          <ac:spMkLst>
            <pc:docMk/>
            <pc:sldMk cId="2163050298" sldId="268"/>
            <ac:spMk id="25" creationId="{AEA7509D-F04F-40CB-A0B3-EEF16499CC9F}"/>
          </ac:spMkLst>
        </pc:spChg>
        <pc:picChg chg="add mod">
          <ac:chgData name="Melissa Gavan" userId="dec7c29a-4cfb-4261-a609-71d427ea4993" providerId="ADAL" clId="{0819E069-7248-4855-84F3-3C2017B7347D}" dt="2023-09-21T10:11:15.977" v="4661"/>
          <ac:picMkLst>
            <pc:docMk/>
            <pc:sldMk cId="2163050298" sldId="268"/>
            <ac:picMk id="3" creationId="{24858B26-6F00-A7AC-6B72-D77F6EDE95E5}"/>
          </ac:picMkLst>
        </pc:picChg>
        <pc:picChg chg="mod">
          <ac:chgData name="Melissa Gavan" userId="dec7c29a-4cfb-4261-a609-71d427ea4993" providerId="ADAL" clId="{0819E069-7248-4855-84F3-3C2017B7347D}" dt="2023-09-21T10:37:31.291" v="4909" actId="1076"/>
          <ac:picMkLst>
            <pc:docMk/>
            <pc:sldMk cId="2163050298" sldId="268"/>
            <ac:picMk id="10" creationId="{CCBE69D2-53CE-A075-11FD-96A7BDD4E2DC}"/>
          </ac:picMkLst>
        </pc:picChg>
        <pc:picChg chg="add mod">
          <ac:chgData name="Melissa Gavan" userId="dec7c29a-4cfb-4261-a609-71d427ea4993" providerId="ADAL" clId="{0819E069-7248-4855-84F3-3C2017B7347D}" dt="2023-09-21T10:44:01.039" v="4967" actId="1076"/>
          <ac:picMkLst>
            <pc:docMk/>
            <pc:sldMk cId="2163050298" sldId="268"/>
            <ac:picMk id="4098" creationId="{D5B3FACC-CD35-B2F5-53CB-CD8542B682C6}"/>
          </ac:picMkLst>
        </pc:picChg>
        <pc:cxnChg chg="add">
          <ac:chgData name="Melissa Gavan" userId="dec7c29a-4cfb-4261-a609-71d427ea4993" providerId="ADAL" clId="{0819E069-7248-4855-84F3-3C2017B7347D}" dt="2023-09-21T10:36:55.251" v="4903" actId="26606"/>
          <ac:cxnSpMkLst>
            <pc:docMk/>
            <pc:sldMk cId="2163050298" sldId="268"/>
            <ac:cxnSpMk id="21" creationId="{56020367-4FD5-4596-8E10-C5F095CD8DBF}"/>
          </ac:cxnSpMkLst>
        </pc:cxnChg>
      </pc:sldChg>
      <pc:sldChg chg="addSp modSp mod setBg modNotesTx">
        <pc:chgData name="Melissa Gavan" userId="dec7c29a-4cfb-4261-a609-71d427ea4993" providerId="ADAL" clId="{0819E069-7248-4855-84F3-3C2017B7347D}" dt="2023-09-21T10:44:18.596" v="4970" actId="1076"/>
        <pc:sldMkLst>
          <pc:docMk/>
          <pc:sldMk cId="883178776" sldId="269"/>
        </pc:sldMkLst>
        <pc:spChg chg="mod">
          <ac:chgData name="Melissa Gavan" userId="dec7c29a-4cfb-4261-a609-71d427ea4993" providerId="ADAL" clId="{0819E069-7248-4855-84F3-3C2017B7347D}" dt="2023-09-21T10:38:50.251" v="4919" actId="207"/>
          <ac:spMkLst>
            <pc:docMk/>
            <pc:sldMk cId="883178776" sldId="269"/>
            <ac:spMk id="2" creationId="{FC7E8A5E-9962-1BFA-8D44-1113FB0397F2}"/>
          </ac:spMkLst>
        </pc:spChg>
        <pc:spChg chg="mod">
          <ac:chgData name="Melissa Gavan" userId="dec7c29a-4cfb-4261-a609-71d427ea4993" providerId="ADAL" clId="{0819E069-7248-4855-84F3-3C2017B7347D}" dt="2023-09-21T10:39:00.569" v="4920" actId="207"/>
          <ac:spMkLst>
            <pc:docMk/>
            <pc:sldMk cId="883178776" sldId="269"/>
            <ac:spMk id="3" creationId="{408A2D3D-11FE-9880-2589-84408996689E}"/>
          </ac:spMkLst>
        </pc:spChg>
        <pc:spChg chg="mod">
          <ac:chgData name="Melissa Gavan" userId="dec7c29a-4cfb-4261-a609-71d427ea4993" providerId="ADAL" clId="{0819E069-7248-4855-84F3-3C2017B7347D}" dt="2023-09-21T10:44:10.164" v="4968" actId="1076"/>
          <ac:spMkLst>
            <pc:docMk/>
            <pc:sldMk cId="883178776" sldId="269"/>
            <ac:spMk id="4" creationId="{9FB4FC64-A765-34F7-4DCC-2EAA4B5085C8}"/>
          </ac:spMkLst>
        </pc:spChg>
        <pc:spChg chg="mod">
          <ac:chgData name="Melissa Gavan" userId="dec7c29a-4cfb-4261-a609-71d427ea4993" providerId="ADAL" clId="{0819E069-7248-4855-84F3-3C2017B7347D}" dt="2023-09-21T10:44:18.596" v="4970" actId="1076"/>
          <ac:spMkLst>
            <pc:docMk/>
            <pc:sldMk cId="883178776" sldId="269"/>
            <ac:spMk id="5" creationId="{4D519299-0F89-BC70-5EB0-5C5CBA121E0D}"/>
          </ac:spMkLst>
        </pc:spChg>
        <pc:spChg chg="mod">
          <ac:chgData name="Melissa Gavan" userId="dec7c29a-4cfb-4261-a609-71d427ea4993" providerId="ADAL" clId="{0819E069-7248-4855-84F3-3C2017B7347D}" dt="2023-09-21T10:44:15.880" v="4969" actId="1076"/>
          <ac:spMkLst>
            <pc:docMk/>
            <pc:sldMk cId="883178776" sldId="269"/>
            <ac:spMk id="6" creationId="{83C56857-F34C-BCBA-182F-340FE2368DE9}"/>
          </ac:spMkLst>
        </pc:spChg>
        <pc:spChg chg="mod">
          <ac:chgData name="Melissa Gavan" userId="dec7c29a-4cfb-4261-a609-71d427ea4993" providerId="ADAL" clId="{0819E069-7248-4855-84F3-3C2017B7347D}" dt="2023-09-21T10:38:33.861" v="4914" actId="207"/>
          <ac:spMkLst>
            <pc:docMk/>
            <pc:sldMk cId="883178776" sldId="269"/>
            <ac:spMk id="7" creationId="{2BFC3473-D5C7-4559-F4BD-38E43A40731F}"/>
          </ac:spMkLst>
        </pc:spChg>
        <pc:spChg chg="mod">
          <ac:chgData name="Melissa Gavan" userId="dec7c29a-4cfb-4261-a609-71d427ea4993" providerId="ADAL" clId="{0819E069-7248-4855-84F3-3C2017B7347D}" dt="2023-09-21T10:38:40.207" v="4916" actId="207"/>
          <ac:spMkLst>
            <pc:docMk/>
            <pc:sldMk cId="883178776" sldId="269"/>
            <ac:spMk id="8" creationId="{CC0D0010-0CD2-6EA5-2381-C4FE2449FF8F}"/>
          </ac:spMkLst>
        </pc:spChg>
        <pc:spChg chg="mod">
          <ac:chgData name="Melissa Gavan" userId="dec7c29a-4cfb-4261-a609-71d427ea4993" providerId="ADAL" clId="{0819E069-7248-4855-84F3-3C2017B7347D}" dt="2023-09-21T10:38:46.061" v="4918" actId="207"/>
          <ac:spMkLst>
            <pc:docMk/>
            <pc:sldMk cId="883178776" sldId="269"/>
            <ac:spMk id="9" creationId="{77EFF617-ABF3-4F91-AEC6-472465FE01AC}"/>
          </ac:spMkLst>
        </pc:spChg>
        <pc:picChg chg="add mod">
          <ac:chgData name="Melissa Gavan" userId="dec7c29a-4cfb-4261-a609-71d427ea4993" providerId="ADAL" clId="{0819E069-7248-4855-84F3-3C2017B7347D}" dt="2023-09-21T10:11:18.203" v="4662"/>
          <ac:picMkLst>
            <pc:docMk/>
            <pc:sldMk cId="883178776" sldId="269"/>
            <ac:picMk id="10" creationId="{B0C4AD27-C634-6B19-B2A4-B753AD065A22}"/>
          </ac:picMkLst>
        </pc:picChg>
      </pc:sldChg>
      <pc:sldChg chg="addSp modSp modNotesTx">
        <pc:chgData name="Melissa Gavan" userId="dec7c29a-4cfb-4261-a609-71d427ea4993" providerId="ADAL" clId="{0819E069-7248-4855-84F3-3C2017B7347D}" dt="2023-09-21T10:11:21.442" v="4663"/>
        <pc:sldMkLst>
          <pc:docMk/>
          <pc:sldMk cId="1204854963" sldId="270"/>
        </pc:sldMkLst>
        <pc:picChg chg="add mod">
          <ac:chgData name="Melissa Gavan" userId="dec7c29a-4cfb-4261-a609-71d427ea4993" providerId="ADAL" clId="{0819E069-7248-4855-84F3-3C2017B7347D}" dt="2023-09-21T10:11:21.442" v="4663"/>
          <ac:picMkLst>
            <pc:docMk/>
            <pc:sldMk cId="1204854963" sldId="270"/>
            <ac:picMk id="3" creationId="{1F04229B-B0DA-AC95-6B94-90CF83340D89}"/>
          </ac:picMkLst>
        </pc:picChg>
      </pc:sldChg>
      <pc:sldChg chg="addSp delSp modSp new mod setBg addAnim delAnim modAnim modNotesTx">
        <pc:chgData name="Melissa Gavan" userId="dec7c29a-4cfb-4261-a609-71d427ea4993" providerId="ADAL" clId="{0819E069-7248-4855-84F3-3C2017B7347D}" dt="2023-09-21T10:13:10.941" v="4685" actId="27636"/>
        <pc:sldMkLst>
          <pc:docMk/>
          <pc:sldMk cId="1465592352" sldId="271"/>
        </pc:sldMkLst>
        <pc:spChg chg="mod">
          <ac:chgData name="Melissa Gavan" userId="dec7c29a-4cfb-4261-a609-71d427ea4993" providerId="ADAL" clId="{0819E069-7248-4855-84F3-3C2017B7347D}" dt="2023-09-21T10:13:01.561" v="4680" actId="115"/>
          <ac:spMkLst>
            <pc:docMk/>
            <pc:sldMk cId="1465592352" sldId="271"/>
            <ac:spMk id="2" creationId="{00B316A9-911F-A545-C1D8-87A257E987AB}"/>
          </ac:spMkLst>
        </pc:spChg>
        <pc:spChg chg="add del mod">
          <ac:chgData name="Melissa Gavan" userId="dec7c29a-4cfb-4261-a609-71d427ea4993" providerId="ADAL" clId="{0819E069-7248-4855-84F3-3C2017B7347D}" dt="2023-09-21T10:13:10.941" v="4685" actId="27636"/>
          <ac:spMkLst>
            <pc:docMk/>
            <pc:sldMk cId="1465592352" sldId="271"/>
            <ac:spMk id="3" creationId="{8A1B1B4E-3A9B-0E43-47D3-3DE0C32708EF}"/>
          </ac:spMkLst>
        </pc:spChg>
        <pc:spChg chg="add del">
          <ac:chgData name="Melissa Gavan" userId="dec7c29a-4cfb-4261-a609-71d427ea4993" providerId="ADAL" clId="{0819E069-7248-4855-84F3-3C2017B7347D}" dt="2023-09-20T13:33:35.884" v="22"/>
          <ac:spMkLst>
            <pc:docMk/>
            <pc:sldMk cId="1465592352" sldId="271"/>
            <ac:spMk id="4" creationId="{FF0B19EA-A898-9580-4D6B-4D4109B72763}"/>
          </ac:spMkLst>
        </pc:spChg>
        <pc:spChg chg="add del">
          <ac:chgData name="Melissa Gavan" userId="dec7c29a-4cfb-4261-a609-71d427ea4993" providerId="ADAL" clId="{0819E069-7248-4855-84F3-3C2017B7347D}" dt="2023-09-20T13:33:35.884" v="22"/>
          <ac:spMkLst>
            <pc:docMk/>
            <pc:sldMk cId="1465592352" sldId="271"/>
            <ac:spMk id="5" creationId="{FCF8E1E2-96A8-D8F3-5D22-3D811A6865D5}"/>
          </ac:spMkLst>
        </pc:spChg>
        <pc:spChg chg="add del mod">
          <ac:chgData name="Melissa Gavan" userId="dec7c29a-4cfb-4261-a609-71d427ea4993" providerId="ADAL" clId="{0819E069-7248-4855-84F3-3C2017B7347D}" dt="2023-09-20T13:39:15.026" v="204" actId="478"/>
          <ac:spMkLst>
            <pc:docMk/>
            <pc:sldMk cId="1465592352" sldId="271"/>
            <ac:spMk id="7" creationId="{B61C8AAF-C000-02AF-5528-670DA46CCE9A}"/>
          </ac:spMkLst>
        </pc:spChg>
        <pc:spChg chg="add">
          <ac:chgData name="Melissa Gavan" userId="dec7c29a-4cfb-4261-a609-71d427ea4993" providerId="ADAL" clId="{0819E069-7248-4855-84F3-3C2017B7347D}" dt="2023-09-21T10:12:25.541" v="4668" actId="26606"/>
          <ac:spMkLst>
            <pc:docMk/>
            <pc:sldMk cId="1465592352" sldId="271"/>
            <ac:spMk id="13" creationId="{D278ADA9-6383-4BDD-80D2-8899A402687B}"/>
          </ac:spMkLst>
        </pc:spChg>
        <pc:spChg chg="add">
          <ac:chgData name="Melissa Gavan" userId="dec7c29a-4cfb-4261-a609-71d427ea4993" providerId="ADAL" clId="{0819E069-7248-4855-84F3-3C2017B7347D}" dt="2023-09-21T10:12:25.541" v="4668" actId="26606"/>
          <ac:spMkLst>
            <pc:docMk/>
            <pc:sldMk cId="1465592352" sldId="271"/>
            <ac:spMk id="15" creationId="{484B7147-B0F6-40ED-B5A2-FF72BC8198B6}"/>
          </ac:spMkLst>
        </pc:spChg>
        <pc:spChg chg="add">
          <ac:chgData name="Melissa Gavan" userId="dec7c29a-4cfb-4261-a609-71d427ea4993" providerId="ADAL" clId="{0819E069-7248-4855-84F3-3C2017B7347D}" dt="2023-09-21T10:12:25.541" v="4668" actId="26606"/>
          <ac:spMkLst>
            <pc:docMk/>
            <pc:sldMk cId="1465592352" sldId="271"/>
            <ac:spMk id="17" creationId="{B36D2DE0-0628-4A9A-A59D-7BA8B5EB3022}"/>
          </ac:spMkLst>
        </pc:spChg>
        <pc:spChg chg="add">
          <ac:chgData name="Melissa Gavan" userId="dec7c29a-4cfb-4261-a609-71d427ea4993" providerId="ADAL" clId="{0819E069-7248-4855-84F3-3C2017B7347D}" dt="2023-09-21T10:12:25.541" v="4668" actId="26606"/>
          <ac:spMkLst>
            <pc:docMk/>
            <pc:sldMk cId="1465592352" sldId="271"/>
            <ac:spMk id="19" creationId="{48E405C9-94BE-41DA-928C-DEC9A8550E9F}"/>
          </ac:spMkLst>
        </pc:spChg>
        <pc:spChg chg="add">
          <ac:chgData name="Melissa Gavan" userId="dec7c29a-4cfb-4261-a609-71d427ea4993" providerId="ADAL" clId="{0819E069-7248-4855-84F3-3C2017B7347D}" dt="2023-09-21T10:12:25.541" v="4668" actId="26606"/>
          <ac:spMkLst>
            <pc:docMk/>
            <pc:sldMk cId="1465592352" sldId="271"/>
            <ac:spMk id="21" creationId="{D2091A72-D5BB-42AC-8FD3-F7747D90861E}"/>
          </ac:spMkLst>
        </pc:spChg>
        <pc:spChg chg="add">
          <ac:chgData name="Melissa Gavan" userId="dec7c29a-4cfb-4261-a609-71d427ea4993" providerId="ADAL" clId="{0819E069-7248-4855-84F3-3C2017B7347D}" dt="2023-09-21T10:12:25.541" v="4668" actId="26606"/>
          <ac:spMkLst>
            <pc:docMk/>
            <pc:sldMk cId="1465592352" sldId="271"/>
            <ac:spMk id="23" creationId="{6ED12BFC-A737-46AF-8411-481112D54B0C}"/>
          </ac:spMkLst>
        </pc:spChg>
        <pc:picChg chg="add mod">
          <ac:chgData name="Melissa Gavan" userId="dec7c29a-4cfb-4261-a609-71d427ea4993" providerId="ADAL" clId="{0819E069-7248-4855-84F3-3C2017B7347D}" dt="2023-09-21T10:10:26.419" v="4644"/>
          <ac:picMkLst>
            <pc:docMk/>
            <pc:sldMk cId="1465592352" sldId="271"/>
            <ac:picMk id="8" creationId="{9516322C-6AFA-673B-9BEE-9A5E4D56DF75}"/>
          </ac:picMkLst>
        </pc:picChg>
        <pc:picChg chg="add del">
          <ac:chgData name="Melissa Gavan" userId="dec7c29a-4cfb-4261-a609-71d427ea4993" providerId="ADAL" clId="{0819E069-7248-4855-84F3-3C2017B7347D}" dt="2023-09-20T13:33:35.884" v="22"/>
          <ac:picMkLst>
            <pc:docMk/>
            <pc:sldMk cId="1465592352" sldId="271"/>
            <ac:picMk id="1025" creationId="{C1F4D451-AB3E-CE6C-CCC5-47396471DDF2}"/>
          </ac:picMkLst>
        </pc:picChg>
      </pc:sldChg>
      <pc:sldChg chg="addSp modSp new mod ord modNotesTx">
        <pc:chgData name="Melissa Gavan" userId="dec7c29a-4cfb-4261-a609-71d427ea4993" providerId="ADAL" clId="{0819E069-7248-4855-84F3-3C2017B7347D}" dt="2023-09-21T10:10:22.355" v="4643" actId="1076"/>
        <pc:sldMkLst>
          <pc:docMk/>
          <pc:sldMk cId="829753989" sldId="272"/>
        </pc:sldMkLst>
        <pc:spChg chg="mod">
          <ac:chgData name="Melissa Gavan" userId="dec7c29a-4cfb-4261-a609-71d427ea4993" providerId="ADAL" clId="{0819E069-7248-4855-84F3-3C2017B7347D}" dt="2023-09-20T14:22:41.983" v="380" actId="1076"/>
          <ac:spMkLst>
            <pc:docMk/>
            <pc:sldMk cId="829753989" sldId="272"/>
            <ac:spMk id="2" creationId="{C077563B-A048-E680-B35B-5836C32277E2}"/>
          </ac:spMkLst>
        </pc:spChg>
        <pc:spChg chg="mod">
          <ac:chgData name="Melissa Gavan" userId="dec7c29a-4cfb-4261-a609-71d427ea4993" providerId="ADAL" clId="{0819E069-7248-4855-84F3-3C2017B7347D}" dt="2023-09-20T14:23:55.247" v="398" actId="20577"/>
          <ac:spMkLst>
            <pc:docMk/>
            <pc:sldMk cId="829753989" sldId="272"/>
            <ac:spMk id="3" creationId="{E333301E-DCFA-997B-D8D2-38BB9CC9368B}"/>
          </ac:spMkLst>
        </pc:spChg>
        <pc:picChg chg="add mod">
          <ac:chgData name="Melissa Gavan" userId="dec7c29a-4cfb-4261-a609-71d427ea4993" providerId="ADAL" clId="{0819E069-7248-4855-84F3-3C2017B7347D}" dt="2023-09-21T10:10:22.355" v="4643" actId="1076"/>
          <ac:picMkLst>
            <pc:docMk/>
            <pc:sldMk cId="829753989" sldId="272"/>
            <ac:picMk id="4" creationId="{4C0F3489-819E-3C6F-E958-30ADF0648569}"/>
          </ac:picMkLst>
        </pc:picChg>
      </pc:sldChg>
      <pc:sldChg chg="addSp delSp modSp new mod">
        <pc:chgData name="Melissa Gavan" userId="dec7c29a-4cfb-4261-a609-71d427ea4993" providerId="ADAL" clId="{0819E069-7248-4855-84F3-3C2017B7347D}" dt="2023-09-21T10:11:23.668" v="4664"/>
        <pc:sldMkLst>
          <pc:docMk/>
          <pc:sldMk cId="272502631" sldId="273"/>
        </pc:sldMkLst>
        <pc:spChg chg="mod">
          <ac:chgData name="Melissa Gavan" userId="dec7c29a-4cfb-4261-a609-71d427ea4993" providerId="ADAL" clId="{0819E069-7248-4855-84F3-3C2017B7347D}" dt="2023-09-21T09:41:28.460" v="2580" actId="207"/>
          <ac:spMkLst>
            <pc:docMk/>
            <pc:sldMk cId="272502631" sldId="273"/>
            <ac:spMk id="2" creationId="{60025599-619F-510C-ED1F-5476BC923232}"/>
          </ac:spMkLst>
        </pc:spChg>
        <pc:spChg chg="del mod">
          <ac:chgData name="Melissa Gavan" userId="dec7c29a-4cfb-4261-a609-71d427ea4993" providerId="ADAL" clId="{0819E069-7248-4855-84F3-3C2017B7347D}" dt="2023-09-21T09:40:51.176" v="2541" actId="478"/>
          <ac:spMkLst>
            <pc:docMk/>
            <pc:sldMk cId="272502631" sldId="273"/>
            <ac:spMk id="3" creationId="{ABA7EBB8-9C11-CEAB-83A6-8E23E0784A44}"/>
          </ac:spMkLst>
        </pc:spChg>
        <pc:spChg chg="add mod">
          <ac:chgData name="Melissa Gavan" userId="dec7c29a-4cfb-4261-a609-71d427ea4993" providerId="ADAL" clId="{0819E069-7248-4855-84F3-3C2017B7347D}" dt="2023-09-21T09:44:07.467" v="2823" actId="1076"/>
          <ac:spMkLst>
            <pc:docMk/>
            <pc:sldMk cId="272502631" sldId="273"/>
            <ac:spMk id="4" creationId="{A4A93A13-5E86-1745-C18A-FE039D957C14}"/>
          </ac:spMkLst>
        </pc:spChg>
        <pc:spChg chg="add mod">
          <ac:chgData name="Melissa Gavan" userId="dec7c29a-4cfb-4261-a609-71d427ea4993" providerId="ADAL" clId="{0819E069-7248-4855-84F3-3C2017B7347D}" dt="2023-09-21T09:44:17.401" v="2828" actId="1076"/>
          <ac:spMkLst>
            <pc:docMk/>
            <pc:sldMk cId="272502631" sldId="273"/>
            <ac:spMk id="5" creationId="{8C5A9CE6-320A-0E0B-EC93-4742757D525A}"/>
          </ac:spMkLst>
        </pc:spChg>
        <pc:spChg chg="add mod">
          <ac:chgData name="Melissa Gavan" userId="dec7c29a-4cfb-4261-a609-71d427ea4993" providerId="ADAL" clId="{0819E069-7248-4855-84F3-3C2017B7347D}" dt="2023-09-21T09:44:40.011" v="2852" actId="1076"/>
          <ac:spMkLst>
            <pc:docMk/>
            <pc:sldMk cId="272502631" sldId="273"/>
            <ac:spMk id="6" creationId="{BA0021CA-F35B-0C98-9C2B-8E4E36F59C18}"/>
          </ac:spMkLst>
        </pc:spChg>
        <pc:spChg chg="add mod">
          <ac:chgData name="Melissa Gavan" userId="dec7c29a-4cfb-4261-a609-71d427ea4993" providerId="ADAL" clId="{0819E069-7248-4855-84F3-3C2017B7347D}" dt="2023-09-21T09:43:01.422" v="2676" actId="1076"/>
          <ac:spMkLst>
            <pc:docMk/>
            <pc:sldMk cId="272502631" sldId="273"/>
            <ac:spMk id="7" creationId="{4484AE55-ACBB-28AE-A17C-B12A55B24437}"/>
          </ac:spMkLst>
        </pc:spChg>
        <pc:spChg chg="add mod">
          <ac:chgData name="Melissa Gavan" userId="dec7c29a-4cfb-4261-a609-71d427ea4993" providerId="ADAL" clId="{0819E069-7248-4855-84F3-3C2017B7347D}" dt="2023-09-21T09:44:23.629" v="2831" actId="1076"/>
          <ac:spMkLst>
            <pc:docMk/>
            <pc:sldMk cId="272502631" sldId="273"/>
            <ac:spMk id="8" creationId="{A39A4FD0-F9B8-5DA9-3725-133715BB4825}"/>
          </ac:spMkLst>
        </pc:spChg>
        <pc:spChg chg="add mod">
          <ac:chgData name="Melissa Gavan" userId="dec7c29a-4cfb-4261-a609-71d427ea4993" providerId="ADAL" clId="{0819E069-7248-4855-84F3-3C2017B7347D}" dt="2023-09-21T09:44:13.179" v="2826" actId="1076"/>
          <ac:spMkLst>
            <pc:docMk/>
            <pc:sldMk cId="272502631" sldId="273"/>
            <ac:spMk id="9" creationId="{07EF6D13-D837-C9E5-7216-43B81DA79D62}"/>
          </ac:spMkLst>
        </pc:spChg>
        <pc:spChg chg="add mod">
          <ac:chgData name="Melissa Gavan" userId="dec7c29a-4cfb-4261-a609-71d427ea4993" providerId="ADAL" clId="{0819E069-7248-4855-84F3-3C2017B7347D}" dt="2023-09-21T09:44:36.186" v="2851" actId="1076"/>
          <ac:spMkLst>
            <pc:docMk/>
            <pc:sldMk cId="272502631" sldId="273"/>
            <ac:spMk id="10" creationId="{E60DD42B-F1CC-C23B-02E8-B070E3A1C2F5}"/>
          </ac:spMkLst>
        </pc:spChg>
        <pc:spChg chg="add mod">
          <ac:chgData name="Melissa Gavan" userId="dec7c29a-4cfb-4261-a609-71d427ea4993" providerId="ADAL" clId="{0819E069-7248-4855-84F3-3C2017B7347D}" dt="2023-09-21T09:44:33.441" v="2850" actId="1076"/>
          <ac:spMkLst>
            <pc:docMk/>
            <pc:sldMk cId="272502631" sldId="273"/>
            <ac:spMk id="11" creationId="{8FEDE327-A809-1558-143F-63DEED29D803}"/>
          </ac:spMkLst>
        </pc:spChg>
        <pc:picChg chg="add mod">
          <ac:chgData name="Melissa Gavan" userId="dec7c29a-4cfb-4261-a609-71d427ea4993" providerId="ADAL" clId="{0819E069-7248-4855-84F3-3C2017B7347D}" dt="2023-09-21T10:11:23.668" v="4664"/>
          <ac:picMkLst>
            <pc:docMk/>
            <pc:sldMk cId="272502631" sldId="273"/>
            <ac:picMk id="12" creationId="{089364DF-70A2-9EF4-1011-66957559A2BF}"/>
          </ac:picMkLst>
        </pc:picChg>
      </pc:sldChg>
      <pc:sldChg chg="addSp modSp new mod setBg modNotesTx">
        <pc:chgData name="Melissa Gavan" userId="dec7c29a-4cfb-4261-a609-71d427ea4993" providerId="ADAL" clId="{0819E069-7248-4855-84F3-3C2017B7347D}" dt="2023-09-21T10:48:36.079" v="5227" actId="20577"/>
        <pc:sldMkLst>
          <pc:docMk/>
          <pc:sldMk cId="2619253125" sldId="274"/>
        </pc:sldMkLst>
        <pc:spChg chg="mod">
          <ac:chgData name="Melissa Gavan" userId="dec7c29a-4cfb-4261-a609-71d427ea4993" providerId="ADAL" clId="{0819E069-7248-4855-84F3-3C2017B7347D}" dt="2023-09-21T10:40:07.703" v="4949" actId="403"/>
          <ac:spMkLst>
            <pc:docMk/>
            <pc:sldMk cId="2619253125" sldId="274"/>
            <ac:spMk id="2" creationId="{F23134D9-3C15-2CC9-4988-05AC7381E876}"/>
          </ac:spMkLst>
        </pc:spChg>
        <pc:spChg chg="mod">
          <ac:chgData name="Melissa Gavan" userId="dec7c29a-4cfb-4261-a609-71d427ea4993" providerId="ADAL" clId="{0819E069-7248-4855-84F3-3C2017B7347D}" dt="2023-09-21T10:40:04.533" v="4946" actId="403"/>
          <ac:spMkLst>
            <pc:docMk/>
            <pc:sldMk cId="2619253125" sldId="274"/>
            <ac:spMk id="3" creationId="{C2752C4D-42F0-4653-DD5C-EB2606603D3B}"/>
          </ac:spMkLst>
        </pc:spChg>
        <pc:spChg chg="add">
          <ac:chgData name="Melissa Gavan" userId="dec7c29a-4cfb-4261-a609-71d427ea4993" providerId="ADAL" clId="{0819E069-7248-4855-84F3-3C2017B7347D}" dt="2023-09-21T10:39:29.192" v="4921" actId="26606"/>
          <ac:spMkLst>
            <pc:docMk/>
            <pc:sldMk cId="2619253125" sldId="274"/>
            <ac:spMk id="9" creationId="{6DDA8CE9-E0A6-4FF2-823D-D08607606DC2}"/>
          </ac:spMkLst>
        </pc:spChg>
        <pc:spChg chg="add">
          <ac:chgData name="Melissa Gavan" userId="dec7c29a-4cfb-4261-a609-71d427ea4993" providerId="ADAL" clId="{0819E069-7248-4855-84F3-3C2017B7347D}" dt="2023-09-21T10:39:29.192" v="4921" actId="26606"/>
          <ac:spMkLst>
            <pc:docMk/>
            <pc:sldMk cId="2619253125" sldId="274"/>
            <ac:spMk id="11" creationId="{11195564-33B9-434B-9641-764F5905A56F}"/>
          </ac:spMkLst>
        </pc:spChg>
        <pc:grpChg chg="add">
          <ac:chgData name="Melissa Gavan" userId="dec7c29a-4cfb-4261-a609-71d427ea4993" providerId="ADAL" clId="{0819E069-7248-4855-84F3-3C2017B7347D}" dt="2023-09-21T10:39:29.192" v="4921" actId="26606"/>
          <ac:grpSpMkLst>
            <pc:docMk/>
            <pc:sldMk cId="2619253125" sldId="274"/>
            <ac:grpSpMk id="13" creationId="{1D18C537-E336-47C4-836B-C342A230F8F3}"/>
          </ac:grpSpMkLst>
        </pc:grpChg>
        <pc:grpChg chg="add">
          <ac:chgData name="Melissa Gavan" userId="dec7c29a-4cfb-4261-a609-71d427ea4993" providerId="ADAL" clId="{0819E069-7248-4855-84F3-3C2017B7347D}" dt="2023-09-21T10:39:29.192" v="4921" actId="26606"/>
          <ac:grpSpMkLst>
            <pc:docMk/>
            <pc:sldMk cId="2619253125" sldId="274"/>
            <ac:grpSpMk id="19" creationId="{5A1259D8-0C3A-4069-A22F-537BBBB61A9C}"/>
          </ac:grpSpMkLst>
        </pc:grpChg>
        <pc:picChg chg="add mod">
          <ac:chgData name="Melissa Gavan" userId="dec7c29a-4cfb-4261-a609-71d427ea4993" providerId="ADAL" clId="{0819E069-7248-4855-84F3-3C2017B7347D}" dt="2023-09-21T10:11:25.780" v="4665"/>
          <ac:picMkLst>
            <pc:docMk/>
            <pc:sldMk cId="2619253125" sldId="274"/>
            <ac:picMk id="4" creationId="{AB5B5ACE-DC23-AF5E-CBE5-1DD70DE71ACC}"/>
          </ac:picMkLst>
        </pc:picChg>
      </pc:sldChg>
      <pc:sldChg chg="addSp delSp modSp new add del mod setBg modClrScheme modAnim chgLayout">
        <pc:chgData name="Melissa Gavan" userId="dec7c29a-4cfb-4261-a609-71d427ea4993" providerId="ADAL" clId="{0819E069-7248-4855-84F3-3C2017B7347D}" dt="2023-09-21T10:31:51.303" v="4797" actId="14100"/>
        <pc:sldMkLst>
          <pc:docMk/>
          <pc:sldMk cId="3104329902" sldId="275"/>
        </pc:sldMkLst>
        <pc:spChg chg="add del mod ord">
          <ac:chgData name="Melissa Gavan" userId="dec7c29a-4cfb-4261-a609-71d427ea4993" providerId="ADAL" clId="{0819E069-7248-4855-84F3-3C2017B7347D}" dt="2023-09-21T09:50:11.449" v="3128" actId="700"/>
          <ac:spMkLst>
            <pc:docMk/>
            <pc:sldMk cId="3104329902" sldId="275"/>
            <ac:spMk id="2" creationId="{E385FCBD-37D3-73A4-61D3-90B20A6C6710}"/>
          </ac:spMkLst>
        </pc:spChg>
        <pc:spChg chg="add del">
          <ac:chgData name="Melissa Gavan" userId="dec7c29a-4cfb-4261-a609-71d427ea4993" providerId="ADAL" clId="{0819E069-7248-4855-84F3-3C2017B7347D}" dt="2023-09-21T09:50:11.449" v="3128" actId="700"/>
          <ac:spMkLst>
            <pc:docMk/>
            <pc:sldMk cId="3104329902" sldId="275"/>
            <ac:spMk id="3" creationId="{DF9A0F18-280F-61F9-043E-202A16168721}"/>
          </ac:spMkLst>
        </pc:spChg>
        <pc:spChg chg="add del mod ord">
          <ac:chgData name="Melissa Gavan" userId="dec7c29a-4cfb-4261-a609-71d427ea4993" providerId="ADAL" clId="{0819E069-7248-4855-84F3-3C2017B7347D}" dt="2023-09-21T10:31:46.634" v="4795" actId="14100"/>
          <ac:spMkLst>
            <pc:docMk/>
            <pc:sldMk cId="3104329902" sldId="275"/>
            <ac:spMk id="4" creationId="{243002DB-579D-4E0B-9317-33289EE4A748}"/>
          </ac:spMkLst>
        </pc:spChg>
        <pc:spChg chg="add del mod">
          <ac:chgData name="Melissa Gavan" userId="dec7c29a-4cfb-4261-a609-71d427ea4993" providerId="ADAL" clId="{0819E069-7248-4855-84F3-3C2017B7347D}" dt="2023-09-21T09:52:08.783" v="3281" actId="767"/>
          <ac:spMkLst>
            <pc:docMk/>
            <pc:sldMk cId="3104329902" sldId="275"/>
            <ac:spMk id="5" creationId="{F589B865-C3CC-E136-682E-549CCF3E72EE}"/>
          </ac:spMkLst>
        </pc:spChg>
        <pc:spChg chg="add del mod">
          <ac:chgData name="Melissa Gavan" userId="dec7c29a-4cfb-4261-a609-71d427ea4993" providerId="ADAL" clId="{0819E069-7248-4855-84F3-3C2017B7347D}" dt="2023-09-21T10:31:30.357" v="4788" actId="26606"/>
          <ac:spMkLst>
            <pc:docMk/>
            <pc:sldMk cId="3104329902" sldId="275"/>
            <ac:spMk id="6" creationId="{0E3EA366-C6DF-3CB2-2B39-6E5AED6CDAF9}"/>
          </ac:spMkLst>
        </pc:spChg>
        <pc:spChg chg="add">
          <ac:chgData name="Melissa Gavan" userId="dec7c29a-4cfb-4261-a609-71d427ea4993" providerId="ADAL" clId="{0819E069-7248-4855-84F3-3C2017B7347D}" dt="2023-09-21T10:31:30.357" v="4788" actId="26606"/>
          <ac:spMkLst>
            <pc:docMk/>
            <pc:sldMk cId="3104329902" sldId="275"/>
            <ac:spMk id="12" creationId="{C7D023E4-8DE1-436E-9847-ED6A4B4B04FD}"/>
          </ac:spMkLst>
        </pc:spChg>
        <pc:spChg chg="add">
          <ac:chgData name="Melissa Gavan" userId="dec7c29a-4cfb-4261-a609-71d427ea4993" providerId="ADAL" clId="{0819E069-7248-4855-84F3-3C2017B7347D}" dt="2023-09-21T10:31:30.357" v="4788" actId="26606"/>
          <ac:spMkLst>
            <pc:docMk/>
            <pc:sldMk cId="3104329902" sldId="275"/>
            <ac:spMk id="14" creationId="{8B2B1708-8CE4-4A20-94F5-55118AE2CBD7}"/>
          </ac:spMkLst>
        </pc:spChg>
        <pc:spChg chg="add">
          <ac:chgData name="Melissa Gavan" userId="dec7c29a-4cfb-4261-a609-71d427ea4993" providerId="ADAL" clId="{0819E069-7248-4855-84F3-3C2017B7347D}" dt="2023-09-21T10:31:30.357" v="4788" actId="26606"/>
          <ac:spMkLst>
            <pc:docMk/>
            <pc:sldMk cId="3104329902" sldId="275"/>
            <ac:spMk id="20" creationId="{C58F402F-FDB5-409B-8818-B6FCE06E577C}"/>
          </ac:spMkLst>
        </pc:spChg>
        <pc:grpChg chg="add">
          <ac:chgData name="Melissa Gavan" userId="dec7c29a-4cfb-4261-a609-71d427ea4993" providerId="ADAL" clId="{0819E069-7248-4855-84F3-3C2017B7347D}" dt="2023-09-21T10:31:30.357" v="4788" actId="26606"/>
          <ac:grpSpMkLst>
            <pc:docMk/>
            <pc:sldMk cId="3104329902" sldId="275"/>
            <ac:grpSpMk id="16" creationId="{5D095D3E-C464-41D5-87FA-07742698A722}"/>
          </ac:grpSpMkLst>
        </pc:grpChg>
        <pc:grpChg chg="add">
          <ac:chgData name="Melissa Gavan" userId="dec7c29a-4cfb-4261-a609-71d427ea4993" providerId="ADAL" clId="{0819E069-7248-4855-84F3-3C2017B7347D}" dt="2023-09-21T10:31:30.357" v="4788" actId="26606"/>
          <ac:grpSpMkLst>
            <pc:docMk/>
            <pc:sldMk cId="3104329902" sldId="275"/>
            <ac:grpSpMk id="22" creationId="{E27AF472-EAE3-4572-AB69-B92BD10DBC6D}"/>
          </ac:grpSpMkLst>
        </pc:grpChg>
        <pc:picChg chg="add mod">
          <ac:chgData name="Melissa Gavan" userId="dec7c29a-4cfb-4261-a609-71d427ea4993" providerId="ADAL" clId="{0819E069-7248-4855-84F3-3C2017B7347D}" dt="2023-09-21T10:31:51.303" v="4797" actId="14100"/>
          <ac:picMkLst>
            <pc:docMk/>
            <pc:sldMk cId="3104329902" sldId="275"/>
            <ac:picMk id="7" creationId="{8A99CB3F-68F3-6FB9-25C7-947BA23313D9}"/>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7BF9D2-908E-4197-9715-91E43A964648}"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57FE2A76-3841-4D3E-990C-EFDC1BE768D1}">
      <dgm:prSet/>
      <dgm:spPr/>
      <dgm:t>
        <a:bodyPr/>
        <a:lstStyle/>
        <a:p>
          <a:pPr>
            <a:lnSpc>
              <a:spcPct val="100000"/>
            </a:lnSpc>
          </a:pPr>
          <a:r>
            <a:rPr lang="en-US" dirty="0">
              <a:solidFill>
                <a:srgbClr val="FF0066"/>
              </a:solidFill>
              <a:latin typeface="Comic Sans MS" panose="030F0702030302020204" pitchFamily="66" charset="0"/>
            </a:rPr>
            <a:t>Learning journey</a:t>
          </a:r>
        </a:p>
      </dgm:t>
    </dgm:pt>
    <dgm:pt modelId="{896341A8-34DD-46C0-917E-322DBF6A9571}" type="parTrans" cxnId="{1C8C1FC8-0BE8-4D08-968E-9EB2EC0EFA32}">
      <dgm:prSet/>
      <dgm:spPr/>
      <dgm:t>
        <a:bodyPr/>
        <a:lstStyle/>
        <a:p>
          <a:endParaRPr lang="en-US"/>
        </a:p>
      </dgm:t>
    </dgm:pt>
    <dgm:pt modelId="{852D9667-E5C6-47F1-9EFE-AD24A82EB5DC}" type="sibTrans" cxnId="{1C8C1FC8-0BE8-4D08-968E-9EB2EC0EFA32}">
      <dgm:prSet/>
      <dgm:spPr/>
      <dgm:t>
        <a:bodyPr/>
        <a:lstStyle/>
        <a:p>
          <a:endParaRPr lang="en-US"/>
        </a:p>
      </dgm:t>
    </dgm:pt>
    <dgm:pt modelId="{FEDD1C00-3EFC-4479-ABBC-568FCB455716}">
      <dgm:prSet/>
      <dgm:spPr/>
      <dgm:t>
        <a:bodyPr/>
        <a:lstStyle/>
        <a:p>
          <a:pPr>
            <a:lnSpc>
              <a:spcPct val="100000"/>
            </a:lnSpc>
          </a:pPr>
          <a:r>
            <a:rPr lang="en-US" dirty="0" err="1">
              <a:solidFill>
                <a:srgbClr val="00B050"/>
              </a:solidFill>
              <a:latin typeface="Comic Sans MS" panose="030F0702030302020204" pitchFamily="66" charset="0"/>
            </a:rPr>
            <a:t>Hobbie</a:t>
          </a:r>
          <a:r>
            <a:rPr lang="en-US" dirty="0">
              <a:solidFill>
                <a:srgbClr val="00B050"/>
              </a:solidFill>
              <a:latin typeface="Comic Sans MS" panose="030F0702030302020204" pitchFamily="66" charset="0"/>
            </a:rPr>
            <a:t> journey </a:t>
          </a:r>
        </a:p>
      </dgm:t>
    </dgm:pt>
    <dgm:pt modelId="{264B9EFC-FB5F-433A-85C9-6F68A0399BB1}" type="parTrans" cxnId="{FF1629DB-BF32-443A-818E-04EDA753A80F}">
      <dgm:prSet/>
      <dgm:spPr/>
      <dgm:t>
        <a:bodyPr/>
        <a:lstStyle/>
        <a:p>
          <a:endParaRPr lang="en-US"/>
        </a:p>
      </dgm:t>
    </dgm:pt>
    <dgm:pt modelId="{3E75A98E-86AC-4BBD-A192-BAD07CA4B344}" type="sibTrans" cxnId="{FF1629DB-BF32-443A-818E-04EDA753A80F}">
      <dgm:prSet/>
      <dgm:spPr/>
      <dgm:t>
        <a:bodyPr/>
        <a:lstStyle/>
        <a:p>
          <a:endParaRPr lang="en-US"/>
        </a:p>
      </dgm:t>
    </dgm:pt>
    <dgm:pt modelId="{0D7D9A49-511B-4C9D-86D2-F68F9CF0B2E4}">
      <dgm:prSet/>
      <dgm:spPr/>
      <dgm:t>
        <a:bodyPr/>
        <a:lstStyle/>
        <a:p>
          <a:pPr>
            <a:lnSpc>
              <a:spcPct val="100000"/>
            </a:lnSpc>
          </a:pPr>
          <a:r>
            <a:rPr lang="en-US" dirty="0">
              <a:solidFill>
                <a:srgbClr val="7030A0"/>
              </a:solidFill>
              <a:latin typeface="Comic Sans MS" panose="030F0702030302020204" pitchFamily="66" charset="0"/>
            </a:rPr>
            <a:t>Career journey</a:t>
          </a:r>
        </a:p>
      </dgm:t>
    </dgm:pt>
    <dgm:pt modelId="{27AF1351-DEA2-4294-B51A-7656D28B4106}" type="parTrans" cxnId="{5614C125-D809-4D63-A348-291CAF4433C2}">
      <dgm:prSet/>
      <dgm:spPr/>
      <dgm:t>
        <a:bodyPr/>
        <a:lstStyle/>
        <a:p>
          <a:endParaRPr lang="en-US"/>
        </a:p>
      </dgm:t>
    </dgm:pt>
    <dgm:pt modelId="{D804865C-B68F-4D66-91AA-44CA2FB71BA6}" type="sibTrans" cxnId="{5614C125-D809-4D63-A348-291CAF4433C2}">
      <dgm:prSet/>
      <dgm:spPr/>
      <dgm:t>
        <a:bodyPr/>
        <a:lstStyle/>
        <a:p>
          <a:endParaRPr lang="en-US"/>
        </a:p>
      </dgm:t>
    </dgm:pt>
    <dgm:pt modelId="{88C8354C-1CAF-436D-AD4A-8AA4C9BF8260}" type="pres">
      <dgm:prSet presAssocID="{537BF9D2-908E-4197-9715-91E43A964648}" presName="root" presStyleCnt="0">
        <dgm:presLayoutVars>
          <dgm:dir/>
          <dgm:resizeHandles val="exact"/>
        </dgm:presLayoutVars>
      </dgm:prSet>
      <dgm:spPr/>
    </dgm:pt>
    <dgm:pt modelId="{0C558420-1044-4B92-B44B-8BB68B1680A1}" type="pres">
      <dgm:prSet presAssocID="{57FE2A76-3841-4D3E-990C-EFDC1BE768D1}" presName="compNode" presStyleCnt="0"/>
      <dgm:spPr/>
    </dgm:pt>
    <dgm:pt modelId="{95B4028C-3370-42AE-A598-A42727499E29}" type="pres">
      <dgm:prSet presAssocID="{57FE2A76-3841-4D3E-990C-EFDC1BE768D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ead with Gears"/>
        </a:ext>
      </dgm:extLst>
    </dgm:pt>
    <dgm:pt modelId="{D9F6A7A5-0B3F-42BD-AB5A-E777324DCFE3}" type="pres">
      <dgm:prSet presAssocID="{57FE2A76-3841-4D3E-990C-EFDC1BE768D1}" presName="spaceRect" presStyleCnt="0"/>
      <dgm:spPr/>
    </dgm:pt>
    <dgm:pt modelId="{A278188B-EE9A-41D3-BC4B-A3E883331844}" type="pres">
      <dgm:prSet presAssocID="{57FE2A76-3841-4D3E-990C-EFDC1BE768D1}" presName="textRect" presStyleLbl="revTx" presStyleIdx="0" presStyleCnt="3">
        <dgm:presLayoutVars>
          <dgm:chMax val="1"/>
          <dgm:chPref val="1"/>
        </dgm:presLayoutVars>
      </dgm:prSet>
      <dgm:spPr/>
    </dgm:pt>
    <dgm:pt modelId="{9B89A190-5441-4DBE-A511-31A54D77B509}" type="pres">
      <dgm:prSet presAssocID="{852D9667-E5C6-47F1-9EFE-AD24A82EB5DC}" presName="sibTrans" presStyleCnt="0"/>
      <dgm:spPr/>
    </dgm:pt>
    <dgm:pt modelId="{7B177A23-29E6-4CCA-B7CF-B8AC02309A9A}" type="pres">
      <dgm:prSet presAssocID="{FEDD1C00-3EFC-4479-ABBC-568FCB455716}" presName="compNode" presStyleCnt="0"/>
      <dgm:spPr/>
    </dgm:pt>
    <dgm:pt modelId="{80E8D005-17C4-4C78-AE17-B7013878C0A9}" type="pres">
      <dgm:prSet presAssocID="{FEDD1C00-3EFC-4479-ABBC-568FCB45571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eckmark"/>
        </a:ext>
      </dgm:extLst>
    </dgm:pt>
    <dgm:pt modelId="{0161A20C-E70F-44EA-831A-0787EE884DF5}" type="pres">
      <dgm:prSet presAssocID="{FEDD1C00-3EFC-4479-ABBC-568FCB455716}" presName="spaceRect" presStyleCnt="0"/>
      <dgm:spPr/>
    </dgm:pt>
    <dgm:pt modelId="{BE7C76D9-269D-4903-AE2C-ECF8CF3E4AC1}" type="pres">
      <dgm:prSet presAssocID="{FEDD1C00-3EFC-4479-ABBC-568FCB455716}" presName="textRect" presStyleLbl="revTx" presStyleIdx="1" presStyleCnt="3">
        <dgm:presLayoutVars>
          <dgm:chMax val="1"/>
          <dgm:chPref val="1"/>
        </dgm:presLayoutVars>
      </dgm:prSet>
      <dgm:spPr/>
    </dgm:pt>
    <dgm:pt modelId="{E02A9582-2552-438F-9548-22EDEFA3EE26}" type="pres">
      <dgm:prSet presAssocID="{3E75A98E-86AC-4BBD-A192-BAD07CA4B344}" presName="sibTrans" presStyleCnt="0"/>
      <dgm:spPr/>
    </dgm:pt>
    <dgm:pt modelId="{0C0FF01C-A2F9-4DC9-BC94-01DF2C9E5C9E}" type="pres">
      <dgm:prSet presAssocID="{0D7D9A49-511B-4C9D-86D2-F68F9CF0B2E4}" presName="compNode" presStyleCnt="0"/>
      <dgm:spPr/>
    </dgm:pt>
    <dgm:pt modelId="{6458D047-0543-4466-87F5-7C1550562054}" type="pres">
      <dgm:prSet presAssocID="{0D7D9A49-511B-4C9D-86D2-F68F9CF0B2E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riefcase"/>
        </a:ext>
      </dgm:extLst>
    </dgm:pt>
    <dgm:pt modelId="{84F8748E-0A09-46EB-8951-1C3AE2FBC124}" type="pres">
      <dgm:prSet presAssocID="{0D7D9A49-511B-4C9D-86D2-F68F9CF0B2E4}" presName="spaceRect" presStyleCnt="0"/>
      <dgm:spPr/>
    </dgm:pt>
    <dgm:pt modelId="{D1464405-459B-4DAA-BFF0-88497C2E9E6F}" type="pres">
      <dgm:prSet presAssocID="{0D7D9A49-511B-4C9D-86D2-F68F9CF0B2E4}" presName="textRect" presStyleLbl="revTx" presStyleIdx="2" presStyleCnt="3">
        <dgm:presLayoutVars>
          <dgm:chMax val="1"/>
          <dgm:chPref val="1"/>
        </dgm:presLayoutVars>
      </dgm:prSet>
      <dgm:spPr/>
    </dgm:pt>
  </dgm:ptLst>
  <dgm:cxnLst>
    <dgm:cxn modelId="{E7574607-7649-457F-BEAD-F78C5D1ADC77}" type="presOf" srcId="{0D7D9A49-511B-4C9D-86D2-F68F9CF0B2E4}" destId="{D1464405-459B-4DAA-BFF0-88497C2E9E6F}" srcOrd="0" destOrd="0" presId="urn:microsoft.com/office/officeart/2018/2/layout/IconLabelList"/>
    <dgm:cxn modelId="{5614C125-D809-4D63-A348-291CAF4433C2}" srcId="{537BF9D2-908E-4197-9715-91E43A964648}" destId="{0D7D9A49-511B-4C9D-86D2-F68F9CF0B2E4}" srcOrd="2" destOrd="0" parTransId="{27AF1351-DEA2-4294-B51A-7656D28B4106}" sibTransId="{D804865C-B68F-4D66-91AA-44CA2FB71BA6}"/>
    <dgm:cxn modelId="{2C1C5E41-8CC1-4D03-AD07-68A631CC5AAB}" type="presOf" srcId="{57FE2A76-3841-4D3E-990C-EFDC1BE768D1}" destId="{A278188B-EE9A-41D3-BC4B-A3E883331844}" srcOrd="0" destOrd="0" presId="urn:microsoft.com/office/officeart/2018/2/layout/IconLabelList"/>
    <dgm:cxn modelId="{CF0F8255-B7F6-4175-85FF-789C182D6CBB}" type="presOf" srcId="{FEDD1C00-3EFC-4479-ABBC-568FCB455716}" destId="{BE7C76D9-269D-4903-AE2C-ECF8CF3E4AC1}" srcOrd="0" destOrd="0" presId="urn:microsoft.com/office/officeart/2018/2/layout/IconLabelList"/>
    <dgm:cxn modelId="{F54A6491-346F-402E-924F-B5FE377E085A}" type="presOf" srcId="{537BF9D2-908E-4197-9715-91E43A964648}" destId="{88C8354C-1CAF-436D-AD4A-8AA4C9BF8260}" srcOrd="0" destOrd="0" presId="urn:microsoft.com/office/officeart/2018/2/layout/IconLabelList"/>
    <dgm:cxn modelId="{1C8C1FC8-0BE8-4D08-968E-9EB2EC0EFA32}" srcId="{537BF9D2-908E-4197-9715-91E43A964648}" destId="{57FE2A76-3841-4D3E-990C-EFDC1BE768D1}" srcOrd="0" destOrd="0" parTransId="{896341A8-34DD-46C0-917E-322DBF6A9571}" sibTransId="{852D9667-E5C6-47F1-9EFE-AD24A82EB5DC}"/>
    <dgm:cxn modelId="{FF1629DB-BF32-443A-818E-04EDA753A80F}" srcId="{537BF9D2-908E-4197-9715-91E43A964648}" destId="{FEDD1C00-3EFC-4479-ABBC-568FCB455716}" srcOrd="1" destOrd="0" parTransId="{264B9EFC-FB5F-433A-85C9-6F68A0399BB1}" sibTransId="{3E75A98E-86AC-4BBD-A192-BAD07CA4B344}"/>
    <dgm:cxn modelId="{45EF5404-2B75-48CB-82B9-1D9CCDAD3E5F}" type="presParOf" srcId="{88C8354C-1CAF-436D-AD4A-8AA4C9BF8260}" destId="{0C558420-1044-4B92-B44B-8BB68B1680A1}" srcOrd="0" destOrd="0" presId="urn:microsoft.com/office/officeart/2018/2/layout/IconLabelList"/>
    <dgm:cxn modelId="{986F1750-DDBA-4F7B-8C77-7327FED672F1}" type="presParOf" srcId="{0C558420-1044-4B92-B44B-8BB68B1680A1}" destId="{95B4028C-3370-42AE-A598-A42727499E29}" srcOrd="0" destOrd="0" presId="urn:microsoft.com/office/officeart/2018/2/layout/IconLabelList"/>
    <dgm:cxn modelId="{A6B1EF80-6548-4FAE-96CF-60902A8C4988}" type="presParOf" srcId="{0C558420-1044-4B92-B44B-8BB68B1680A1}" destId="{D9F6A7A5-0B3F-42BD-AB5A-E777324DCFE3}" srcOrd="1" destOrd="0" presId="urn:microsoft.com/office/officeart/2018/2/layout/IconLabelList"/>
    <dgm:cxn modelId="{CDC6D379-66F3-49D1-80D0-D1A69FE590AE}" type="presParOf" srcId="{0C558420-1044-4B92-B44B-8BB68B1680A1}" destId="{A278188B-EE9A-41D3-BC4B-A3E883331844}" srcOrd="2" destOrd="0" presId="urn:microsoft.com/office/officeart/2018/2/layout/IconLabelList"/>
    <dgm:cxn modelId="{611B8C27-2D57-45EF-B59D-C26F9AA8EE38}" type="presParOf" srcId="{88C8354C-1CAF-436D-AD4A-8AA4C9BF8260}" destId="{9B89A190-5441-4DBE-A511-31A54D77B509}" srcOrd="1" destOrd="0" presId="urn:microsoft.com/office/officeart/2018/2/layout/IconLabelList"/>
    <dgm:cxn modelId="{503E322F-3D1A-4741-8D8A-B7A69E10F5B4}" type="presParOf" srcId="{88C8354C-1CAF-436D-AD4A-8AA4C9BF8260}" destId="{7B177A23-29E6-4CCA-B7CF-B8AC02309A9A}" srcOrd="2" destOrd="0" presId="urn:microsoft.com/office/officeart/2018/2/layout/IconLabelList"/>
    <dgm:cxn modelId="{DBFC50B6-CE42-493A-B697-564612118332}" type="presParOf" srcId="{7B177A23-29E6-4CCA-B7CF-B8AC02309A9A}" destId="{80E8D005-17C4-4C78-AE17-B7013878C0A9}" srcOrd="0" destOrd="0" presId="urn:microsoft.com/office/officeart/2018/2/layout/IconLabelList"/>
    <dgm:cxn modelId="{575A6C5A-B35F-487D-B4C3-5A1AF25CEFCE}" type="presParOf" srcId="{7B177A23-29E6-4CCA-B7CF-B8AC02309A9A}" destId="{0161A20C-E70F-44EA-831A-0787EE884DF5}" srcOrd="1" destOrd="0" presId="urn:microsoft.com/office/officeart/2018/2/layout/IconLabelList"/>
    <dgm:cxn modelId="{38E21FA5-D4DC-43F2-8B60-FD312FA92C05}" type="presParOf" srcId="{7B177A23-29E6-4CCA-B7CF-B8AC02309A9A}" destId="{BE7C76D9-269D-4903-AE2C-ECF8CF3E4AC1}" srcOrd="2" destOrd="0" presId="urn:microsoft.com/office/officeart/2018/2/layout/IconLabelList"/>
    <dgm:cxn modelId="{82C1C788-0949-4945-8EAE-56130776991F}" type="presParOf" srcId="{88C8354C-1CAF-436D-AD4A-8AA4C9BF8260}" destId="{E02A9582-2552-438F-9548-22EDEFA3EE26}" srcOrd="3" destOrd="0" presId="urn:microsoft.com/office/officeart/2018/2/layout/IconLabelList"/>
    <dgm:cxn modelId="{EDBD8084-61F5-4BAF-9A4D-C463B7E91E3E}" type="presParOf" srcId="{88C8354C-1CAF-436D-AD4A-8AA4C9BF8260}" destId="{0C0FF01C-A2F9-4DC9-BC94-01DF2C9E5C9E}" srcOrd="4" destOrd="0" presId="urn:microsoft.com/office/officeart/2018/2/layout/IconLabelList"/>
    <dgm:cxn modelId="{5B44544E-7418-4822-A9F5-65B7AB81C6FE}" type="presParOf" srcId="{0C0FF01C-A2F9-4DC9-BC94-01DF2C9E5C9E}" destId="{6458D047-0543-4466-87F5-7C1550562054}" srcOrd="0" destOrd="0" presId="urn:microsoft.com/office/officeart/2018/2/layout/IconLabelList"/>
    <dgm:cxn modelId="{C2C69B81-7D90-4CAE-88AE-EBF123E1B1B7}" type="presParOf" srcId="{0C0FF01C-A2F9-4DC9-BC94-01DF2C9E5C9E}" destId="{84F8748E-0A09-46EB-8951-1C3AE2FBC124}" srcOrd="1" destOrd="0" presId="urn:microsoft.com/office/officeart/2018/2/layout/IconLabelList"/>
    <dgm:cxn modelId="{42E1F53B-8EE8-442D-9CA9-4278E21ED196}" type="presParOf" srcId="{0C0FF01C-A2F9-4DC9-BC94-01DF2C9E5C9E}" destId="{D1464405-459B-4DAA-BFF0-88497C2E9E6F}" srcOrd="2" destOrd="0" presId="urn:microsoft.com/office/officeart/2018/2/layout/Icon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B4028C-3370-42AE-A598-A42727499E29}">
      <dsp:nvSpPr>
        <dsp:cNvPr id="0" name=""/>
        <dsp:cNvSpPr/>
      </dsp:nvSpPr>
      <dsp:spPr>
        <a:xfrm>
          <a:off x="1212569" y="365039"/>
          <a:ext cx="1300252" cy="130025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78188B-EE9A-41D3-BC4B-A3E883331844}">
      <dsp:nvSpPr>
        <dsp:cNvPr id="0" name=""/>
        <dsp:cNvSpPr/>
      </dsp:nvSpPr>
      <dsp:spPr>
        <a:xfrm>
          <a:off x="417971" y="2021924"/>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89050">
            <a:lnSpc>
              <a:spcPct val="100000"/>
            </a:lnSpc>
            <a:spcBef>
              <a:spcPct val="0"/>
            </a:spcBef>
            <a:spcAft>
              <a:spcPct val="35000"/>
            </a:spcAft>
            <a:buNone/>
          </a:pPr>
          <a:r>
            <a:rPr lang="en-US" sz="2900" kern="1200" dirty="0">
              <a:solidFill>
                <a:srgbClr val="FF0066"/>
              </a:solidFill>
              <a:latin typeface="Comic Sans MS" panose="030F0702030302020204" pitchFamily="66" charset="0"/>
            </a:rPr>
            <a:t>Learning journey</a:t>
          </a:r>
        </a:p>
      </dsp:txBody>
      <dsp:txXfrm>
        <a:off x="417971" y="2021924"/>
        <a:ext cx="2889450" cy="720000"/>
      </dsp:txXfrm>
    </dsp:sp>
    <dsp:sp modelId="{80E8D005-17C4-4C78-AE17-B7013878C0A9}">
      <dsp:nvSpPr>
        <dsp:cNvPr id="0" name=""/>
        <dsp:cNvSpPr/>
      </dsp:nvSpPr>
      <dsp:spPr>
        <a:xfrm>
          <a:off x="4607673" y="365039"/>
          <a:ext cx="1300252" cy="130025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7C76D9-269D-4903-AE2C-ECF8CF3E4AC1}">
      <dsp:nvSpPr>
        <dsp:cNvPr id="0" name=""/>
        <dsp:cNvSpPr/>
      </dsp:nvSpPr>
      <dsp:spPr>
        <a:xfrm>
          <a:off x="3813075" y="2021924"/>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89050">
            <a:lnSpc>
              <a:spcPct val="100000"/>
            </a:lnSpc>
            <a:spcBef>
              <a:spcPct val="0"/>
            </a:spcBef>
            <a:spcAft>
              <a:spcPct val="35000"/>
            </a:spcAft>
            <a:buNone/>
          </a:pPr>
          <a:r>
            <a:rPr lang="en-US" sz="2900" kern="1200" dirty="0" err="1">
              <a:solidFill>
                <a:srgbClr val="00B050"/>
              </a:solidFill>
              <a:latin typeface="Comic Sans MS" panose="030F0702030302020204" pitchFamily="66" charset="0"/>
            </a:rPr>
            <a:t>Hobbie</a:t>
          </a:r>
          <a:r>
            <a:rPr lang="en-US" sz="2900" kern="1200" dirty="0">
              <a:solidFill>
                <a:srgbClr val="00B050"/>
              </a:solidFill>
              <a:latin typeface="Comic Sans MS" panose="030F0702030302020204" pitchFamily="66" charset="0"/>
            </a:rPr>
            <a:t> journey </a:t>
          </a:r>
        </a:p>
      </dsp:txBody>
      <dsp:txXfrm>
        <a:off x="3813075" y="2021924"/>
        <a:ext cx="2889450" cy="720000"/>
      </dsp:txXfrm>
    </dsp:sp>
    <dsp:sp modelId="{6458D047-0543-4466-87F5-7C1550562054}">
      <dsp:nvSpPr>
        <dsp:cNvPr id="0" name=""/>
        <dsp:cNvSpPr/>
      </dsp:nvSpPr>
      <dsp:spPr>
        <a:xfrm>
          <a:off x="8002777" y="365039"/>
          <a:ext cx="1300252" cy="130025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464405-459B-4DAA-BFF0-88497C2E9E6F}">
      <dsp:nvSpPr>
        <dsp:cNvPr id="0" name=""/>
        <dsp:cNvSpPr/>
      </dsp:nvSpPr>
      <dsp:spPr>
        <a:xfrm>
          <a:off x="7208178" y="2021924"/>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89050">
            <a:lnSpc>
              <a:spcPct val="100000"/>
            </a:lnSpc>
            <a:spcBef>
              <a:spcPct val="0"/>
            </a:spcBef>
            <a:spcAft>
              <a:spcPct val="35000"/>
            </a:spcAft>
            <a:buNone/>
          </a:pPr>
          <a:r>
            <a:rPr lang="en-US" sz="2900" kern="1200" dirty="0">
              <a:solidFill>
                <a:srgbClr val="7030A0"/>
              </a:solidFill>
              <a:latin typeface="Comic Sans MS" panose="030F0702030302020204" pitchFamily="66" charset="0"/>
            </a:rPr>
            <a:t>Career journey</a:t>
          </a:r>
        </a:p>
      </dsp:txBody>
      <dsp:txXfrm>
        <a:off x="7208178" y="2021924"/>
        <a:ext cx="2889450"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3F420A-B34F-4E32-B1FA-700A2B078ADB}" type="datetimeFigureOut">
              <a:rPr lang="en-GB" smtClean="0"/>
              <a:t>20/09/2023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25249A-141E-42A5-A0D5-613923B8BE7C}" type="slidenum">
              <a:rPr lang="en-GB" smtClean="0"/>
              <a:t>‹#›</a:t>
            </a:fld>
            <a:endParaRPr lang="en-GB"/>
          </a:p>
        </p:txBody>
      </p:sp>
    </p:spTree>
    <p:extLst>
      <p:ext uri="{BB962C8B-B14F-4D97-AF65-F5344CB8AC3E}">
        <p14:creationId xmlns:p14="http://schemas.microsoft.com/office/powerpoint/2010/main" val="4276618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Welcome the children to the assembly the way you always would. </a:t>
            </a:r>
          </a:p>
          <a:p>
            <a:r>
              <a:rPr lang="en-US" dirty="0"/>
              <a:t>Open the assembly in whatever way is usual for you and then introduce today’s assembly theme:  </a:t>
            </a:r>
          </a:p>
          <a:p>
            <a:r>
              <a:rPr lang="en-US" dirty="0"/>
              <a:t>Welcome to our special assembly for Catholic Education Week 2023. This week is Catholic Education Week; you may remember that we celebrate this every year. During this week we remember and celebrate all that is special about our Catholic School life and we think about what is going on in our local Parishes and communities as well as around the world. </a:t>
            </a:r>
            <a:endParaRPr lang="en-GB" dirty="0"/>
          </a:p>
          <a:p>
            <a:endParaRPr lang="en-GB" dirty="0"/>
          </a:p>
        </p:txBody>
      </p:sp>
      <p:sp>
        <p:nvSpPr>
          <p:cNvPr id="4" name="Slide Number Placeholder 3"/>
          <p:cNvSpPr>
            <a:spLocks noGrp="1"/>
          </p:cNvSpPr>
          <p:nvPr>
            <p:ph type="sldNum" sz="quarter" idx="5"/>
          </p:nvPr>
        </p:nvSpPr>
        <p:spPr/>
        <p:txBody>
          <a:bodyPr/>
          <a:lstStyle/>
          <a:p>
            <a:fld id="{8125249A-141E-42A5-A0D5-613923B8BE7C}" type="slidenum">
              <a:rPr lang="en-GB" smtClean="0"/>
              <a:t>1</a:t>
            </a:fld>
            <a:endParaRPr lang="en-GB"/>
          </a:p>
        </p:txBody>
      </p:sp>
    </p:spTree>
    <p:extLst>
      <p:ext uri="{BB962C8B-B14F-4D97-AF65-F5344CB8AC3E}">
        <p14:creationId xmlns:p14="http://schemas.microsoft.com/office/powerpoint/2010/main" val="24176034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125249A-141E-42A5-A0D5-613923B8BE7C}" type="slidenum">
              <a:rPr lang="en-GB" smtClean="0"/>
              <a:t>10</a:t>
            </a:fld>
            <a:endParaRPr lang="en-GB"/>
          </a:p>
        </p:txBody>
      </p:sp>
    </p:spTree>
    <p:extLst>
      <p:ext uri="{BB962C8B-B14F-4D97-AF65-F5344CB8AC3E}">
        <p14:creationId xmlns:p14="http://schemas.microsoft.com/office/powerpoint/2010/main" val="33981794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that we are all making our way through our lives – growing up, making friends, going to school, learning more and more, moving on to High School…and we are doing it together. It is like we are moving through a life map with one another and sometimes, people go in different directions, but we all look for the same destination. </a:t>
            </a:r>
          </a:p>
        </p:txBody>
      </p:sp>
      <p:sp>
        <p:nvSpPr>
          <p:cNvPr id="4" name="Slide Number Placeholder 3"/>
          <p:cNvSpPr>
            <a:spLocks noGrp="1"/>
          </p:cNvSpPr>
          <p:nvPr>
            <p:ph type="sldNum" sz="quarter" idx="5"/>
          </p:nvPr>
        </p:nvSpPr>
        <p:spPr/>
        <p:txBody>
          <a:bodyPr/>
          <a:lstStyle/>
          <a:p>
            <a:fld id="{8125249A-141E-42A5-A0D5-613923B8BE7C}" type="slidenum">
              <a:rPr lang="en-GB" smtClean="0"/>
              <a:t>11</a:t>
            </a:fld>
            <a:endParaRPr lang="en-GB"/>
          </a:p>
        </p:txBody>
      </p:sp>
    </p:spTree>
    <p:extLst>
      <p:ext uri="{BB962C8B-B14F-4D97-AF65-F5344CB8AC3E}">
        <p14:creationId xmlns:p14="http://schemas.microsoft.com/office/powerpoint/2010/main" val="38179887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this is not always the case but that if pilgrims are travelling together to visit a scared place (e.g. Lourdes) it may be that they have similar interests and want to visit the same things. Their faith brings them together. </a:t>
            </a:r>
            <a:endParaRPr lang="en-GB" dirty="0"/>
          </a:p>
        </p:txBody>
      </p:sp>
      <p:sp>
        <p:nvSpPr>
          <p:cNvPr id="4" name="Slide Number Placeholder 3"/>
          <p:cNvSpPr>
            <a:spLocks noGrp="1"/>
          </p:cNvSpPr>
          <p:nvPr>
            <p:ph type="sldNum" sz="quarter" idx="5"/>
          </p:nvPr>
        </p:nvSpPr>
        <p:spPr/>
        <p:txBody>
          <a:bodyPr/>
          <a:lstStyle/>
          <a:p>
            <a:fld id="{8125249A-141E-42A5-A0D5-613923B8BE7C}" type="slidenum">
              <a:rPr lang="en-GB" smtClean="0"/>
              <a:t>12</a:t>
            </a:fld>
            <a:endParaRPr lang="en-GB"/>
          </a:p>
        </p:txBody>
      </p:sp>
    </p:spTree>
    <p:extLst>
      <p:ext uri="{BB962C8B-B14F-4D97-AF65-F5344CB8AC3E}">
        <p14:creationId xmlns:p14="http://schemas.microsoft.com/office/powerpoint/2010/main" val="29232281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the slide </a:t>
            </a:r>
          </a:p>
        </p:txBody>
      </p:sp>
      <p:sp>
        <p:nvSpPr>
          <p:cNvPr id="4" name="Slide Number Placeholder 3"/>
          <p:cNvSpPr>
            <a:spLocks noGrp="1"/>
          </p:cNvSpPr>
          <p:nvPr>
            <p:ph type="sldNum" sz="quarter" idx="5"/>
          </p:nvPr>
        </p:nvSpPr>
        <p:spPr/>
        <p:txBody>
          <a:bodyPr/>
          <a:lstStyle/>
          <a:p>
            <a:fld id="{8125249A-141E-42A5-A0D5-613923B8BE7C}" type="slidenum">
              <a:rPr lang="en-GB" smtClean="0"/>
              <a:t>13</a:t>
            </a:fld>
            <a:endParaRPr lang="en-GB"/>
          </a:p>
        </p:txBody>
      </p:sp>
    </p:spTree>
    <p:extLst>
      <p:ext uri="{BB962C8B-B14F-4D97-AF65-F5344CB8AC3E}">
        <p14:creationId xmlns:p14="http://schemas.microsoft.com/office/powerpoint/2010/main" val="18061692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Bringing the learning together. We have learned what Pilgrims are and what Faith means so this brings us to the conclusion that we are Pilgrims of Faith – on a journey together with the shared interest of our faith. </a:t>
            </a:r>
          </a:p>
        </p:txBody>
      </p:sp>
      <p:sp>
        <p:nvSpPr>
          <p:cNvPr id="4" name="Slide Number Placeholder 3"/>
          <p:cNvSpPr>
            <a:spLocks noGrp="1"/>
          </p:cNvSpPr>
          <p:nvPr>
            <p:ph type="sldNum" sz="quarter" idx="5"/>
          </p:nvPr>
        </p:nvSpPr>
        <p:spPr/>
        <p:txBody>
          <a:bodyPr/>
          <a:lstStyle/>
          <a:p>
            <a:fld id="{8125249A-141E-42A5-A0D5-613923B8BE7C}" type="slidenum">
              <a:rPr lang="en-GB" smtClean="0"/>
              <a:t>14</a:t>
            </a:fld>
            <a:endParaRPr lang="en-GB"/>
          </a:p>
        </p:txBody>
      </p:sp>
    </p:spTree>
    <p:extLst>
      <p:ext uri="{BB962C8B-B14F-4D97-AF65-F5344CB8AC3E}">
        <p14:creationId xmlns:p14="http://schemas.microsoft.com/office/powerpoint/2010/main" val="22945615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Play hymn and encourage children to think about the lyrics. You may want to pause during the hymn and recap on some important words. </a:t>
            </a:r>
          </a:p>
        </p:txBody>
      </p:sp>
      <p:sp>
        <p:nvSpPr>
          <p:cNvPr id="4" name="Slide Number Placeholder 3"/>
          <p:cNvSpPr>
            <a:spLocks noGrp="1"/>
          </p:cNvSpPr>
          <p:nvPr>
            <p:ph type="sldNum" sz="quarter" idx="5"/>
          </p:nvPr>
        </p:nvSpPr>
        <p:spPr/>
        <p:txBody>
          <a:bodyPr/>
          <a:lstStyle/>
          <a:p>
            <a:fld id="{8125249A-141E-42A5-A0D5-613923B8BE7C}" type="slidenum">
              <a:rPr lang="en-GB" smtClean="0"/>
              <a:t>15</a:t>
            </a:fld>
            <a:endParaRPr lang="en-GB"/>
          </a:p>
        </p:txBody>
      </p:sp>
    </p:spTree>
    <p:extLst>
      <p:ext uri="{BB962C8B-B14F-4D97-AF65-F5344CB8AC3E}">
        <p14:creationId xmlns:p14="http://schemas.microsoft.com/office/powerpoint/2010/main" val="3339354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the words and how they make us feel…accompanied, belonging, together, loved, supported, cared for, strong. </a:t>
            </a:r>
          </a:p>
        </p:txBody>
      </p:sp>
      <p:sp>
        <p:nvSpPr>
          <p:cNvPr id="4" name="Slide Number Placeholder 3"/>
          <p:cNvSpPr>
            <a:spLocks noGrp="1"/>
          </p:cNvSpPr>
          <p:nvPr>
            <p:ph type="sldNum" sz="quarter" idx="5"/>
          </p:nvPr>
        </p:nvSpPr>
        <p:spPr/>
        <p:txBody>
          <a:bodyPr/>
          <a:lstStyle/>
          <a:p>
            <a:fld id="{8125249A-141E-42A5-A0D5-613923B8BE7C}" type="slidenum">
              <a:rPr lang="en-GB" smtClean="0"/>
              <a:t>16</a:t>
            </a:fld>
            <a:endParaRPr lang="en-GB"/>
          </a:p>
        </p:txBody>
      </p:sp>
    </p:spTree>
    <p:extLst>
      <p:ext uri="{BB962C8B-B14F-4D97-AF65-F5344CB8AC3E}">
        <p14:creationId xmlns:p14="http://schemas.microsoft.com/office/powerpoint/2010/main" val="1716775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Join together in singing the hymn. </a:t>
            </a:r>
          </a:p>
        </p:txBody>
      </p:sp>
      <p:sp>
        <p:nvSpPr>
          <p:cNvPr id="4" name="Slide Number Placeholder 3"/>
          <p:cNvSpPr>
            <a:spLocks noGrp="1"/>
          </p:cNvSpPr>
          <p:nvPr>
            <p:ph type="sldNum" sz="quarter" idx="5"/>
          </p:nvPr>
        </p:nvSpPr>
        <p:spPr/>
        <p:txBody>
          <a:bodyPr/>
          <a:lstStyle/>
          <a:p>
            <a:fld id="{8125249A-141E-42A5-A0D5-613923B8BE7C}" type="slidenum">
              <a:rPr lang="en-GB" smtClean="0"/>
              <a:t>17</a:t>
            </a:fld>
            <a:endParaRPr lang="en-GB"/>
          </a:p>
        </p:txBody>
      </p:sp>
    </p:spTree>
    <p:extLst>
      <p:ext uri="{BB962C8B-B14F-4D97-AF65-F5344CB8AC3E}">
        <p14:creationId xmlns:p14="http://schemas.microsoft.com/office/powerpoint/2010/main" val="38352014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the week ahead, we will think about the theme we have discussed today. We will be thinking about how we can be Pilgrims of Faith and you will be completing activities in class to celebrate this special time of year in our communities. </a:t>
            </a:r>
          </a:p>
          <a:p>
            <a:r>
              <a:rPr lang="en-US" dirty="0"/>
              <a:t>You may wish to complete the assembly by praying the Our Father, asking for guidance during Catholic Education Week. </a:t>
            </a:r>
          </a:p>
          <a:p>
            <a:r>
              <a:rPr lang="en-US" dirty="0"/>
              <a:t>As we come to the end of our special assembly, I am going to play a special song about being thankful to God for all that He does for us and with us. (This may be whilst </a:t>
            </a:r>
            <a:r>
              <a:rPr lang="en-US"/>
              <a:t>the children </a:t>
            </a:r>
            <a:r>
              <a:rPr lang="en-US" dirty="0"/>
              <a:t>close their eyes </a:t>
            </a:r>
            <a:r>
              <a:rPr lang="en-US"/>
              <a:t>and listen, </a:t>
            </a:r>
            <a:r>
              <a:rPr lang="en-US" dirty="0"/>
              <a:t>or it could be played as they leave the assembly hall)</a:t>
            </a:r>
            <a:endParaRPr lang="en-US" b="0" dirty="0"/>
          </a:p>
          <a:p>
            <a:endParaRPr lang="en-GB" dirty="0"/>
          </a:p>
        </p:txBody>
      </p:sp>
      <p:sp>
        <p:nvSpPr>
          <p:cNvPr id="4" name="Slide Number Placeholder 3"/>
          <p:cNvSpPr>
            <a:spLocks noGrp="1"/>
          </p:cNvSpPr>
          <p:nvPr>
            <p:ph type="sldNum" sz="quarter" idx="5"/>
          </p:nvPr>
        </p:nvSpPr>
        <p:spPr/>
        <p:txBody>
          <a:bodyPr/>
          <a:lstStyle/>
          <a:p>
            <a:fld id="{8125249A-141E-42A5-A0D5-613923B8BE7C}" type="slidenum">
              <a:rPr lang="en-GB" smtClean="0"/>
              <a:t>19</a:t>
            </a:fld>
            <a:endParaRPr lang="en-GB"/>
          </a:p>
        </p:txBody>
      </p:sp>
    </p:spTree>
    <p:extLst>
      <p:ext uri="{BB962C8B-B14F-4D97-AF65-F5344CB8AC3E}">
        <p14:creationId xmlns:p14="http://schemas.microsoft.com/office/powerpoint/2010/main" val="891254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begin this special assembly in prayer…</a:t>
            </a:r>
          </a:p>
        </p:txBody>
      </p:sp>
      <p:sp>
        <p:nvSpPr>
          <p:cNvPr id="4" name="Slide Number Placeholder 3"/>
          <p:cNvSpPr>
            <a:spLocks noGrp="1"/>
          </p:cNvSpPr>
          <p:nvPr>
            <p:ph type="sldNum" sz="quarter" idx="5"/>
          </p:nvPr>
        </p:nvSpPr>
        <p:spPr/>
        <p:txBody>
          <a:bodyPr/>
          <a:lstStyle/>
          <a:p>
            <a:fld id="{8125249A-141E-42A5-A0D5-613923B8BE7C}" type="slidenum">
              <a:rPr lang="en-GB" smtClean="0"/>
              <a:t>2</a:t>
            </a:fld>
            <a:endParaRPr lang="en-GB"/>
          </a:p>
        </p:txBody>
      </p:sp>
    </p:spTree>
    <p:extLst>
      <p:ext uri="{BB962C8B-B14F-4D97-AF65-F5344CB8AC3E}">
        <p14:creationId xmlns:p14="http://schemas.microsoft.com/office/powerpoint/2010/main" val="1965221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Pilgrims of Faith are words which you may have heard before and understand or words that you may not have heard before and don’t really understand. During this assembly, you will hear  more about those words and hopefully by the end of it, you will understand what they mean. </a:t>
            </a:r>
            <a:endParaRPr lang="en-GB" dirty="0"/>
          </a:p>
        </p:txBody>
      </p:sp>
      <p:sp>
        <p:nvSpPr>
          <p:cNvPr id="4" name="Slide Number Placeholder 3"/>
          <p:cNvSpPr>
            <a:spLocks noGrp="1"/>
          </p:cNvSpPr>
          <p:nvPr>
            <p:ph type="sldNum" sz="quarter" idx="5"/>
          </p:nvPr>
        </p:nvSpPr>
        <p:spPr/>
        <p:txBody>
          <a:bodyPr/>
          <a:lstStyle/>
          <a:p>
            <a:fld id="{8125249A-141E-42A5-A0D5-613923B8BE7C}" type="slidenum">
              <a:rPr lang="en-GB" smtClean="0"/>
              <a:t>3</a:t>
            </a:fld>
            <a:endParaRPr lang="en-GB"/>
          </a:p>
        </p:txBody>
      </p:sp>
    </p:spTree>
    <p:extLst>
      <p:ext uri="{BB962C8B-B14F-4D97-AF65-F5344CB8AC3E}">
        <p14:creationId xmlns:p14="http://schemas.microsoft.com/office/powerpoint/2010/main" val="2672678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 questions on screen and encourage the children to talk in pairs and report back or take answers from various pupils. </a:t>
            </a:r>
          </a:p>
          <a:p>
            <a:r>
              <a:rPr lang="en-GB" dirty="0"/>
              <a:t>Lead discussions by encouraging the children to think about the  journeys they go on having an end destination and how they are usually accompanied on a journey and not alone. </a:t>
            </a:r>
          </a:p>
        </p:txBody>
      </p:sp>
      <p:sp>
        <p:nvSpPr>
          <p:cNvPr id="4" name="Slide Number Placeholder 3"/>
          <p:cNvSpPr>
            <a:spLocks noGrp="1"/>
          </p:cNvSpPr>
          <p:nvPr>
            <p:ph type="sldNum" sz="quarter" idx="5"/>
          </p:nvPr>
        </p:nvSpPr>
        <p:spPr/>
        <p:txBody>
          <a:bodyPr/>
          <a:lstStyle/>
          <a:p>
            <a:fld id="{8125249A-141E-42A5-A0D5-613923B8BE7C}" type="slidenum">
              <a:rPr lang="en-GB" smtClean="0"/>
              <a:t>4</a:t>
            </a:fld>
            <a:endParaRPr lang="en-GB"/>
          </a:p>
        </p:txBody>
      </p:sp>
    </p:spTree>
    <p:extLst>
      <p:ext uri="{BB962C8B-B14F-4D97-AF65-F5344CB8AC3E}">
        <p14:creationId xmlns:p14="http://schemas.microsoft.com/office/powerpoint/2010/main" val="1462348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different types of journeys for different people. </a:t>
            </a:r>
          </a:p>
          <a:p>
            <a:r>
              <a:rPr lang="en-US" dirty="0"/>
              <a:t>Explain that we all go on different journeys to different places. A journey can be from leaving the house to arriving at school, walking to the shops, travelling by car to visit your family, going on holiday on an aeroplane. Most journeys are planned, and most journeys involve more than one person, especially if you’re a child, you do not often go on a journey by yourself. </a:t>
            </a:r>
            <a:endParaRPr lang="en-GB" dirty="0"/>
          </a:p>
        </p:txBody>
      </p:sp>
      <p:sp>
        <p:nvSpPr>
          <p:cNvPr id="4" name="Slide Number Placeholder 3"/>
          <p:cNvSpPr>
            <a:spLocks noGrp="1"/>
          </p:cNvSpPr>
          <p:nvPr>
            <p:ph type="sldNum" sz="quarter" idx="5"/>
          </p:nvPr>
        </p:nvSpPr>
        <p:spPr/>
        <p:txBody>
          <a:bodyPr/>
          <a:lstStyle/>
          <a:p>
            <a:fld id="{8125249A-141E-42A5-A0D5-613923B8BE7C}" type="slidenum">
              <a:rPr lang="en-GB" smtClean="0"/>
              <a:t>5</a:t>
            </a:fld>
            <a:endParaRPr lang="en-GB"/>
          </a:p>
        </p:txBody>
      </p:sp>
    </p:spTree>
    <p:extLst>
      <p:ext uri="{BB962C8B-B14F-4D97-AF65-F5344CB8AC3E}">
        <p14:creationId xmlns:p14="http://schemas.microsoft.com/office/powerpoint/2010/main" val="2800983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Journeys don’t always have to be associated with travelling. They can describe the time that passes as we do things. For example, a learning journey can show your time from P1 to P7 and all the things that have happened in between. A </a:t>
            </a:r>
            <a:r>
              <a:rPr lang="en-US" dirty="0" err="1"/>
              <a:t>hobbie</a:t>
            </a:r>
            <a:r>
              <a:rPr lang="en-US" dirty="0"/>
              <a:t> journey can show, for example, your talents building as you learn and improve on your skills and an adult’s career journey can show their progress as they learn more and get better at their job and therefore progress onto better jobs. </a:t>
            </a:r>
            <a:endParaRPr lang="en-GB" dirty="0"/>
          </a:p>
        </p:txBody>
      </p:sp>
      <p:sp>
        <p:nvSpPr>
          <p:cNvPr id="4" name="Slide Number Placeholder 3"/>
          <p:cNvSpPr>
            <a:spLocks noGrp="1"/>
          </p:cNvSpPr>
          <p:nvPr>
            <p:ph type="sldNum" sz="quarter" idx="5"/>
          </p:nvPr>
        </p:nvSpPr>
        <p:spPr/>
        <p:txBody>
          <a:bodyPr/>
          <a:lstStyle/>
          <a:p>
            <a:fld id="{8125249A-141E-42A5-A0D5-613923B8BE7C}" type="slidenum">
              <a:rPr lang="en-GB" smtClean="0"/>
              <a:t>6</a:t>
            </a:fld>
            <a:endParaRPr lang="en-GB"/>
          </a:p>
        </p:txBody>
      </p:sp>
    </p:spTree>
    <p:extLst>
      <p:ext uri="{BB962C8B-B14F-4D97-AF65-F5344CB8AC3E}">
        <p14:creationId xmlns:p14="http://schemas.microsoft.com/office/powerpoint/2010/main" val="3594234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synonyms for someone who is on a journey. Take suggestions and then reveal some ideas. </a:t>
            </a:r>
          </a:p>
        </p:txBody>
      </p:sp>
      <p:sp>
        <p:nvSpPr>
          <p:cNvPr id="4" name="Slide Number Placeholder 3"/>
          <p:cNvSpPr>
            <a:spLocks noGrp="1"/>
          </p:cNvSpPr>
          <p:nvPr>
            <p:ph type="sldNum" sz="quarter" idx="5"/>
          </p:nvPr>
        </p:nvSpPr>
        <p:spPr/>
        <p:txBody>
          <a:bodyPr/>
          <a:lstStyle/>
          <a:p>
            <a:fld id="{8125249A-141E-42A5-A0D5-613923B8BE7C}" type="slidenum">
              <a:rPr lang="en-GB" smtClean="0"/>
              <a:t>7</a:t>
            </a:fld>
            <a:endParaRPr lang="en-GB"/>
          </a:p>
        </p:txBody>
      </p:sp>
    </p:spTree>
    <p:extLst>
      <p:ext uri="{BB962C8B-B14F-4D97-AF65-F5344CB8AC3E}">
        <p14:creationId xmlns:p14="http://schemas.microsoft.com/office/powerpoint/2010/main" val="24443943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the slide </a:t>
            </a:r>
          </a:p>
        </p:txBody>
      </p:sp>
      <p:sp>
        <p:nvSpPr>
          <p:cNvPr id="4" name="Slide Number Placeholder 3"/>
          <p:cNvSpPr>
            <a:spLocks noGrp="1"/>
          </p:cNvSpPr>
          <p:nvPr>
            <p:ph type="sldNum" sz="quarter" idx="5"/>
          </p:nvPr>
        </p:nvSpPr>
        <p:spPr/>
        <p:txBody>
          <a:bodyPr/>
          <a:lstStyle/>
          <a:p>
            <a:fld id="{8125249A-141E-42A5-A0D5-613923B8BE7C}" type="slidenum">
              <a:rPr lang="en-GB" smtClean="0"/>
              <a:t>8</a:t>
            </a:fld>
            <a:endParaRPr lang="en-GB"/>
          </a:p>
        </p:txBody>
      </p:sp>
    </p:spTree>
    <p:extLst>
      <p:ext uri="{BB962C8B-B14F-4D97-AF65-F5344CB8AC3E}">
        <p14:creationId xmlns:p14="http://schemas.microsoft.com/office/powerpoint/2010/main" val="5784087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sacred places (holy places) that people can visit around the world. There are some pictures of some special places that people travel to on the screen now. The </a:t>
            </a:r>
            <a:r>
              <a:rPr lang="en-US" dirty="0" err="1"/>
              <a:t>travellers</a:t>
            </a:r>
            <a:r>
              <a:rPr lang="en-US" dirty="0"/>
              <a:t> are on a pilgrimage. </a:t>
            </a:r>
            <a:endParaRPr lang="en-GB" dirty="0"/>
          </a:p>
        </p:txBody>
      </p:sp>
      <p:sp>
        <p:nvSpPr>
          <p:cNvPr id="4" name="Slide Number Placeholder 3"/>
          <p:cNvSpPr>
            <a:spLocks noGrp="1"/>
          </p:cNvSpPr>
          <p:nvPr>
            <p:ph type="sldNum" sz="quarter" idx="5"/>
          </p:nvPr>
        </p:nvSpPr>
        <p:spPr/>
        <p:txBody>
          <a:bodyPr/>
          <a:lstStyle/>
          <a:p>
            <a:fld id="{8125249A-141E-42A5-A0D5-613923B8BE7C}" type="slidenum">
              <a:rPr lang="en-GB" smtClean="0"/>
              <a:t>9</a:t>
            </a:fld>
            <a:endParaRPr lang="en-GB"/>
          </a:p>
        </p:txBody>
      </p:sp>
    </p:spTree>
    <p:extLst>
      <p:ext uri="{BB962C8B-B14F-4D97-AF65-F5344CB8AC3E}">
        <p14:creationId xmlns:p14="http://schemas.microsoft.com/office/powerpoint/2010/main" val="14315816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EADC7-7DC1-3CED-68BB-25C613B7C28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F131587-D50E-FE89-4EE3-208F32E2FF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7B4F63B-E7A0-CF4B-726A-2BF4A7279BAF}"/>
              </a:ext>
            </a:extLst>
          </p:cNvPr>
          <p:cNvSpPr>
            <a:spLocks noGrp="1"/>
          </p:cNvSpPr>
          <p:nvPr>
            <p:ph type="dt" sz="half" idx="10"/>
          </p:nvPr>
        </p:nvSpPr>
        <p:spPr/>
        <p:txBody>
          <a:bodyPr/>
          <a:lstStyle/>
          <a:p>
            <a:fld id="{491B6459-D5DF-4BAD-9FF2-649383B8ADB2}" type="datetimeFigureOut">
              <a:rPr lang="en-GB" smtClean="0"/>
              <a:t>20/09/2023</a:t>
            </a:fld>
            <a:endParaRPr lang="en-GB"/>
          </a:p>
        </p:txBody>
      </p:sp>
      <p:sp>
        <p:nvSpPr>
          <p:cNvPr id="5" name="Footer Placeholder 4">
            <a:extLst>
              <a:ext uri="{FF2B5EF4-FFF2-40B4-BE49-F238E27FC236}">
                <a16:creationId xmlns:a16="http://schemas.microsoft.com/office/drawing/2014/main" id="{5F0BD94F-7AC0-0CF3-278E-ACB701D2FC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C067831-6DBE-1174-4C41-FE67E1EDAE9B}"/>
              </a:ext>
            </a:extLst>
          </p:cNvPr>
          <p:cNvSpPr>
            <a:spLocks noGrp="1"/>
          </p:cNvSpPr>
          <p:nvPr>
            <p:ph type="sldNum" sz="quarter" idx="12"/>
          </p:nvPr>
        </p:nvSpPr>
        <p:spPr/>
        <p:txBody>
          <a:bodyPr/>
          <a:lstStyle/>
          <a:p>
            <a:fld id="{DDF72283-3BB9-48F4-9D04-816C21F9EF4B}" type="slidenum">
              <a:rPr lang="en-GB" smtClean="0"/>
              <a:t>‹#›</a:t>
            </a:fld>
            <a:endParaRPr lang="en-GB"/>
          </a:p>
        </p:txBody>
      </p:sp>
    </p:spTree>
    <p:extLst>
      <p:ext uri="{BB962C8B-B14F-4D97-AF65-F5344CB8AC3E}">
        <p14:creationId xmlns:p14="http://schemas.microsoft.com/office/powerpoint/2010/main" val="2145478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91658-231C-5ECD-313F-E61D9AE269C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32830AE-A416-FF17-7055-4BFFDDAD804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755C9F6-F035-903F-7291-555561EEFB66}"/>
              </a:ext>
            </a:extLst>
          </p:cNvPr>
          <p:cNvSpPr>
            <a:spLocks noGrp="1"/>
          </p:cNvSpPr>
          <p:nvPr>
            <p:ph type="dt" sz="half" idx="10"/>
          </p:nvPr>
        </p:nvSpPr>
        <p:spPr/>
        <p:txBody>
          <a:bodyPr/>
          <a:lstStyle/>
          <a:p>
            <a:fld id="{491B6459-D5DF-4BAD-9FF2-649383B8ADB2}" type="datetimeFigureOut">
              <a:rPr lang="en-GB" smtClean="0"/>
              <a:t>20/09/2023</a:t>
            </a:fld>
            <a:endParaRPr lang="en-GB"/>
          </a:p>
        </p:txBody>
      </p:sp>
      <p:sp>
        <p:nvSpPr>
          <p:cNvPr id="5" name="Footer Placeholder 4">
            <a:extLst>
              <a:ext uri="{FF2B5EF4-FFF2-40B4-BE49-F238E27FC236}">
                <a16:creationId xmlns:a16="http://schemas.microsoft.com/office/drawing/2014/main" id="{08BA770F-AFA5-4BE4-5A7F-10152F28C9B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58DC814-4AEE-48F5-8014-161B147CFB1A}"/>
              </a:ext>
            </a:extLst>
          </p:cNvPr>
          <p:cNvSpPr>
            <a:spLocks noGrp="1"/>
          </p:cNvSpPr>
          <p:nvPr>
            <p:ph type="sldNum" sz="quarter" idx="12"/>
          </p:nvPr>
        </p:nvSpPr>
        <p:spPr/>
        <p:txBody>
          <a:bodyPr/>
          <a:lstStyle/>
          <a:p>
            <a:fld id="{DDF72283-3BB9-48F4-9D04-816C21F9EF4B}" type="slidenum">
              <a:rPr lang="en-GB" smtClean="0"/>
              <a:t>‹#›</a:t>
            </a:fld>
            <a:endParaRPr lang="en-GB"/>
          </a:p>
        </p:txBody>
      </p:sp>
    </p:spTree>
    <p:extLst>
      <p:ext uri="{BB962C8B-B14F-4D97-AF65-F5344CB8AC3E}">
        <p14:creationId xmlns:p14="http://schemas.microsoft.com/office/powerpoint/2010/main" val="1354221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87C278D-FDF6-E3E4-AF73-15EA41B4E95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3B1935F-9279-70D9-1E6E-D842A347B19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1CCE3B2-BEE9-FFDC-CD9D-843301377EB0}"/>
              </a:ext>
            </a:extLst>
          </p:cNvPr>
          <p:cNvSpPr>
            <a:spLocks noGrp="1"/>
          </p:cNvSpPr>
          <p:nvPr>
            <p:ph type="dt" sz="half" idx="10"/>
          </p:nvPr>
        </p:nvSpPr>
        <p:spPr/>
        <p:txBody>
          <a:bodyPr/>
          <a:lstStyle/>
          <a:p>
            <a:fld id="{491B6459-D5DF-4BAD-9FF2-649383B8ADB2}" type="datetimeFigureOut">
              <a:rPr lang="en-GB" smtClean="0"/>
              <a:t>20/09/2023</a:t>
            </a:fld>
            <a:endParaRPr lang="en-GB"/>
          </a:p>
        </p:txBody>
      </p:sp>
      <p:sp>
        <p:nvSpPr>
          <p:cNvPr id="5" name="Footer Placeholder 4">
            <a:extLst>
              <a:ext uri="{FF2B5EF4-FFF2-40B4-BE49-F238E27FC236}">
                <a16:creationId xmlns:a16="http://schemas.microsoft.com/office/drawing/2014/main" id="{20C1CADC-0FEE-187A-3C00-7785DC2B206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7F064AA-8687-65FB-F359-A4740C8483E8}"/>
              </a:ext>
            </a:extLst>
          </p:cNvPr>
          <p:cNvSpPr>
            <a:spLocks noGrp="1"/>
          </p:cNvSpPr>
          <p:nvPr>
            <p:ph type="sldNum" sz="quarter" idx="12"/>
          </p:nvPr>
        </p:nvSpPr>
        <p:spPr/>
        <p:txBody>
          <a:bodyPr/>
          <a:lstStyle/>
          <a:p>
            <a:fld id="{DDF72283-3BB9-48F4-9D04-816C21F9EF4B}" type="slidenum">
              <a:rPr lang="en-GB" smtClean="0"/>
              <a:t>‹#›</a:t>
            </a:fld>
            <a:endParaRPr lang="en-GB"/>
          </a:p>
        </p:txBody>
      </p:sp>
    </p:spTree>
    <p:extLst>
      <p:ext uri="{BB962C8B-B14F-4D97-AF65-F5344CB8AC3E}">
        <p14:creationId xmlns:p14="http://schemas.microsoft.com/office/powerpoint/2010/main" val="4009594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D6D17-215F-BF72-50A9-A0032A62F56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AF59B64-458D-4880-AB85-A61806F9FF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811F4B8-7E38-AC3B-962A-96F6E253EBA6}"/>
              </a:ext>
            </a:extLst>
          </p:cNvPr>
          <p:cNvSpPr>
            <a:spLocks noGrp="1"/>
          </p:cNvSpPr>
          <p:nvPr>
            <p:ph type="dt" sz="half" idx="10"/>
          </p:nvPr>
        </p:nvSpPr>
        <p:spPr/>
        <p:txBody>
          <a:bodyPr/>
          <a:lstStyle/>
          <a:p>
            <a:fld id="{491B6459-D5DF-4BAD-9FF2-649383B8ADB2}" type="datetimeFigureOut">
              <a:rPr lang="en-GB" smtClean="0"/>
              <a:t>20/09/2023</a:t>
            </a:fld>
            <a:endParaRPr lang="en-GB"/>
          </a:p>
        </p:txBody>
      </p:sp>
      <p:sp>
        <p:nvSpPr>
          <p:cNvPr id="5" name="Footer Placeholder 4">
            <a:extLst>
              <a:ext uri="{FF2B5EF4-FFF2-40B4-BE49-F238E27FC236}">
                <a16:creationId xmlns:a16="http://schemas.microsoft.com/office/drawing/2014/main" id="{5C3D5647-2B0D-1D43-80FB-E697160341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7EB36A3-3968-D7E6-5907-A06016E6DC77}"/>
              </a:ext>
            </a:extLst>
          </p:cNvPr>
          <p:cNvSpPr>
            <a:spLocks noGrp="1"/>
          </p:cNvSpPr>
          <p:nvPr>
            <p:ph type="sldNum" sz="quarter" idx="12"/>
          </p:nvPr>
        </p:nvSpPr>
        <p:spPr/>
        <p:txBody>
          <a:bodyPr/>
          <a:lstStyle/>
          <a:p>
            <a:fld id="{DDF72283-3BB9-48F4-9D04-816C21F9EF4B}" type="slidenum">
              <a:rPr lang="en-GB" smtClean="0"/>
              <a:t>‹#›</a:t>
            </a:fld>
            <a:endParaRPr lang="en-GB"/>
          </a:p>
        </p:txBody>
      </p:sp>
    </p:spTree>
    <p:extLst>
      <p:ext uri="{BB962C8B-B14F-4D97-AF65-F5344CB8AC3E}">
        <p14:creationId xmlns:p14="http://schemas.microsoft.com/office/powerpoint/2010/main" val="1291177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6C81-1B05-ECBF-FA11-6999056BD32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8E4AA02-D0A3-A589-D7E6-76AA62852D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2054BF8-2062-13A2-865F-0A18C30A277A}"/>
              </a:ext>
            </a:extLst>
          </p:cNvPr>
          <p:cNvSpPr>
            <a:spLocks noGrp="1"/>
          </p:cNvSpPr>
          <p:nvPr>
            <p:ph type="dt" sz="half" idx="10"/>
          </p:nvPr>
        </p:nvSpPr>
        <p:spPr/>
        <p:txBody>
          <a:bodyPr/>
          <a:lstStyle/>
          <a:p>
            <a:fld id="{491B6459-D5DF-4BAD-9FF2-649383B8ADB2}" type="datetimeFigureOut">
              <a:rPr lang="en-GB" smtClean="0"/>
              <a:t>20/09/2023</a:t>
            </a:fld>
            <a:endParaRPr lang="en-GB"/>
          </a:p>
        </p:txBody>
      </p:sp>
      <p:sp>
        <p:nvSpPr>
          <p:cNvPr id="5" name="Footer Placeholder 4">
            <a:extLst>
              <a:ext uri="{FF2B5EF4-FFF2-40B4-BE49-F238E27FC236}">
                <a16:creationId xmlns:a16="http://schemas.microsoft.com/office/drawing/2014/main" id="{5E12123D-9C81-3EEC-F4E9-894D3ECA4CB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9F5CC95-53C5-0064-C705-6A989BD4916E}"/>
              </a:ext>
            </a:extLst>
          </p:cNvPr>
          <p:cNvSpPr>
            <a:spLocks noGrp="1"/>
          </p:cNvSpPr>
          <p:nvPr>
            <p:ph type="sldNum" sz="quarter" idx="12"/>
          </p:nvPr>
        </p:nvSpPr>
        <p:spPr/>
        <p:txBody>
          <a:bodyPr/>
          <a:lstStyle/>
          <a:p>
            <a:fld id="{DDF72283-3BB9-48F4-9D04-816C21F9EF4B}" type="slidenum">
              <a:rPr lang="en-GB" smtClean="0"/>
              <a:t>‹#›</a:t>
            </a:fld>
            <a:endParaRPr lang="en-GB"/>
          </a:p>
        </p:txBody>
      </p:sp>
    </p:spTree>
    <p:extLst>
      <p:ext uri="{BB962C8B-B14F-4D97-AF65-F5344CB8AC3E}">
        <p14:creationId xmlns:p14="http://schemas.microsoft.com/office/powerpoint/2010/main" val="1870167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74292-EE3A-CDAA-D404-71DD647D859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F891F55-F9D5-7550-C1D5-DF965354654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9D88732-900B-5970-38C1-5D2A0A0539D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1B593BE-5BB1-A6AE-20F4-E1A6A581BBFB}"/>
              </a:ext>
            </a:extLst>
          </p:cNvPr>
          <p:cNvSpPr>
            <a:spLocks noGrp="1"/>
          </p:cNvSpPr>
          <p:nvPr>
            <p:ph type="dt" sz="half" idx="10"/>
          </p:nvPr>
        </p:nvSpPr>
        <p:spPr/>
        <p:txBody>
          <a:bodyPr/>
          <a:lstStyle/>
          <a:p>
            <a:fld id="{491B6459-D5DF-4BAD-9FF2-649383B8ADB2}" type="datetimeFigureOut">
              <a:rPr lang="en-GB" smtClean="0"/>
              <a:t>20/09/2023</a:t>
            </a:fld>
            <a:endParaRPr lang="en-GB"/>
          </a:p>
        </p:txBody>
      </p:sp>
      <p:sp>
        <p:nvSpPr>
          <p:cNvPr id="6" name="Footer Placeholder 5">
            <a:extLst>
              <a:ext uri="{FF2B5EF4-FFF2-40B4-BE49-F238E27FC236}">
                <a16:creationId xmlns:a16="http://schemas.microsoft.com/office/drawing/2014/main" id="{4A2DC820-D46A-24FA-5E7A-E5B57A586A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E7A95D5-012E-6106-5EB4-B1E83B0F1509}"/>
              </a:ext>
            </a:extLst>
          </p:cNvPr>
          <p:cNvSpPr>
            <a:spLocks noGrp="1"/>
          </p:cNvSpPr>
          <p:nvPr>
            <p:ph type="sldNum" sz="quarter" idx="12"/>
          </p:nvPr>
        </p:nvSpPr>
        <p:spPr/>
        <p:txBody>
          <a:bodyPr/>
          <a:lstStyle/>
          <a:p>
            <a:fld id="{DDF72283-3BB9-48F4-9D04-816C21F9EF4B}" type="slidenum">
              <a:rPr lang="en-GB" smtClean="0"/>
              <a:t>‹#›</a:t>
            </a:fld>
            <a:endParaRPr lang="en-GB"/>
          </a:p>
        </p:txBody>
      </p:sp>
    </p:spTree>
    <p:extLst>
      <p:ext uri="{BB962C8B-B14F-4D97-AF65-F5344CB8AC3E}">
        <p14:creationId xmlns:p14="http://schemas.microsoft.com/office/powerpoint/2010/main" val="1532715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6A018-4726-55A9-34EE-FB234EB7B4E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A35BA76-7863-187A-EDC0-6D4B379F8C7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0650727-6341-CC8D-8617-A6377682161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8F3A19-0008-2E6F-5FBA-5ECF452910A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30B2D7-5014-2CBE-FF8A-A483EA8C4DF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50D6E0C-28A0-27AA-478B-A3C1C8D00FED}"/>
              </a:ext>
            </a:extLst>
          </p:cNvPr>
          <p:cNvSpPr>
            <a:spLocks noGrp="1"/>
          </p:cNvSpPr>
          <p:nvPr>
            <p:ph type="dt" sz="half" idx="10"/>
          </p:nvPr>
        </p:nvSpPr>
        <p:spPr/>
        <p:txBody>
          <a:bodyPr/>
          <a:lstStyle/>
          <a:p>
            <a:fld id="{491B6459-D5DF-4BAD-9FF2-649383B8ADB2}" type="datetimeFigureOut">
              <a:rPr lang="en-GB" smtClean="0"/>
              <a:t>20/09/2023</a:t>
            </a:fld>
            <a:endParaRPr lang="en-GB"/>
          </a:p>
        </p:txBody>
      </p:sp>
      <p:sp>
        <p:nvSpPr>
          <p:cNvPr id="8" name="Footer Placeholder 7">
            <a:extLst>
              <a:ext uri="{FF2B5EF4-FFF2-40B4-BE49-F238E27FC236}">
                <a16:creationId xmlns:a16="http://schemas.microsoft.com/office/drawing/2014/main" id="{3B42507D-3C96-DB8A-1E69-63DD6560D10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78EC411-A7CD-8E71-4DD6-E70BA9C11602}"/>
              </a:ext>
            </a:extLst>
          </p:cNvPr>
          <p:cNvSpPr>
            <a:spLocks noGrp="1"/>
          </p:cNvSpPr>
          <p:nvPr>
            <p:ph type="sldNum" sz="quarter" idx="12"/>
          </p:nvPr>
        </p:nvSpPr>
        <p:spPr/>
        <p:txBody>
          <a:bodyPr/>
          <a:lstStyle/>
          <a:p>
            <a:fld id="{DDF72283-3BB9-48F4-9D04-816C21F9EF4B}" type="slidenum">
              <a:rPr lang="en-GB" smtClean="0"/>
              <a:t>‹#›</a:t>
            </a:fld>
            <a:endParaRPr lang="en-GB"/>
          </a:p>
        </p:txBody>
      </p:sp>
    </p:spTree>
    <p:extLst>
      <p:ext uri="{BB962C8B-B14F-4D97-AF65-F5344CB8AC3E}">
        <p14:creationId xmlns:p14="http://schemas.microsoft.com/office/powerpoint/2010/main" val="702159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A05D1-6FAF-D725-2F5F-BAA319FBA91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344EFA9-4089-68B6-C182-64020EC01E05}"/>
              </a:ext>
            </a:extLst>
          </p:cNvPr>
          <p:cNvSpPr>
            <a:spLocks noGrp="1"/>
          </p:cNvSpPr>
          <p:nvPr>
            <p:ph type="dt" sz="half" idx="10"/>
          </p:nvPr>
        </p:nvSpPr>
        <p:spPr/>
        <p:txBody>
          <a:bodyPr/>
          <a:lstStyle/>
          <a:p>
            <a:fld id="{491B6459-D5DF-4BAD-9FF2-649383B8ADB2}" type="datetimeFigureOut">
              <a:rPr lang="en-GB" smtClean="0"/>
              <a:t>20/09/2023</a:t>
            </a:fld>
            <a:endParaRPr lang="en-GB"/>
          </a:p>
        </p:txBody>
      </p:sp>
      <p:sp>
        <p:nvSpPr>
          <p:cNvPr id="4" name="Footer Placeholder 3">
            <a:extLst>
              <a:ext uri="{FF2B5EF4-FFF2-40B4-BE49-F238E27FC236}">
                <a16:creationId xmlns:a16="http://schemas.microsoft.com/office/drawing/2014/main" id="{93AFE25F-D45B-9A43-34F4-5DA744A6DD8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B36A466-FFA2-26D4-0BBA-3CEA21B39E96}"/>
              </a:ext>
            </a:extLst>
          </p:cNvPr>
          <p:cNvSpPr>
            <a:spLocks noGrp="1"/>
          </p:cNvSpPr>
          <p:nvPr>
            <p:ph type="sldNum" sz="quarter" idx="12"/>
          </p:nvPr>
        </p:nvSpPr>
        <p:spPr/>
        <p:txBody>
          <a:bodyPr/>
          <a:lstStyle/>
          <a:p>
            <a:fld id="{DDF72283-3BB9-48F4-9D04-816C21F9EF4B}" type="slidenum">
              <a:rPr lang="en-GB" smtClean="0"/>
              <a:t>‹#›</a:t>
            </a:fld>
            <a:endParaRPr lang="en-GB"/>
          </a:p>
        </p:txBody>
      </p:sp>
    </p:spTree>
    <p:extLst>
      <p:ext uri="{BB962C8B-B14F-4D97-AF65-F5344CB8AC3E}">
        <p14:creationId xmlns:p14="http://schemas.microsoft.com/office/powerpoint/2010/main" val="20767289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4764BF-EE2D-B25E-3099-82DF5C44B841}"/>
              </a:ext>
            </a:extLst>
          </p:cNvPr>
          <p:cNvSpPr>
            <a:spLocks noGrp="1"/>
          </p:cNvSpPr>
          <p:nvPr>
            <p:ph type="dt" sz="half" idx="10"/>
          </p:nvPr>
        </p:nvSpPr>
        <p:spPr/>
        <p:txBody>
          <a:bodyPr/>
          <a:lstStyle/>
          <a:p>
            <a:fld id="{491B6459-D5DF-4BAD-9FF2-649383B8ADB2}" type="datetimeFigureOut">
              <a:rPr lang="en-GB" smtClean="0"/>
              <a:t>20/09/2023</a:t>
            </a:fld>
            <a:endParaRPr lang="en-GB"/>
          </a:p>
        </p:txBody>
      </p:sp>
      <p:sp>
        <p:nvSpPr>
          <p:cNvPr id="3" name="Footer Placeholder 2">
            <a:extLst>
              <a:ext uri="{FF2B5EF4-FFF2-40B4-BE49-F238E27FC236}">
                <a16:creationId xmlns:a16="http://schemas.microsoft.com/office/drawing/2014/main" id="{42541675-4A49-A873-557B-7C581D20B1A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4EF1B9C-047D-3D02-743F-8D650490EB70}"/>
              </a:ext>
            </a:extLst>
          </p:cNvPr>
          <p:cNvSpPr>
            <a:spLocks noGrp="1"/>
          </p:cNvSpPr>
          <p:nvPr>
            <p:ph type="sldNum" sz="quarter" idx="12"/>
          </p:nvPr>
        </p:nvSpPr>
        <p:spPr/>
        <p:txBody>
          <a:bodyPr/>
          <a:lstStyle/>
          <a:p>
            <a:fld id="{DDF72283-3BB9-48F4-9D04-816C21F9EF4B}" type="slidenum">
              <a:rPr lang="en-GB" smtClean="0"/>
              <a:t>‹#›</a:t>
            </a:fld>
            <a:endParaRPr lang="en-GB"/>
          </a:p>
        </p:txBody>
      </p:sp>
    </p:spTree>
    <p:extLst>
      <p:ext uri="{BB962C8B-B14F-4D97-AF65-F5344CB8AC3E}">
        <p14:creationId xmlns:p14="http://schemas.microsoft.com/office/powerpoint/2010/main" val="692546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9DC35-379A-1501-C3DC-03B3533516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B327529-2956-2632-BAC1-80B125B1F8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AFFB640-9522-4317-BCFE-7FE17FCBC1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F03E8D-9183-15CD-E27D-255EB42F5C37}"/>
              </a:ext>
            </a:extLst>
          </p:cNvPr>
          <p:cNvSpPr>
            <a:spLocks noGrp="1"/>
          </p:cNvSpPr>
          <p:nvPr>
            <p:ph type="dt" sz="half" idx="10"/>
          </p:nvPr>
        </p:nvSpPr>
        <p:spPr/>
        <p:txBody>
          <a:bodyPr/>
          <a:lstStyle/>
          <a:p>
            <a:fld id="{491B6459-D5DF-4BAD-9FF2-649383B8ADB2}" type="datetimeFigureOut">
              <a:rPr lang="en-GB" smtClean="0"/>
              <a:t>20/09/2023</a:t>
            </a:fld>
            <a:endParaRPr lang="en-GB"/>
          </a:p>
        </p:txBody>
      </p:sp>
      <p:sp>
        <p:nvSpPr>
          <p:cNvPr id="6" name="Footer Placeholder 5">
            <a:extLst>
              <a:ext uri="{FF2B5EF4-FFF2-40B4-BE49-F238E27FC236}">
                <a16:creationId xmlns:a16="http://schemas.microsoft.com/office/drawing/2014/main" id="{AB2C3B8A-4816-EFDB-E4D0-CD77E00C27B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081D73B-FB15-0D9F-7A0F-24C530F799BF}"/>
              </a:ext>
            </a:extLst>
          </p:cNvPr>
          <p:cNvSpPr>
            <a:spLocks noGrp="1"/>
          </p:cNvSpPr>
          <p:nvPr>
            <p:ph type="sldNum" sz="quarter" idx="12"/>
          </p:nvPr>
        </p:nvSpPr>
        <p:spPr/>
        <p:txBody>
          <a:bodyPr/>
          <a:lstStyle/>
          <a:p>
            <a:fld id="{DDF72283-3BB9-48F4-9D04-816C21F9EF4B}" type="slidenum">
              <a:rPr lang="en-GB" smtClean="0"/>
              <a:t>‹#›</a:t>
            </a:fld>
            <a:endParaRPr lang="en-GB"/>
          </a:p>
        </p:txBody>
      </p:sp>
    </p:spTree>
    <p:extLst>
      <p:ext uri="{BB962C8B-B14F-4D97-AF65-F5344CB8AC3E}">
        <p14:creationId xmlns:p14="http://schemas.microsoft.com/office/powerpoint/2010/main" val="2703822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31D7D-E2E7-7E00-E50C-71D8E83E78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B5C48BE-E38D-347A-77FC-4370F032F3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7EE70C6-C7ED-A060-E743-10D9DCBA16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7A98B7-528C-DAD1-C169-C8D09EA56A1D}"/>
              </a:ext>
            </a:extLst>
          </p:cNvPr>
          <p:cNvSpPr>
            <a:spLocks noGrp="1"/>
          </p:cNvSpPr>
          <p:nvPr>
            <p:ph type="dt" sz="half" idx="10"/>
          </p:nvPr>
        </p:nvSpPr>
        <p:spPr/>
        <p:txBody>
          <a:bodyPr/>
          <a:lstStyle/>
          <a:p>
            <a:fld id="{491B6459-D5DF-4BAD-9FF2-649383B8ADB2}" type="datetimeFigureOut">
              <a:rPr lang="en-GB" smtClean="0"/>
              <a:t>20/09/2023</a:t>
            </a:fld>
            <a:endParaRPr lang="en-GB"/>
          </a:p>
        </p:txBody>
      </p:sp>
      <p:sp>
        <p:nvSpPr>
          <p:cNvPr id="6" name="Footer Placeholder 5">
            <a:extLst>
              <a:ext uri="{FF2B5EF4-FFF2-40B4-BE49-F238E27FC236}">
                <a16:creationId xmlns:a16="http://schemas.microsoft.com/office/drawing/2014/main" id="{30D9BFF2-6BBA-D78F-35AE-C864615084D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0537E6F-E5DE-5BEC-EBF7-804887545E20}"/>
              </a:ext>
            </a:extLst>
          </p:cNvPr>
          <p:cNvSpPr>
            <a:spLocks noGrp="1"/>
          </p:cNvSpPr>
          <p:nvPr>
            <p:ph type="sldNum" sz="quarter" idx="12"/>
          </p:nvPr>
        </p:nvSpPr>
        <p:spPr/>
        <p:txBody>
          <a:bodyPr/>
          <a:lstStyle/>
          <a:p>
            <a:fld id="{DDF72283-3BB9-48F4-9D04-816C21F9EF4B}" type="slidenum">
              <a:rPr lang="en-GB" smtClean="0"/>
              <a:t>‹#›</a:t>
            </a:fld>
            <a:endParaRPr lang="en-GB"/>
          </a:p>
        </p:txBody>
      </p:sp>
    </p:spTree>
    <p:extLst>
      <p:ext uri="{BB962C8B-B14F-4D97-AF65-F5344CB8AC3E}">
        <p14:creationId xmlns:p14="http://schemas.microsoft.com/office/powerpoint/2010/main" val="35343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CABB9D-2C1B-D439-A3BA-8FF25F4A3CD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37BD883-3054-B4BC-36C0-C6CD981A67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7AB6819-B287-F9A3-DD1F-B6AFC9F114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1B6459-D5DF-4BAD-9FF2-649383B8ADB2}" type="datetimeFigureOut">
              <a:rPr lang="en-GB" smtClean="0"/>
              <a:t>20/09/2023</a:t>
            </a:fld>
            <a:endParaRPr lang="en-GB"/>
          </a:p>
        </p:txBody>
      </p:sp>
      <p:sp>
        <p:nvSpPr>
          <p:cNvPr id="5" name="Footer Placeholder 4">
            <a:extLst>
              <a:ext uri="{FF2B5EF4-FFF2-40B4-BE49-F238E27FC236}">
                <a16:creationId xmlns:a16="http://schemas.microsoft.com/office/drawing/2014/main" id="{9863684E-1E98-E9F5-CC27-B1CB8520E3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45D0F6C-94F6-8FEB-0DA4-3A7BE6F74D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F72283-3BB9-48F4-9D04-816C21F9EF4B}" type="slidenum">
              <a:rPr lang="en-GB" smtClean="0"/>
              <a:t>‹#›</a:t>
            </a:fld>
            <a:endParaRPr lang="en-GB"/>
          </a:p>
        </p:txBody>
      </p:sp>
    </p:spTree>
    <p:extLst>
      <p:ext uri="{BB962C8B-B14F-4D97-AF65-F5344CB8AC3E}">
        <p14:creationId xmlns:p14="http://schemas.microsoft.com/office/powerpoint/2010/main" val="2542850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video" Target="https://www.youtube.com/embed/qn199-QOr7M?feature=oembed" TargetMode="External"/><Relationship Id="rId6" Type="http://schemas.openxmlformats.org/officeDocument/2006/relationships/image" Target="../media/image25.jpeg"/><Relationship Id="rId5" Type="http://schemas.openxmlformats.org/officeDocument/2006/relationships/image" Target="../media/image1.jpeg"/><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video" Target="https://www.youtube.com/embed/qn199-QOr7M?feature=oembed" TargetMode="External"/><Relationship Id="rId5" Type="http://schemas.openxmlformats.org/officeDocument/2006/relationships/image" Target="../media/image1.jpeg"/><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K44trVhtZX4"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jpeg"/><Relationship Id="rId10" Type="http://schemas.openxmlformats.org/officeDocument/2006/relationships/image" Target="../media/image8.jpeg"/><Relationship Id="rId4" Type="http://schemas.openxmlformats.org/officeDocument/2006/relationships/image" Target="../media/image2.png"/><Relationship Id="rId9" Type="http://schemas.openxmlformats.org/officeDocument/2006/relationships/image" Target="../media/image7.jpe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23384-90D8-1167-B5AF-3E9114BA3E63}"/>
              </a:ext>
            </a:extLst>
          </p:cNvPr>
          <p:cNvSpPr>
            <a:spLocks noGrp="1"/>
          </p:cNvSpPr>
          <p:nvPr>
            <p:ph type="ctrTitle"/>
          </p:nvPr>
        </p:nvSpPr>
        <p:spPr>
          <a:xfrm>
            <a:off x="1524000" y="1122363"/>
            <a:ext cx="9144000" cy="4252277"/>
          </a:xfrm>
        </p:spPr>
        <p:txBody>
          <a:bodyPr>
            <a:normAutofit fontScale="90000"/>
          </a:bodyPr>
          <a:lstStyle/>
          <a:p>
            <a:r>
              <a:rPr lang="en-US" sz="9600">
                <a:solidFill>
                  <a:srgbClr val="0070C0"/>
                </a:solidFill>
                <a:latin typeface="Comic Sans MS" panose="030F0702030302020204" pitchFamily="66" charset="0"/>
              </a:rPr>
              <a:t>Catholic Education Week </a:t>
            </a:r>
            <a:br>
              <a:rPr lang="en-US" sz="9600">
                <a:solidFill>
                  <a:srgbClr val="0070C0"/>
                </a:solidFill>
                <a:latin typeface="Comic Sans MS" panose="030F0702030302020204" pitchFamily="66" charset="0"/>
              </a:rPr>
            </a:br>
            <a:r>
              <a:rPr lang="en-US" sz="9600">
                <a:solidFill>
                  <a:srgbClr val="0070C0"/>
                </a:solidFill>
                <a:latin typeface="Comic Sans MS" panose="030F0702030302020204" pitchFamily="66" charset="0"/>
              </a:rPr>
              <a:t>2023</a:t>
            </a:r>
            <a:endParaRPr lang="en-GB" sz="9600" dirty="0">
              <a:solidFill>
                <a:srgbClr val="0070C0"/>
              </a:solidFill>
              <a:latin typeface="Comic Sans MS" panose="030F0702030302020204" pitchFamily="66" charset="0"/>
            </a:endParaRPr>
          </a:p>
        </p:txBody>
      </p:sp>
      <p:pic>
        <p:nvPicPr>
          <p:cNvPr id="1030" name="Picture 6" descr="Scottish Catholic Education Service | SCES | Catholic Education Week 2011  Resources">
            <a:extLst>
              <a:ext uri="{FF2B5EF4-FFF2-40B4-BE49-F238E27FC236}">
                <a16:creationId xmlns:a16="http://schemas.microsoft.com/office/drawing/2014/main" id="{57A8CB74-3A49-58A3-2D46-B445D4F5E6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200275" cy="207645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cottish Catholic Education Service | SCES | Catholic Education Week 2011  Resources">
            <a:extLst>
              <a:ext uri="{FF2B5EF4-FFF2-40B4-BE49-F238E27FC236}">
                <a16:creationId xmlns:a16="http://schemas.microsoft.com/office/drawing/2014/main" id="{962F6BB3-B43A-CE37-1ACB-D9C9CA6906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91725" y="0"/>
            <a:ext cx="2200275" cy="2076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8260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963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Cover">
            <a:extLst>
              <a:ext uri="{FF2B5EF4-FFF2-40B4-BE49-F238E27FC236}">
                <a16:creationId xmlns:a16="http://schemas.microsoft.com/office/drawing/2014/main" id="{8B2B1708-8CE4-4A20-94F5-55118AE2C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4119"/>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 name="Group 15">
            <a:extLst>
              <a:ext uri="{FF2B5EF4-FFF2-40B4-BE49-F238E27FC236}">
                <a16:creationId xmlns:a16="http://schemas.microsoft.com/office/drawing/2014/main" id="{5D095D3E-C464-41D5-87FA-07742698A72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17" name="Color">
              <a:extLst>
                <a:ext uri="{FF2B5EF4-FFF2-40B4-BE49-F238E27FC236}">
                  <a16:creationId xmlns:a16="http://schemas.microsoft.com/office/drawing/2014/main" id="{7722DCE9-76F1-42AC-AC0A-487CFB0873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Color">
              <a:extLst>
                <a:ext uri="{FF2B5EF4-FFF2-40B4-BE49-F238E27FC236}">
                  <a16:creationId xmlns:a16="http://schemas.microsoft.com/office/drawing/2014/main" id="{B29A5FA1-D0E7-448B-AB7D-032F01D5BF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 name="Color">
            <a:extLst>
              <a:ext uri="{FF2B5EF4-FFF2-40B4-BE49-F238E27FC236}">
                <a16:creationId xmlns:a16="http://schemas.microsoft.com/office/drawing/2014/main" id="{C58F402F-FDB5-409B-8818-B6FCE06E57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2804" y="598259"/>
            <a:ext cx="10889442" cy="568074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Group 21">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3" name="Freeform: Shape 22">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6">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8" name="Freeform: Shape 27">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Freeform: Shape 28">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4" name="Title 3">
            <a:extLst>
              <a:ext uri="{FF2B5EF4-FFF2-40B4-BE49-F238E27FC236}">
                <a16:creationId xmlns:a16="http://schemas.microsoft.com/office/drawing/2014/main" id="{243002DB-579D-4E0B-9317-33289EE4A748}"/>
              </a:ext>
            </a:extLst>
          </p:cNvPr>
          <p:cNvSpPr>
            <a:spLocks noGrp="1"/>
          </p:cNvSpPr>
          <p:nvPr>
            <p:ph type="title"/>
          </p:nvPr>
        </p:nvSpPr>
        <p:spPr>
          <a:xfrm>
            <a:off x="1012643" y="842332"/>
            <a:ext cx="4826181" cy="3140082"/>
          </a:xfrm>
        </p:spPr>
        <p:txBody>
          <a:bodyPr vert="horz" lIns="91440" tIns="45720" rIns="91440" bIns="45720" rtlCol="0" anchor="b">
            <a:noAutofit/>
          </a:bodyPr>
          <a:lstStyle/>
          <a:p>
            <a:pPr algn="ctr"/>
            <a:r>
              <a:rPr lang="en-US" kern="1200" dirty="0">
                <a:solidFill>
                  <a:srgbClr val="FF0000"/>
                </a:solidFill>
                <a:latin typeface="Comic Sans MS" panose="030F0702030302020204" pitchFamily="66" charset="0"/>
              </a:rPr>
              <a:t>Question:</a:t>
            </a:r>
            <a:br>
              <a:rPr lang="en-US" kern="1200" dirty="0">
                <a:solidFill>
                  <a:srgbClr val="FF0000"/>
                </a:solidFill>
                <a:latin typeface="Comic Sans MS" panose="030F0702030302020204" pitchFamily="66" charset="0"/>
              </a:rPr>
            </a:br>
            <a:r>
              <a:rPr lang="en-US" kern="1200" dirty="0">
                <a:solidFill>
                  <a:srgbClr val="FF0000"/>
                </a:solidFill>
                <a:latin typeface="Comic Sans MS" panose="030F0702030302020204" pitchFamily="66" charset="0"/>
              </a:rPr>
              <a:t>What do we call someone who is on a PILGRIMAGE?</a:t>
            </a:r>
          </a:p>
        </p:txBody>
      </p:sp>
      <p:sp>
        <p:nvSpPr>
          <p:cNvPr id="5" name="TextBox 4">
            <a:extLst>
              <a:ext uri="{FF2B5EF4-FFF2-40B4-BE49-F238E27FC236}">
                <a16:creationId xmlns:a16="http://schemas.microsoft.com/office/drawing/2014/main" id="{F589B865-C3CC-E136-682E-549CCF3E72EE}"/>
              </a:ext>
            </a:extLst>
          </p:cNvPr>
          <p:cNvSpPr txBox="1"/>
          <p:nvPr/>
        </p:nvSpPr>
        <p:spPr>
          <a:xfrm>
            <a:off x="5637229" y="2974156"/>
            <a:ext cx="914400" cy="914400"/>
          </a:xfrm>
          <a:prstGeom prst="rect">
            <a:avLst/>
          </a:prstGeom>
          <a:noFill/>
        </p:spPr>
        <p:txBody>
          <a:bodyPr wrap="square" rtlCol="0">
            <a:spAutoFit/>
          </a:bodyPr>
          <a:lstStyle/>
          <a:p>
            <a:endParaRPr lang="en-GB" dirty="0"/>
          </a:p>
        </p:txBody>
      </p:sp>
      <p:sp>
        <p:nvSpPr>
          <p:cNvPr id="6" name="TextBox 5">
            <a:extLst>
              <a:ext uri="{FF2B5EF4-FFF2-40B4-BE49-F238E27FC236}">
                <a16:creationId xmlns:a16="http://schemas.microsoft.com/office/drawing/2014/main" id="{0E3EA366-C6DF-3CB2-2B39-6E5AED6CDAF9}"/>
              </a:ext>
            </a:extLst>
          </p:cNvPr>
          <p:cNvSpPr txBox="1"/>
          <p:nvPr/>
        </p:nvSpPr>
        <p:spPr>
          <a:xfrm>
            <a:off x="6784352" y="2297881"/>
            <a:ext cx="4674481" cy="1554272"/>
          </a:xfrm>
          <a:prstGeom prst="rect">
            <a:avLst/>
          </a:prstGeom>
          <a:noFill/>
        </p:spPr>
        <p:txBody>
          <a:bodyPr wrap="square" rtlCol="0">
            <a:spAutoFit/>
          </a:bodyPr>
          <a:lstStyle/>
          <a:p>
            <a:pPr algn="ctr" defTabSz="685800">
              <a:spcAft>
                <a:spcPts val="600"/>
              </a:spcAft>
            </a:pPr>
            <a:r>
              <a:rPr lang="en-GB" sz="4500" kern="1200">
                <a:solidFill>
                  <a:srgbClr val="FF0000"/>
                </a:solidFill>
                <a:latin typeface="Comic Sans MS" panose="030F0702030302020204" pitchFamily="66" charset="0"/>
                <a:ea typeface="+mn-ea"/>
                <a:cs typeface="+mn-cs"/>
              </a:rPr>
              <a:t>Answer:</a:t>
            </a:r>
          </a:p>
          <a:p>
            <a:pPr algn="ctr" defTabSz="685800">
              <a:spcAft>
                <a:spcPts val="600"/>
              </a:spcAft>
            </a:pPr>
            <a:r>
              <a:rPr lang="en-GB" sz="4500" kern="1200">
                <a:solidFill>
                  <a:srgbClr val="00B0F0"/>
                </a:solidFill>
                <a:latin typeface="Comic Sans MS" panose="030F0702030302020204" pitchFamily="66" charset="0"/>
                <a:ea typeface="+mn-ea"/>
                <a:cs typeface="+mn-cs"/>
              </a:rPr>
              <a:t>A</a:t>
            </a:r>
            <a:r>
              <a:rPr lang="en-GB" sz="4500" kern="1200">
                <a:solidFill>
                  <a:schemeClr val="tx1"/>
                </a:solidFill>
                <a:latin typeface="Comic Sans MS" panose="030F0702030302020204" pitchFamily="66" charset="0"/>
                <a:ea typeface="+mn-ea"/>
                <a:cs typeface="+mn-cs"/>
              </a:rPr>
              <a:t> </a:t>
            </a:r>
            <a:r>
              <a:rPr lang="en-US" sz="4500" kern="1200">
                <a:solidFill>
                  <a:srgbClr val="FF0000"/>
                </a:solidFill>
                <a:latin typeface="Comic Sans MS" panose="030F0702030302020204" pitchFamily="66" charset="0"/>
                <a:ea typeface="+mn-ea"/>
                <a:cs typeface="+mn-cs"/>
              </a:rPr>
              <a:t>P</a:t>
            </a:r>
            <a:r>
              <a:rPr lang="en-US" sz="4500" kern="1200">
                <a:solidFill>
                  <a:srgbClr val="FFC000"/>
                </a:solidFill>
                <a:latin typeface="Comic Sans MS" panose="030F0702030302020204" pitchFamily="66" charset="0"/>
                <a:ea typeface="+mn-ea"/>
                <a:cs typeface="+mn-cs"/>
              </a:rPr>
              <a:t>I</a:t>
            </a:r>
            <a:r>
              <a:rPr lang="en-US" sz="4500" kern="1200">
                <a:solidFill>
                  <a:srgbClr val="FFFF00"/>
                </a:solidFill>
                <a:latin typeface="Comic Sans MS" panose="030F0702030302020204" pitchFamily="66" charset="0"/>
                <a:ea typeface="+mn-ea"/>
                <a:cs typeface="+mn-cs"/>
              </a:rPr>
              <a:t>L</a:t>
            </a:r>
            <a:r>
              <a:rPr lang="en-US" sz="4500" kern="1200">
                <a:solidFill>
                  <a:srgbClr val="92D050"/>
                </a:solidFill>
                <a:latin typeface="Comic Sans MS" panose="030F0702030302020204" pitchFamily="66" charset="0"/>
                <a:ea typeface="+mn-ea"/>
                <a:cs typeface="+mn-cs"/>
              </a:rPr>
              <a:t>G</a:t>
            </a:r>
            <a:r>
              <a:rPr lang="en-US" sz="4500" kern="1200">
                <a:solidFill>
                  <a:srgbClr val="00B0F0"/>
                </a:solidFill>
                <a:latin typeface="Comic Sans MS" panose="030F0702030302020204" pitchFamily="66" charset="0"/>
                <a:ea typeface="+mn-ea"/>
                <a:cs typeface="+mn-cs"/>
              </a:rPr>
              <a:t>R</a:t>
            </a:r>
            <a:r>
              <a:rPr lang="en-US" sz="4500" kern="1200">
                <a:solidFill>
                  <a:srgbClr val="7030A0"/>
                </a:solidFill>
                <a:latin typeface="Comic Sans MS" panose="030F0702030302020204" pitchFamily="66" charset="0"/>
                <a:ea typeface="+mn-ea"/>
                <a:cs typeface="+mn-cs"/>
              </a:rPr>
              <a:t>I</a:t>
            </a:r>
            <a:r>
              <a:rPr lang="en-US" sz="4500" kern="1200">
                <a:solidFill>
                  <a:schemeClr val="accent1">
                    <a:lumMod val="75000"/>
                  </a:schemeClr>
                </a:solidFill>
                <a:latin typeface="Comic Sans MS" panose="030F0702030302020204" pitchFamily="66" charset="0"/>
                <a:ea typeface="+mn-ea"/>
                <a:cs typeface="+mn-cs"/>
              </a:rPr>
              <a:t>M</a:t>
            </a:r>
            <a:endParaRPr lang="en-GB">
              <a:latin typeface="Comic Sans MS" panose="030F0702030302020204" pitchFamily="66" charset="0"/>
            </a:endParaRPr>
          </a:p>
        </p:txBody>
      </p:sp>
      <p:pic>
        <p:nvPicPr>
          <p:cNvPr id="7" name="Picture 6" descr="Scottish Catholic Education Service | SCES | Catholic Education Week 2011  Resources">
            <a:extLst>
              <a:ext uri="{FF2B5EF4-FFF2-40B4-BE49-F238E27FC236}">
                <a16:creationId xmlns:a16="http://schemas.microsoft.com/office/drawing/2014/main" id="{8A99CB3F-68F3-6FB9-25C7-947BA23313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754" y="5173736"/>
            <a:ext cx="1150766" cy="10860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4329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62" name="Rectangle 2056">
            <a:extLst>
              <a:ext uri="{FF2B5EF4-FFF2-40B4-BE49-F238E27FC236}">
                <a16:creationId xmlns:a16="http://schemas.microsoft.com/office/drawing/2014/main" id="{489B7BFD-8F45-4093-AD9C-91B15B050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10"/>
            <a:ext cx="12192000" cy="68622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8E0D5CFA-D16C-2302-813E-8D13CD6CFAA4}"/>
              </a:ext>
            </a:extLst>
          </p:cNvPr>
          <p:cNvSpPr>
            <a:spLocks noGrp="1"/>
          </p:cNvSpPr>
          <p:nvPr>
            <p:ph type="title"/>
          </p:nvPr>
        </p:nvSpPr>
        <p:spPr>
          <a:xfrm>
            <a:off x="250429" y="1111099"/>
            <a:ext cx="4572007" cy="3990975"/>
          </a:xfrm>
        </p:spPr>
        <p:txBody>
          <a:bodyPr vert="horz" lIns="91440" tIns="45720" rIns="91440" bIns="45720" rtlCol="0" anchor="b">
            <a:normAutofit/>
          </a:bodyPr>
          <a:lstStyle/>
          <a:p>
            <a:r>
              <a:rPr lang="en-US" sz="2000" dirty="0">
                <a:solidFill>
                  <a:schemeClr val="bg1"/>
                </a:solidFill>
                <a:latin typeface="Comic Sans MS" panose="030F0702030302020204" pitchFamily="66" charset="0"/>
              </a:rPr>
              <a:t>A pilgrimage doesn’t have to be travelling to a Sacred place.</a:t>
            </a:r>
            <a:br>
              <a:rPr lang="en-US" sz="2000" dirty="0">
                <a:solidFill>
                  <a:schemeClr val="bg1"/>
                </a:solidFill>
                <a:latin typeface="Comic Sans MS" panose="030F0702030302020204" pitchFamily="66" charset="0"/>
              </a:rPr>
            </a:br>
            <a:r>
              <a:rPr lang="en-US" sz="2000" dirty="0">
                <a:solidFill>
                  <a:schemeClr val="bg1"/>
                </a:solidFill>
                <a:latin typeface="Comic Sans MS" panose="030F0702030302020204" pitchFamily="66" charset="0"/>
              </a:rPr>
              <a:t> </a:t>
            </a:r>
            <a:br>
              <a:rPr lang="en-US" sz="2000" dirty="0">
                <a:solidFill>
                  <a:schemeClr val="bg1"/>
                </a:solidFill>
                <a:latin typeface="Comic Sans MS" panose="030F0702030302020204" pitchFamily="66" charset="0"/>
              </a:rPr>
            </a:br>
            <a:r>
              <a:rPr lang="en-US" sz="2000" dirty="0">
                <a:solidFill>
                  <a:schemeClr val="bg1"/>
                </a:solidFill>
                <a:latin typeface="Comic Sans MS" panose="030F0702030302020204" pitchFamily="66" charset="0"/>
              </a:rPr>
              <a:t>We are all on pilgrimage right now as we live our lives and will visit a sacred place in the end, which is heaven.</a:t>
            </a:r>
            <a:br>
              <a:rPr lang="en-US" sz="2000" dirty="0">
                <a:solidFill>
                  <a:schemeClr val="bg1"/>
                </a:solidFill>
                <a:latin typeface="Comic Sans MS" panose="030F0702030302020204" pitchFamily="66" charset="0"/>
              </a:rPr>
            </a:br>
            <a:r>
              <a:rPr lang="en-US" sz="2000" dirty="0">
                <a:solidFill>
                  <a:schemeClr val="bg1"/>
                </a:solidFill>
                <a:latin typeface="Comic Sans MS" panose="030F0702030302020204" pitchFamily="66" charset="0"/>
              </a:rPr>
              <a:t> </a:t>
            </a:r>
            <a:br>
              <a:rPr lang="en-US" sz="2000" dirty="0">
                <a:solidFill>
                  <a:schemeClr val="bg1"/>
                </a:solidFill>
                <a:latin typeface="Comic Sans MS" panose="030F0702030302020204" pitchFamily="66" charset="0"/>
              </a:rPr>
            </a:br>
            <a:r>
              <a:rPr lang="en-US" sz="2000" dirty="0">
                <a:solidFill>
                  <a:schemeClr val="bg1"/>
                </a:solidFill>
                <a:latin typeface="Comic Sans MS" panose="030F0702030302020204" pitchFamily="66" charset="0"/>
              </a:rPr>
              <a:t>A pilgrimage is a spiritual journey as we deepen our beliefs through prayer, worship and how we live our lives. </a:t>
            </a:r>
          </a:p>
        </p:txBody>
      </p:sp>
      <p:pic>
        <p:nvPicPr>
          <p:cNvPr id="2052" name="Picture 4" descr="Five Ways to Invite Children Into Prayer | DiscipleBlog.com">
            <a:extLst>
              <a:ext uri="{FF2B5EF4-FFF2-40B4-BE49-F238E27FC236}">
                <a16:creationId xmlns:a16="http://schemas.microsoft.com/office/drawing/2014/main" id="{4F99F4DC-E107-0230-89CA-74ED333534F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36" r="31819" b="2"/>
          <a:stretch/>
        </p:blipFill>
        <p:spPr bwMode="auto">
          <a:xfrm>
            <a:off x="5467894" y="590861"/>
            <a:ext cx="5290998" cy="5290998"/>
          </a:xfrm>
          <a:custGeom>
            <a:avLst/>
            <a:gdLst/>
            <a:ahLst/>
            <a:cxnLst/>
            <a:rect l="l" t="t" r="r" b="b"/>
            <a:pathLst>
              <a:path w="5290998" h="5290998">
                <a:moveTo>
                  <a:pt x="2645499" y="0"/>
                </a:moveTo>
                <a:cubicBezTo>
                  <a:pt x="4106568" y="0"/>
                  <a:pt x="5290998" y="1184430"/>
                  <a:pt x="5290998" y="2645499"/>
                </a:cubicBezTo>
                <a:cubicBezTo>
                  <a:pt x="5290998" y="4106568"/>
                  <a:pt x="4106568" y="5290998"/>
                  <a:pt x="2645499" y="5290998"/>
                </a:cubicBezTo>
                <a:cubicBezTo>
                  <a:pt x="1184430" y="5290998"/>
                  <a:pt x="0" y="4106568"/>
                  <a:pt x="0" y="2645499"/>
                </a:cubicBezTo>
                <a:cubicBezTo>
                  <a:pt x="0" y="1184430"/>
                  <a:pt x="1184430" y="0"/>
                  <a:pt x="2645499" y="0"/>
                </a:cubicBezTo>
                <a:close/>
              </a:path>
            </a:pathLst>
          </a:custGeom>
          <a:noFill/>
          <a:ln w="25400">
            <a:noFill/>
          </a:ln>
          <a:extLst>
            <a:ext uri="{909E8E84-426E-40DD-AFC4-6F175D3DCCD1}">
              <a14:hiddenFill xmlns:a14="http://schemas.microsoft.com/office/drawing/2010/main">
                <a:solidFill>
                  <a:srgbClr val="FFFFFF"/>
                </a:solidFill>
              </a14:hiddenFill>
            </a:ext>
          </a:extLst>
        </p:spPr>
      </p:pic>
      <p:sp>
        <p:nvSpPr>
          <p:cNvPr id="2066" name="Graphic 212">
            <a:extLst>
              <a:ext uri="{FF2B5EF4-FFF2-40B4-BE49-F238E27FC236}">
                <a16:creationId xmlns:a16="http://schemas.microsoft.com/office/drawing/2014/main" id="{4D4C00DC-4DC6-4CD2-9E31-F17E6CEBC5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58925" y="823301"/>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37" name="Graphic 212">
            <a:extLst>
              <a:ext uri="{FF2B5EF4-FFF2-40B4-BE49-F238E27FC236}">
                <a16:creationId xmlns:a16="http://schemas.microsoft.com/office/drawing/2014/main" id="{A499C65A-9B02-4D7F-BD68-CD38D88055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58925" y="823301"/>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2063" name="Graphic 190">
            <a:extLst>
              <a:ext uri="{FF2B5EF4-FFF2-40B4-BE49-F238E27FC236}">
                <a16:creationId xmlns:a16="http://schemas.microsoft.com/office/drawing/2014/main" id="{66FB5A75-BDE2-4F12-A95B-C48788A7685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70622" y="1755501"/>
            <a:ext cx="1598829" cy="531293"/>
            <a:chOff x="2504802" y="1755501"/>
            <a:chExt cx="1598829" cy="531293"/>
          </a:xfrm>
          <a:solidFill>
            <a:schemeClr val="bg1"/>
          </a:solidFill>
        </p:grpSpPr>
        <p:sp>
          <p:nvSpPr>
            <p:cNvPr id="2064" name="Freeform: Shape 2063">
              <a:extLst>
                <a:ext uri="{FF2B5EF4-FFF2-40B4-BE49-F238E27FC236}">
                  <a16:creationId xmlns:a16="http://schemas.microsoft.com/office/drawing/2014/main" id="{DC86CBC8-A814-4C0C-A287-7C549693D2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2065" name="Freeform: Shape 2064">
              <a:extLst>
                <a:ext uri="{FF2B5EF4-FFF2-40B4-BE49-F238E27FC236}">
                  <a16:creationId xmlns:a16="http://schemas.microsoft.com/office/drawing/2014/main" id="{6AA52F4F-14E6-402F-A196-668B9CA9BC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a:p>
          </p:txBody>
        </p:sp>
      </p:grpSp>
      <p:grpSp>
        <p:nvGrpSpPr>
          <p:cNvPr id="2067" name="Graphic 4">
            <a:extLst>
              <a:ext uri="{FF2B5EF4-FFF2-40B4-BE49-F238E27FC236}">
                <a16:creationId xmlns:a16="http://schemas.microsoft.com/office/drawing/2014/main" id="{1F4896D7-5AD0-4505-BCCD-82262CFEE2E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035286" y="3429061"/>
            <a:ext cx="1861484" cy="1861513"/>
            <a:chOff x="5734037" y="3067039"/>
            <a:chExt cx="724483" cy="724489"/>
          </a:xfrm>
          <a:solidFill>
            <a:schemeClr val="bg1"/>
          </a:solidFill>
        </p:grpSpPr>
        <p:sp>
          <p:nvSpPr>
            <p:cNvPr id="2068" name="Freeform: Shape 2067">
              <a:extLst>
                <a:ext uri="{FF2B5EF4-FFF2-40B4-BE49-F238E27FC236}">
                  <a16:creationId xmlns:a16="http://schemas.microsoft.com/office/drawing/2014/main" id="{83C04C31-4BBB-4AC5-A222-4E79BDDF6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069" name="Freeform: Shape 2068">
              <a:extLst>
                <a:ext uri="{FF2B5EF4-FFF2-40B4-BE49-F238E27FC236}">
                  <a16:creationId xmlns:a16="http://schemas.microsoft.com/office/drawing/2014/main" id="{090890F0-A440-4A5F-89E2-860A604251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070" name="Freeform: Shape 2069">
              <a:extLst>
                <a:ext uri="{FF2B5EF4-FFF2-40B4-BE49-F238E27FC236}">
                  <a16:creationId xmlns:a16="http://schemas.microsoft.com/office/drawing/2014/main" id="{F9BA7632-2294-4740-BB61-DFA5017B7B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71" name="Freeform: Shape 2070">
              <a:extLst>
                <a:ext uri="{FF2B5EF4-FFF2-40B4-BE49-F238E27FC236}">
                  <a16:creationId xmlns:a16="http://schemas.microsoft.com/office/drawing/2014/main" id="{D025C556-497E-4B62-9131-98448B5A7C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72" name="Freeform: Shape 2071">
              <a:extLst>
                <a:ext uri="{FF2B5EF4-FFF2-40B4-BE49-F238E27FC236}">
                  <a16:creationId xmlns:a16="http://schemas.microsoft.com/office/drawing/2014/main" id="{C467884A-CD29-4BCE-A1A4-1E629953FC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73" name="Freeform: Shape 2072">
              <a:extLst>
                <a:ext uri="{FF2B5EF4-FFF2-40B4-BE49-F238E27FC236}">
                  <a16:creationId xmlns:a16="http://schemas.microsoft.com/office/drawing/2014/main" id="{73A1BC11-A782-4A26-87D0-76C92BAB70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074" name="Freeform: Shape 2073">
              <a:extLst>
                <a:ext uri="{FF2B5EF4-FFF2-40B4-BE49-F238E27FC236}">
                  <a16:creationId xmlns:a16="http://schemas.microsoft.com/office/drawing/2014/main" id="{8787142E-1022-4109-9141-85FF9C22EC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75" name="Freeform: Shape 2074">
              <a:extLst>
                <a:ext uri="{FF2B5EF4-FFF2-40B4-BE49-F238E27FC236}">
                  <a16:creationId xmlns:a16="http://schemas.microsoft.com/office/drawing/2014/main" id="{763BCB7E-36CC-4105-9CDA-BFB80F3FFC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076" name="Freeform: Shape 2075">
              <a:extLst>
                <a:ext uri="{FF2B5EF4-FFF2-40B4-BE49-F238E27FC236}">
                  <a16:creationId xmlns:a16="http://schemas.microsoft.com/office/drawing/2014/main" id="{A6EF2588-350F-4CCE-9BF8-799EC71961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77" name="Freeform: Shape 2076">
              <a:extLst>
                <a:ext uri="{FF2B5EF4-FFF2-40B4-BE49-F238E27FC236}">
                  <a16:creationId xmlns:a16="http://schemas.microsoft.com/office/drawing/2014/main" id="{0A696712-7E60-48CD-A6F8-91754B090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78" name="Freeform: Shape 2077">
              <a:extLst>
                <a:ext uri="{FF2B5EF4-FFF2-40B4-BE49-F238E27FC236}">
                  <a16:creationId xmlns:a16="http://schemas.microsoft.com/office/drawing/2014/main" id="{0244E95B-2BBF-4335-BEFC-BA135EF949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79" name="Freeform: Shape 2078">
              <a:extLst>
                <a:ext uri="{FF2B5EF4-FFF2-40B4-BE49-F238E27FC236}">
                  <a16:creationId xmlns:a16="http://schemas.microsoft.com/office/drawing/2014/main" id="{0D692242-534C-4A58-90D7-43A781D23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80" name="Freeform: Shape 2079">
              <a:extLst>
                <a:ext uri="{FF2B5EF4-FFF2-40B4-BE49-F238E27FC236}">
                  <a16:creationId xmlns:a16="http://schemas.microsoft.com/office/drawing/2014/main" id="{BC72B2EF-E5D1-46BF-B7FE-A9D174508B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81" name="Freeform: Shape 2080">
              <a:extLst>
                <a:ext uri="{FF2B5EF4-FFF2-40B4-BE49-F238E27FC236}">
                  <a16:creationId xmlns:a16="http://schemas.microsoft.com/office/drawing/2014/main" id="{48805B31-6BA4-45FA-8180-436B2EC419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82" name="Freeform: Shape 2081">
              <a:extLst>
                <a:ext uri="{FF2B5EF4-FFF2-40B4-BE49-F238E27FC236}">
                  <a16:creationId xmlns:a16="http://schemas.microsoft.com/office/drawing/2014/main" id="{51B376A0-4543-4AE3-8071-5C746BADEC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083" name="Freeform: Shape 2082">
              <a:extLst>
                <a:ext uri="{FF2B5EF4-FFF2-40B4-BE49-F238E27FC236}">
                  <a16:creationId xmlns:a16="http://schemas.microsoft.com/office/drawing/2014/main" id="{0824AEB4-F797-4131-AD1A-BCB807B086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084" name="Freeform: Shape 2083">
              <a:extLst>
                <a:ext uri="{FF2B5EF4-FFF2-40B4-BE49-F238E27FC236}">
                  <a16:creationId xmlns:a16="http://schemas.microsoft.com/office/drawing/2014/main" id="{7399A867-568D-43D3-8F17-6644C8D096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85" name="Freeform: Shape 2084">
              <a:extLst>
                <a:ext uri="{FF2B5EF4-FFF2-40B4-BE49-F238E27FC236}">
                  <a16:creationId xmlns:a16="http://schemas.microsoft.com/office/drawing/2014/main" id="{9953DBA6-7A8F-4369-8F18-DC19A21B43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86" name="Freeform: Shape 2085">
              <a:extLst>
                <a:ext uri="{FF2B5EF4-FFF2-40B4-BE49-F238E27FC236}">
                  <a16:creationId xmlns:a16="http://schemas.microsoft.com/office/drawing/2014/main" id="{D9167760-8210-45B7-96C9-462EB82D8E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87" name="Freeform: Shape 2086">
              <a:extLst>
                <a:ext uri="{FF2B5EF4-FFF2-40B4-BE49-F238E27FC236}">
                  <a16:creationId xmlns:a16="http://schemas.microsoft.com/office/drawing/2014/main" id="{3B578C99-7B91-480A-B8CA-B9FB3AF176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088" name="Freeform: Shape 2087">
              <a:extLst>
                <a:ext uri="{FF2B5EF4-FFF2-40B4-BE49-F238E27FC236}">
                  <a16:creationId xmlns:a16="http://schemas.microsoft.com/office/drawing/2014/main" id="{CDF91670-E084-4B4B-9F86-75DD43CBE8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89" name="Freeform: Shape 2088">
              <a:extLst>
                <a:ext uri="{FF2B5EF4-FFF2-40B4-BE49-F238E27FC236}">
                  <a16:creationId xmlns:a16="http://schemas.microsoft.com/office/drawing/2014/main" id="{8FC99F2F-C73F-444D-B4BB-C02E463AB2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090" name="Freeform: Shape 2089">
              <a:extLst>
                <a:ext uri="{FF2B5EF4-FFF2-40B4-BE49-F238E27FC236}">
                  <a16:creationId xmlns:a16="http://schemas.microsoft.com/office/drawing/2014/main" id="{7F3FF604-A6A9-4EDC-868C-696B92122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91" name="Freeform: Shape 2090">
              <a:extLst>
                <a:ext uri="{FF2B5EF4-FFF2-40B4-BE49-F238E27FC236}">
                  <a16:creationId xmlns:a16="http://schemas.microsoft.com/office/drawing/2014/main" id="{38D6C5BB-BF17-4FE8-B611-578E8EBE92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92" name="Freeform: Shape 2091">
              <a:extLst>
                <a:ext uri="{FF2B5EF4-FFF2-40B4-BE49-F238E27FC236}">
                  <a16:creationId xmlns:a16="http://schemas.microsoft.com/office/drawing/2014/main" id="{A80A8D66-3FA7-4C04-AEDC-D8F94AA433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93" name="Freeform: Shape 2092">
              <a:extLst>
                <a:ext uri="{FF2B5EF4-FFF2-40B4-BE49-F238E27FC236}">
                  <a16:creationId xmlns:a16="http://schemas.microsoft.com/office/drawing/2014/main" id="{3DE9B826-6E87-4EF5-AA9D-F55BB3A21D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94" name="Freeform: Shape 2093">
              <a:extLst>
                <a:ext uri="{FF2B5EF4-FFF2-40B4-BE49-F238E27FC236}">
                  <a16:creationId xmlns:a16="http://schemas.microsoft.com/office/drawing/2014/main" id="{BBAEEC53-BED0-4ACB-94B4-818158D7EF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95" name="Freeform: Shape 2094">
              <a:extLst>
                <a:ext uri="{FF2B5EF4-FFF2-40B4-BE49-F238E27FC236}">
                  <a16:creationId xmlns:a16="http://schemas.microsoft.com/office/drawing/2014/main" id="{30709FE3-3633-4C01-AAD6-75ADD93953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96" name="Freeform: Shape 2095">
              <a:extLst>
                <a:ext uri="{FF2B5EF4-FFF2-40B4-BE49-F238E27FC236}">
                  <a16:creationId xmlns:a16="http://schemas.microsoft.com/office/drawing/2014/main" id="{C0D68B00-260E-4EFC-A1FE-8B04EB5A72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097" name="Freeform: Shape 2096">
              <a:extLst>
                <a:ext uri="{FF2B5EF4-FFF2-40B4-BE49-F238E27FC236}">
                  <a16:creationId xmlns:a16="http://schemas.microsoft.com/office/drawing/2014/main" id="{360AF8DD-D1D2-43F3-83E5-ECF20A0916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98" name="Freeform: Shape 2097">
              <a:extLst>
                <a:ext uri="{FF2B5EF4-FFF2-40B4-BE49-F238E27FC236}">
                  <a16:creationId xmlns:a16="http://schemas.microsoft.com/office/drawing/2014/main" id="{87B3F103-7F53-4D5E-B9A2-DE4F0B78D0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99" name="Freeform: Shape 2098">
              <a:extLst>
                <a:ext uri="{FF2B5EF4-FFF2-40B4-BE49-F238E27FC236}">
                  <a16:creationId xmlns:a16="http://schemas.microsoft.com/office/drawing/2014/main" id="{2BBECD20-3735-4F14-8816-26D648091F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00" name="Freeform: Shape 2099">
              <a:extLst>
                <a:ext uri="{FF2B5EF4-FFF2-40B4-BE49-F238E27FC236}">
                  <a16:creationId xmlns:a16="http://schemas.microsoft.com/office/drawing/2014/main" id="{500687DC-38D4-44B7-BA7D-D8A0BA155F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01" name="Freeform: Shape 2100">
              <a:extLst>
                <a:ext uri="{FF2B5EF4-FFF2-40B4-BE49-F238E27FC236}">
                  <a16:creationId xmlns:a16="http://schemas.microsoft.com/office/drawing/2014/main" id="{23AFC6B0-2B60-47B1-B854-A02279C706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02" name="Freeform: Shape 2101">
              <a:extLst>
                <a:ext uri="{FF2B5EF4-FFF2-40B4-BE49-F238E27FC236}">
                  <a16:creationId xmlns:a16="http://schemas.microsoft.com/office/drawing/2014/main" id="{39963332-7F58-48B9-9BAB-87C986F39E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03" name="Freeform: Shape 2102">
              <a:extLst>
                <a:ext uri="{FF2B5EF4-FFF2-40B4-BE49-F238E27FC236}">
                  <a16:creationId xmlns:a16="http://schemas.microsoft.com/office/drawing/2014/main" id="{342BD313-0F6E-4DC3-B8A8-861289801F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104" name="Freeform: Shape 2103">
              <a:extLst>
                <a:ext uri="{FF2B5EF4-FFF2-40B4-BE49-F238E27FC236}">
                  <a16:creationId xmlns:a16="http://schemas.microsoft.com/office/drawing/2014/main" id="{2253CE00-9D58-4821-B362-2552C433B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05" name="Freeform: Shape 2104">
              <a:extLst>
                <a:ext uri="{FF2B5EF4-FFF2-40B4-BE49-F238E27FC236}">
                  <a16:creationId xmlns:a16="http://schemas.microsoft.com/office/drawing/2014/main" id="{7E89086E-98CE-4697-8CE7-B2E7DB2E8C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06" name="Freeform: Shape 2105">
              <a:extLst>
                <a:ext uri="{FF2B5EF4-FFF2-40B4-BE49-F238E27FC236}">
                  <a16:creationId xmlns:a16="http://schemas.microsoft.com/office/drawing/2014/main" id="{2CE9357F-710D-4D3B-90C1-CF19E73F2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07" name="Freeform: Shape 2106">
              <a:extLst>
                <a:ext uri="{FF2B5EF4-FFF2-40B4-BE49-F238E27FC236}">
                  <a16:creationId xmlns:a16="http://schemas.microsoft.com/office/drawing/2014/main" id="{170ED7F2-AD38-47BC-B6A1-FF7E20AFDE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08" name="Freeform: Shape 2107">
              <a:extLst>
                <a:ext uri="{FF2B5EF4-FFF2-40B4-BE49-F238E27FC236}">
                  <a16:creationId xmlns:a16="http://schemas.microsoft.com/office/drawing/2014/main" id="{02600E9C-0B0F-45ED-A2CF-DE0240B2B9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09" name="Freeform: Shape 2108">
              <a:extLst>
                <a:ext uri="{FF2B5EF4-FFF2-40B4-BE49-F238E27FC236}">
                  <a16:creationId xmlns:a16="http://schemas.microsoft.com/office/drawing/2014/main" id="{B07D2066-6599-4BD0-9CD5-7289EB1B81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10" name="Freeform: Shape 2109">
              <a:extLst>
                <a:ext uri="{FF2B5EF4-FFF2-40B4-BE49-F238E27FC236}">
                  <a16:creationId xmlns:a16="http://schemas.microsoft.com/office/drawing/2014/main" id="{7BF96C0D-1DEE-47F2-A950-16BC0896F5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111" name="Freeform: Shape 2110">
              <a:extLst>
                <a:ext uri="{FF2B5EF4-FFF2-40B4-BE49-F238E27FC236}">
                  <a16:creationId xmlns:a16="http://schemas.microsoft.com/office/drawing/2014/main" id="{FD254ABE-505D-4C6A-9267-BFB78FBBA0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12" name="Freeform: Shape 2111">
              <a:extLst>
                <a:ext uri="{FF2B5EF4-FFF2-40B4-BE49-F238E27FC236}">
                  <a16:creationId xmlns:a16="http://schemas.microsoft.com/office/drawing/2014/main" id="{822BBE38-BC6F-4DDE-BD6D-2B496CE420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13" name="Freeform: Shape 2112">
              <a:extLst>
                <a:ext uri="{FF2B5EF4-FFF2-40B4-BE49-F238E27FC236}">
                  <a16:creationId xmlns:a16="http://schemas.microsoft.com/office/drawing/2014/main" id="{1046D1FA-C431-4F16-8BDD-71C614D798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14" name="Freeform: Shape 2113">
              <a:extLst>
                <a:ext uri="{FF2B5EF4-FFF2-40B4-BE49-F238E27FC236}">
                  <a16:creationId xmlns:a16="http://schemas.microsoft.com/office/drawing/2014/main" id="{CF387987-DEF1-447C-BC86-281AC0B3D6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15" name="Freeform: Shape 2114">
              <a:extLst>
                <a:ext uri="{FF2B5EF4-FFF2-40B4-BE49-F238E27FC236}">
                  <a16:creationId xmlns:a16="http://schemas.microsoft.com/office/drawing/2014/main" id="{9808DF01-2715-4215-81F1-B8C178304A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16" name="Freeform: Shape 2115">
              <a:extLst>
                <a:ext uri="{FF2B5EF4-FFF2-40B4-BE49-F238E27FC236}">
                  <a16:creationId xmlns:a16="http://schemas.microsoft.com/office/drawing/2014/main" id="{AED7F897-8A4F-4F3D-BFB1-738BCDCA9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17" name="Freeform: Shape 2116">
              <a:extLst>
                <a:ext uri="{FF2B5EF4-FFF2-40B4-BE49-F238E27FC236}">
                  <a16:creationId xmlns:a16="http://schemas.microsoft.com/office/drawing/2014/main" id="{9B51B8B7-D508-44C3-AFC5-820557A94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118" name="Freeform: Shape 2117">
              <a:extLst>
                <a:ext uri="{FF2B5EF4-FFF2-40B4-BE49-F238E27FC236}">
                  <a16:creationId xmlns:a16="http://schemas.microsoft.com/office/drawing/2014/main" id="{7FBC6B94-2A13-4303-AE51-334E386DA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119" name="Freeform: Shape 2118">
              <a:extLst>
                <a:ext uri="{FF2B5EF4-FFF2-40B4-BE49-F238E27FC236}">
                  <a16:creationId xmlns:a16="http://schemas.microsoft.com/office/drawing/2014/main" id="{27897959-2F8E-4A05-9EA8-5B0329B574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2120" name="Freeform: Shape 2119">
              <a:extLst>
                <a:ext uri="{FF2B5EF4-FFF2-40B4-BE49-F238E27FC236}">
                  <a16:creationId xmlns:a16="http://schemas.microsoft.com/office/drawing/2014/main" id="{0522AB50-D351-40F4-8A88-E856C1F27F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121" name="Freeform: Shape 2120">
              <a:extLst>
                <a:ext uri="{FF2B5EF4-FFF2-40B4-BE49-F238E27FC236}">
                  <a16:creationId xmlns:a16="http://schemas.microsoft.com/office/drawing/2014/main" id="{221AFD52-C13F-4A20-B1DB-13C1A9A3D8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2122" name="Freeform: Shape 2121">
              <a:extLst>
                <a:ext uri="{FF2B5EF4-FFF2-40B4-BE49-F238E27FC236}">
                  <a16:creationId xmlns:a16="http://schemas.microsoft.com/office/drawing/2014/main" id="{8E789B3B-F514-4E02-8C1A-2F85817AA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123" name="Freeform: Shape 2122">
              <a:extLst>
                <a:ext uri="{FF2B5EF4-FFF2-40B4-BE49-F238E27FC236}">
                  <a16:creationId xmlns:a16="http://schemas.microsoft.com/office/drawing/2014/main" id="{9E473BAC-3DA1-4D63-9D6C-2B993665F6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24" name="Freeform: Shape 2123">
              <a:extLst>
                <a:ext uri="{FF2B5EF4-FFF2-40B4-BE49-F238E27FC236}">
                  <a16:creationId xmlns:a16="http://schemas.microsoft.com/office/drawing/2014/main" id="{F385DCF4-8F59-4838-B86C-2B3EF0BCE7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25" name="Freeform: Shape 2124">
              <a:extLst>
                <a:ext uri="{FF2B5EF4-FFF2-40B4-BE49-F238E27FC236}">
                  <a16:creationId xmlns:a16="http://schemas.microsoft.com/office/drawing/2014/main" id="{3EC5A02E-609A-4C39-A35D-E8D038F7C9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126" name="Freeform: Shape 2125">
              <a:extLst>
                <a:ext uri="{FF2B5EF4-FFF2-40B4-BE49-F238E27FC236}">
                  <a16:creationId xmlns:a16="http://schemas.microsoft.com/office/drawing/2014/main" id="{7AB67B18-1821-4367-A7B6-CC2FFF66DF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27" name="Freeform: Shape 2126">
              <a:extLst>
                <a:ext uri="{FF2B5EF4-FFF2-40B4-BE49-F238E27FC236}">
                  <a16:creationId xmlns:a16="http://schemas.microsoft.com/office/drawing/2014/main" id="{DFCAC56E-4767-4984-9FE7-2C3CA57D01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128" name="Freeform: Shape 2127">
              <a:extLst>
                <a:ext uri="{FF2B5EF4-FFF2-40B4-BE49-F238E27FC236}">
                  <a16:creationId xmlns:a16="http://schemas.microsoft.com/office/drawing/2014/main" id="{0A1929ED-CEB2-4C49-B2ED-A206D37935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129" name="Freeform: Shape 2128">
              <a:extLst>
                <a:ext uri="{FF2B5EF4-FFF2-40B4-BE49-F238E27FC236}">
                  <a16:creationId xmlns:a16="http://schemas.microsoft.com/office/drawing/2014/main" id="{01D632F9-2F59-4C8D-B1BC-1CB0D15C36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30" name="Freeform: Shape 2129">
              <a:extLst>
                <a:ext uri="{FF2B5EF4-FFF2-40B4-BE49-F238E27FC236}">
                  <a16:creationId xmlns:a16="http://schemas.microsoft.com/office/drawing/2014/main" id="{03B9F80B-CAEF-442C-A218-E2B069545B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31" name="Freeform: Shape 2130">
              <a:extLst>
                <a:ext uri="{FF2B5EF4-FFF2-40B4-BE49-F238E27FC236}">
                  <a16:creationId xmlns:a16="http://schemas.microsoft.com/office/drawing/2014/main" id="{526A626E-CC14-4106-8AD4-DB3D81CD64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132" name="Freeform: Shape 2131">
              <a:extLst>
                <a:ext uri="{FF2B5EF4-FFF2-40B4-BE49-F238E27FC236}">
                  <a16:creationId xmlns:a16="http://schemas.microsoft.com/office/drawing/2014/main" id="{7CD710B8-B5DF-495F-ACEA-CFB9308CB5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33" name="Freeform: Shape 2132">
              <a:extLst>
                <a:ext uri="{FF2B5EF4-FFF2-40B4-BE49-F238E27FC236}">
                  <a16:creationId xmlns:a16="http://schemas.microsoft.com/office/drawing/2014/main" id="{E550C81D-B0B8-4DB8-A12C-B62944D07F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134" name="Freeform: Shape 2133">
              <a:extLst>
                <a:ext uri="{FF2B5EF4-FFF2-40B4-BE49-F238E27FC236}">
                  <a16:creationId xmlns:a16="http://schemas.microsoft.com/office/drawing/2014/main" id="{4EB82E53-B337-43EB-BFF8-1466F10E8B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135" name="Freeform: Shape 2134">
              <a:extLst>
                <a:ext uri="{FF2B5EF4-FFF2-40B4-BE49-F238E27FC236}">
                  <a16:creationId xmlns:a16="http://schemas.microsoft.com/office/drawing/2014/main" id="{D1DCEF3A-2B54-4AA2-9BFD-57EA4A2468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36" name="Freeform: Shape 2135">
              <a:extLst>
                <a:ext uri="{FF2B5EF4-FFF2-40B4-BE49-F238E27FC236}">
                  <a16:creationId xmlns:a16="http://schemas.microsoft.com/office/drawing/2014/main" id="{9F122967-34EF-4575-8E59-75D77FCD07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37" name="Freeform: Shape 2136">
              <a:extLst>
                <a:ext uri="{FF2B5EF4-FFF2-40B4-BE49-F238E27FC236}">
                  <a16:creationId xmlns:a16="http://schemas.microsoft.com/office/drawing/2014/main" id="{D87EBF9D-3949-4CCE-BB87-9784668346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138" name="Freeform: Shape 2137">
              <a:extLst>
                <a:ext uri="{FF2B5EF4-FFF2-40B4-BE49-F238E27FC236}">
                  <a16:creationId xmlns:a16="http://schemas.microsoft.com/office/drawing/2014/main" id="{58A1183F-B28F-4BAD-A14B-3940A6E92F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39" name="Freeform: Shape 2138">
              <a:extLst>
                <a:ext uri="{FF2B5EF4-FFF2-40B4-BE49-F238E27FC236}">
                  <a16:creationId xmlns:a16="http://schemas.microsoft.com/office/drawing/2014/main" id="{A81851B7-6D8F-454C-BBAA-498426069D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140" name="Freeform: Shape 2139">
              <a:extLst>
                <a:ext uri="{FF2B5EF4-FFF2-40B4-BE49-F238E27FC236}">
                  <a16:creationId xmlns:a16="http://schemas.microsoft.com/office/drawing/2014/main" id="{99759A7A-483F-4DB0-8677-C6AB61E197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41" name="Freeform: Shape 2140">
              <a:extLst>
                <a:ext uri="{FF2B5EF4-FFF2-40B4-BE49-F238E27FC236}">
                  <a16:creationId xmlns:a16="http://schemas.microsoft.com/office/drawing/2014/main" id="{BDD1E55B-DE82-4811-BB33-1468396D2C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42" name="Freeform: Shape 2141">
              <a:extLst>
                <a:ext uri="{FF2B5EF4-FFF2-40B4-BE49-F238E27FC236}">
                  <a16:creationId xmlns:a16="http://schemas.microsoft.com/office/drawing/2014/main" id="{F4B0251C-DACC-4A24-83BA-3D95F8D19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43" name="Freeform: Shape 2142">
              <a:extLst>
                <a:ext uri="{FF2B5EF4-FFF2-40B4-BE49-F238E27FC236}">
                  <a16:creationId xmlns:a16="http://schemas.microsoft.com/office/drawing/2014/main" id="{3647EF9B-D99D-48C1-B61E-19B85F4714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144" name="Freeform: Shape 2143">
              <a:extLst>
                <a:ext uri="{FF2B5EF4-FFF2-40B4-BE49-F238E27FC236}">
                  <a16:creationId xmlns:a16="http://schemas.microsoft.com/office/drawing/2014/main" id="{EB55DF3C-DDF0-4B01-849E-46A6634655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45" name="Freeform: Shape 2144">
              <a:extLst>
                <a:ext uri="{FF2B5EF4-FFF2-40B4-BE49-F238E27FC236}">
                  <a16:creationId xmlns:a16="http://schemas.microsoft.com/office/drawing/2014/main" id="{09149238-5A44-4264-84E6-DD25E7C01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146" name="Freeform: Shape 2145">
              <a:extLst>
                <a:ext uri="{FF2B5EF4-FFF2-40B4-BE49-F238E27FC236}">
                  <a16:creationId xmlns:a16="http://schemas.microsoft.com/office/drawing/2014/main" id="{4E6925C1-B440-4C1C-8829-2E6D9EE142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47" name="Freeform: Shape 2146">
              <a:extLst>
                <a:ext uri="{FF2B5EF4-FFF2-40B4-BE49-F238E27FC236}">
                  <a16:creationId xmlns:a16="http://schemas.microsoft.com/office/drawing/2014/main" id="{937B5BDB-32A7-4C47-A984-AF2316600E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48" name="Freeform: Shape 2147">
              <a:extLst>
                <a:ext uri="{FF2B5EF4-FFF2-40B4-BE49-F238E27FC236}">
                  <a16:creationId xmlns:a16="http://schemas.microsoft.com/office/drawing/2014/main" id="{9B5A7D9C-91C9-49A3-8AD5-DB49632FD4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49" name="Freeform: Shape 2148">
              <a:extLst>
                <a:ext uri="{FF2B5EF4-FFF2-40B4-BE49-F238E27FC236}">
                  <a16:creationId xmlns:a16="http://schemas.microsoft.com/office/drawing/2014/main" id="{C64B015D-AFCF-4AB2-AE58-A069B06DB8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150" name="Freeform: Shape 2149">
              <a:extLst>
                <a:ext uri="{FF2B5EF4-FFF2-40B4-BE49-F238E27FC236}">
                  <a16:creationId xmlns:a16="http://schemas.microsoft.com/office/drawing/2014/main" id="{A4407931-9375-400F-88AC-C63D4E9E9C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51" name="Freeform: Shape 2150">
              <a:extLst>
                <a:ext uri="{FF2B5EF4-FFF2-40B4-BE49-F238E27FC236}">
                  <a16:creationId xmlns:a16="http://schemas.microsoft.com/office/drawing/2014/main" id="{554278B7-45C8-46E4-885A-69208D598B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152" name="Freeform: Shape 2151">
              <a:extLst>
                <a:ext uri="{FF2B5EF4-FFF2-40B4-BE49-F238E27FC236}">
                  <a16:creationId xmlns:a16="http://schemas.microsoft.com/office/drawing/2014/main" id="{3A806AB0-FBD6-41CD-997C-A76266D375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53" name="Freeform: Shape 2152">
              <a:extLst>
                <a:ext uri="{FF2B5EF4-FFF2-40B4-BE49-F238E27FC236}">
                  <a16:creationId xmlns:a16="http://schemas.microsoft.com/office/drawing/2014/main" id="{719E2D6D-6D96-4348-954B-3657A0B06D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54" name="Freeform: Shape 2153">
              <a:extLst>
                <a:ext uri="{FF2B5EF4-FFF2-40B4-BE49-F238E27FC236}">
                  <a16:creationId xmlns:a16="http://schemas.microsoft.com/office/drawing/2014/main" id="{9794AABE-9C3E-4A8C-820F-0FDF65213E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55" name="Freeform: Shape 2154">
              <a:extLst>
                <a:ext uri="{FF2B5EF4-FFF2-40B4-BE49-F238E27FC236}">
                  <a16:creationId xmlns:a16="http://schemas.microsoft.com/office/drawing/2014/main" id="{1DBEC39D-5464-46CA-B62B-24826F1F4D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156" name="Freeform: Shape 2155">
              <a:extLst>
                <a:ext uri="{FF2B5EF4-FFF2-40B4-BE49-F238E27FC236}">
                  <a16:creationId xmlns:a16="http://schemas.microsoft.com/office/drawing/2014/main" id="{41807973-667B-4780-B3AA-4ADC32DB3A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57" name="Freeform: Shape 2156">
              <a:extLst>
                <a:ext uri="{FF2B5EF4-FFF2-40B4-BE49-F238E27FC236}">
                  <a16:creationId xmlns:a16="http://schemas.microsoft.com/office/drawing/2014/main" id="{970D793C-C9EE-467B-8385-42B6905A00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158" name="Freeform: Shape 2157">
              <a:extLst>
                <a:ext uri="{FF2B5EF4-FFF2-40B4-BE49-F238E27FC236}">
                  <a16:creationId xmlns:a16="http://schemas.microsoft.com/office/drawing/2014/main" id="{94695A53-78EB-4811-8BBC-4707F30169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59" name="Freeform: Shape 2158">
              <a:extLst>
                <a:ext uri="{FF2B5EF4-FFF2-40B4-BE49-F238E27FC236}">
                  <a16:creationId xmlns:a16="http://schemas.microsoft.com/office/drawing/2014/main" id="{0576416F-0C2E-4D01-9357-5C73ADF85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160" name="Freeform: Shape 2159">
              <a:extLst>
                <a:ext uri="{FF2B5EF4-FFF2-40B4-BE49-F238E27FC236}">
                  <a16:creationId xmlns:a16="http://schemas.microsoft.com/office/drawing/2014/main" id="{A091FE22-8667-4F89-A333-BA9A0917EC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161" name="Freeform: Shape 2160">
              <a:extLst>
                <a:ext uri="{FF2B5EF4-FFF2-40B4-BE49-F238E27FC236}">
                  <a16:creationId xmlns:a16="http://schemas.microsoft.com/office/drawing/2014/main" id="{CB779008-969D-4FA8-BB6C-3BBBCF919E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162" name="Freeform: Shape 2161">
              <a:extLst>
                <a:ext uri="{FF2B5EF4-FFF2-40B4-BE49-F238E27FC236}">
                  <a16:creationId xmlns:a16="http://schemas.microsoft.com/office/drawing/2014/main" id="{CDAF3B96-0DFB-44BA-959D-BF9643FFE2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163" name="Freeform: Shape 2162">
              <a:extLst>
                <a:ext uri="{FF2B5EF4-FFF2-40B4-BE49-F238E27FC236}">
                  <a16:creationId xmlns:a16="http://schemas.microsoft.com/office/drawing/2014/main" id="{5F66F5FF-98B2-4453-8175-EB602A6A03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164" name="Freeform: Shape 2163">
              <a:extLst>
                <a:ext uri="{FF2B5EF4-FFF2-40B4-BE49-F238E27FC236}">
                  <a16:creationId xmlns:a16="http://schemas.microsoft.com/office/drawing/2014/main" id="{751D9683-9D41-4058-B90B-99146FC2F3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165" name="Freeform: Shape 2164">
              <a:extLst>
                <a:ext uri="{FF2B5EF4-FFF2-40B4-BE49-F238E27FC236}">
                  <a16:creationId xmlns:a16="http://schemas.microsoft.com/office/drawing/2014/main" id="{0907098D-1005-4522-BA21-F1534CBACF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166" name="Freeform: Shape 2165">
              <a:extLst>
                <a:ext uri="{FF2B5EF4-FFF2-40B4-BE49-F238E27FC236}">
                  <a16:creationId xmlns:a16="http://schemas.microsoft.com/office/drawing/2014/main" id="{5BFEF082-7E02-4ED8-B9D1-F0FC47FEC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167" name="Freeform: Shape 2166">
              <a:extLst>
                <a:ext uri="{FF2B5EF4-FFF2-40B4-BE49-F238E27FC236}">
                  <a16:creationId xmlns:a16="http://schemas.microsoft.com/office/drawing/2014/main" id="{4429C269-222E-4EFB-97B9-08FA243CEB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2168" name="Freeform: Shape 2167">
              <a:extLst>
                <a:ext uri="{FF2B5EF4-FFF2-40B4-BE49-F238E27FC236}">
                  <a16:creationId xmlns:a16="http://schemas.microsoft.com/office/drawing/2014/main" id="{FC460F7F-5702-4281-850B-59E4182A71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69" name="Freeform: Shape 2168">
              <a:extLst>
                <a:ext uri="{FF2B5EF4-FFF2-40B4-BE49-F238E27FC236}">
                  <a16:creationId xmlns:a16="http://schemas.microsoft.com/office/drawing/2014/main" id="{A329057C-293F-4933-9DEA-2463E66D4B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70" name="Freeform: Shape 2169">
              <a:extLst>
                <a:ext uri="{FF2B5EF4-FFF2-40B4-BE49-F238E27FC236}">
                  <a16:creationId xmlns:a16="http://schemas.microsoft.com/office/drawing/2014/main" id="{7274CBA8-6253-4229-AC37-1D7126639E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71" name="Freeform: Shape 2170">
              <a:extLst>
                <a:ext uri="{FF2B5EF4-FFF2-40B4-BE49-F238E27FC236}">
                  <a16:creationId xmlns:a16="http://schemas.microsoft.com/office/drawing/2014/main" id="{B7ABAAD2-23FD-4AF4-8506-3CDDC5607B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2172" name="Freeform: Shape 2171">
              <a:extLst>
                <a:ext uri="{FF2B5EF4-FFF2-40B4-BE49-F238E27FC236}">
                  <a16:creationId xmlns:a16="http://schemas.microsoft.com/office/drawing/2014/main" id="{27A85620-3B33-477A-949C-3F221DCC21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73" name="Freeform: Shape 2172">
              <a:extLst>
                <a:ext uri="{FF2B5EF4-FFF2-40B4-BE49-F238E27FC236}">
                  <a16:creationId xmlns:a16="http://schemas.microsoft.com/office/drawing/2014/main" id="{6247316E-E815-4CE3-9EC0-8DC8391EB4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174" name="Freeform: Shape 2173">
              <a:extLst>
                <a:ext uri="{FF2B5EF4-FFF2-40B4-BE49-F238E27FC236}">
                  <a16:creationId xmlns:a16="http://schemas.microsoft.com/office/drawing/2014/main" id="{3D047E26-5A98-4B49-A453-C71D894500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75" name="Freeform: Shape 2174">
              <a:extLst>
                <a:ext uri="{FF2B5EF4-FFF2-40B4-BE49-F238E27FC236}">
                  <a16:creationId xmlns:a16="http://schemas.microsoft.com/office/drawing/2014/main" id="{940C95BF-A85B-4251-A817-35A7B4F713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76" name="Freeform: Shape 2175">
              <a:extLst>
                <a:ext uri="{FF2B5EF4-FFF2-40B4-BE49-F238E27FC236}">
                  <a16:creationId xmlns:a16="http://schemas.microsoft.com/office/drawing/2014/main" id="{EA4FDA2F-E340-40E6-8678-8F4F9EB3D4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77" name="Freeform: Shape 2176">
              <a:extLst>
                <a:ext uri="{FF2B5EF4-FFF2-40B4-BE49-F238E27FC236}">
                  <a16:creationId xmlns:a16="http://schemas.microsoft.com/office/drawing/2014/main" id="{D94A3796-87FD-436D-8309-857F9B4898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78" name="Freeform: Shape 2177">
              <a:extLst>
                <a:ext uri="{FF2B5EF4-FFF2-40B4-BE49-F238E27FC236}">
                  <a16:creationId xmlns:a16="http://schemas.microsoft.com/office/drawing/2014/main" id="{2B20BE68-41F5-4E59-87CD-A8654B1238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79" name="Freeform: Shape 2178">
              <a:extLst>
                <a:ext uri="{FF2B5EF4-FFF2-40B4-BE49-F238E27FC236}">
                  <a16:creationId xmlns:a16="http://schemas.microsoft.com/office/drawing/2014/main" id="{7FD87938-B42E-45E5-ABB8-936E00A244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80" name="Freeform: Shape 2179">
              <a:extLst>
                <a:ext uri="{FF2B5EF4-FFF2-40B4-BE49-F238E27FC236}">
                  <a16:creationId xmlns:a16="http://schemas.microsoft.com/office/drawing/2014/main" id="{EA46A837-6AA3-4099-8055-251ED6D7D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181" name="Freeform: Shape 2180">
              <a:extLst>
                <a:ext uri="{FF2B5EF4-FFF2-40B4-BE49-F238E27FC236}">
                  <a16:creationId xmlns:a16="http://schemas.microsoft.com/office/drawing/2014/main" id="{B9D871B1-B4D0-4667-B5FA-21AE12E501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82" name="Freeform: Shape 2181">
              <a:extLst>
                <a:ext uri="{FF2B5EF4-FFF2-40B4-BE49-F238E27FC236}">
                  <a16:creationId xmlns:a16="http://schemas.microsoft.com/office/drawing/2014/main" id="{477E102A-1E9D-44C8-9DA0-1B4B61444C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83" name="Freeform: Shape 2182">
              <a:extLst>
                <a:ext uri="{FF2B5EF4-FFF2-40B4-BE49-F238E27FC236}">
                  <a16:creationId xmlns:a16="http://schemas.microsoft.com/office/drawing/2014/main" id="{42DB4921-ECFC-42CD-B91B-56AB1FE263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84" name="Freeform: Shape 2183">
              <a:extLst>
                <a:ext uri="{FF2B5EF4-FFF2-40B4-BE49-F238E27FC236}">
                  <a16:creationId xmlns:a16="http://schemas.microsoft.com/office/drawing/2014/main" id="{3156177C-2880-4AAF-BFC7-C3EA4AD09A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85" name="Freeform: Shape 2184">
              <a:extLst>
                <a:ext uri="{FF2B5EF4-FFF2-40B4-BE49-F238E27FC236}">
                  <a16:creationId xmlns:a16="http://schemas.microsoft.com/office/drawing/2014/main" id="{B7C807E0-34AB-4AC3-A674-D7E438C603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86" name="Freeform: Shape 2185">
              <a:extLst>
                <a:ext uri="{FF2B5EF4-FFF2-40B4-BE49-F238E27FC236}">
                  <a16:creationId xmlns:a16="http://schemas.microsoft.com/office/drawing/2014/main" id="{93AD80AB-575A-4D50-A561-CE310E06BF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87" name="Freeform: Shape 2186">
              <a:extLst>
                <a:ext uri="{FF2B5EF4-FFF2-40B4-BE49-F238E27FC236}">
                  <a16:creationId xmlns:a16="http://schemas.microsoft.com/office/drawing/2014/main" id="{E4C11A99-7E93-4B54-B1CE-D90D453254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188" name="Freeform: Shape 2187">
              <a:extLst>
                <a:ext uri="{FF2B5EF4-FFF2-40B4-BE49-F238E27FC236}">
                  <a16:creationId xmlns:a16="http://schemas.microsoft.com/office/drawing/2014/main" id="{25A3E814-2D04-4881-B9E9-81ADDC0C97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89" name="Freeform: Shape 2188">
              <a:extLst>
                <a:ext uri="{FF2B5EF4-FFF2-40B4-BE49-F238E27FC236}">
                  <a16:creationId xmlns:a16="http://schemas.microsoft.com/office/drawing/2014/main" id="{073D9FB4-F4AF-4974-A734-C9300D2107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90" name="Freeform: Shape 2189">
              <a:extLst>
                <a:ext uri="{FF2B5EF4-FFF2-40B4-BE49-F238E27FC236}">
                  <a16:creationId xmlns:a16="http://schemas.microsoft.com/office/drawing/2014/main" id="{081A1414-A8F5-43F1-BA51-B058EF2C05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91" name="Freeform: Shape 2190">
              <a:extLst>
                <a:ext uri="{FF2B5EF4-FFF2-40B4-BE49-F238E27FC236}">
                  <a16:creationId xmlns:a16="http://schemas.microsoft.com/office/drawing/2014/main" id="{E41588DC-3C7F-4695-A42A-B5ABEA8B51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92" name="Freeform: Shape 2191">
              <a:extLst>
                <a:ext uri="{FF2B5EF4-FFF2-40B4-BE49-F238E27FC236}">
                  <a16:creationId xmlns:a16="http://schemas.microsoft.com/office/drawing/2014/main" id="{3884DF6D-4C87-4B4A-A918-B3F3C8BE35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93" name="Freeform: Shape 2192">
              <a:extLst>
                <a:ext uri="{FF2B5EF4-FFF2-40B4-BE49-F238E27FC236}">
                  <a16:creationId xmlns:a16="http://schemas.microsoft.com/office/drawing/2014/main" id="{CF26F2A0-B8D0-48D4-A9A9-BEB75CFF1F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94" name="Freeform: Shape 2193">
              <a:extLst>
                <a:ext uri="{FF2B5EF4-FFF2-40B4-BE49-F238E27FC236}">
                  <a16:creationId xmlns:a16="http://schemas.microsoft.com/office/drawing/2014/main" id="{7A9177E1-A6DC-4200-9D85-31A348E027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195" name="Freeform: Shape 2194">
              <a:extLst>
                <a:ext uri="{FF2B5EF4-FFF2-40B4-BE49-F238E27FC236}">
                  <a16:creationId xmlns:a16="http://schemas.microsoft.com/office/drawing/2014/main" id="{7DA218E3-83A8-45E8-B2E3-4B693606C9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2196" name="Freeform: Shape 2195">
              <a:extLst>
                <a:ext uri="{FF2B5EF4-FFF2-40B4-BE49-F238E27FC236}">
                  <a16:creationId xmlns:a16="http://schemas.microsoft.com/office/drawing/2014/main" id="{31E51433-E260-493C-8A94-FCE7FD9BA2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97" name="Freeform: Shape 2196">
              <a:extLst>
                <a:ext uri="{FF2B5EF4-FFF2-40B4-BE49-F238E27FC236}">
                  <a16:creationId xmlns:a16="http://schemas.microsoft.com/office/drawing/2014/main" id="{3A74FFD3-BE5F-435D-AC22-825B6E049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98" name="Freeform: Shape 2197">
              <a:extLst>
                <a:ext uri="{FF2B5EF4-FFF2-40B4-BE49-F238E27FC236}">
                  <a16:creationId xmlns:a16="http://schemas.microsoft.com/office/drawing/2014/main" id="{B3420F88-93EB-4790-A2BD-EFF61E77B0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99" name="Freeform: Shape 2198">
              <a:extLst>
                <a:ext uri="{FF2B5EF4-FFF2-40B4-BE49-F238E27FC236}">
                  <a16:creationId xmlns:a16="http://schemas.microsoft.com/office/drawing/2014/main" id="{3875302B-159F-4E81-AD49-154BAA8FD7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2200" name="Freeform: Shape 2199">
              <a:extLst>
                <a:ext uri="{FF2B5EF4-FFF2-40B4-BE49-F238E27FC236}">
                  <a16:creationId xmlns:a16="http://schemas.microsoft.com/office/drawing/2014/main" id="{BE9966CE-BC06-4CEB-877D-34D9D1C2EE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201" name="Freeform: Shape 2200">
              <a:extLst>
                <a:ext uri="{FF2B5EF4-FFF2-40B4-BE49-F238E27FC236}">
                  <a16:creationId xmlns:a16="http://schemas.microsoft.com/office/drawing/2014/main" id="{889924EA-8A9B-4ED5-8CF2-E184EE89D2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202" name="Freeform: Shape 2201">
              <a:extLst>
                <a:ext uri="{FF2B5EF4-FFF2-40B4-BE49-F238E27FC236}">
                  <a16:creationId xmlns:a16="http://schemas.microsoft.com/office/drawing/2014/main" id="{300C1FB1-E227-40EE-A773-071D080BD1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203" name="Freeform: Shape 2202">
              <a:extLst>
                <a:ext uri="{FF2B5EF4-FFF2-40B4-BE49-F238E27FC236}">
                  <a16:creationId xmlns:a16="http://schemas.microsoft.com/office/drawing/2014/main" id="{14F26B5D-6E35-40E8-90DF-FD65CB33FA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2204" name="Freeform: Shape 2203">
              <a:extLst>
                <a:ext uri="{FF2B5EF4-FFF2-40B4-BE49-F238E27FC236}">
                  <a16:creationId xmlns:a16="http://schemas.microsoft.com/office/drawing/2014/main" id="{059D8F05-F701-45A6-9377-454642C21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205" name="Freeform: Shape 2204">
              <a:extLst>
                <a:ext uri="{FF2B5EF4-FFF2-40B4-BE49-F238E27FC236}">
                  <a16:creationId xmlns:a16="http://schemas.microsoft.com/office/drawing/2014/main" id="{5F57ACF8-D510-4715-B964-20D980558C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2206" name="Freeform: Shape 2205">
              <a:extLst>
                <a:ext uri="{FF2B5EF4-FFF2-40B4-BE49-F238E27FC236}">
                  <a16:creationId xmlns:a16="http://schemas.microsoft.com/office/drawing/2014/main" id="{51053CDD-687F-481B-86FB-56DA74C55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207" name="Freeform: Shape 2206">
              <a:extLst>
                <a:ext uri="{FF2B5EF4-FFF2-40B4-BE49-F238E27FC236}">
                  <a16:creationId xmlns:a16="http://schemas.microsoft.com/office/drawing/2014/main" id="{76B24CA5-1578-43AE-8ED8-CB9F7EA620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08" name="Freeform: Shape 2207">
              <a:extLst>
                <a:ext uri="{FF2B5EF4-FFF2-40B4-BE49-F238E27FC236}">
                  <a16:creationId xmlns:a16="http://schemas.microsoft.com/office/drawing/2014/main" id="{A3208550-AB5B-4E2B-914A-270D30163A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09" name="Freeform: Shape 2208">
              <a:extLst>
                <a:ext uri="{FF2B5EF4-FFF2-40B4-BE49-F238E27FC236}">
                  <a16:creationId xmlns:a16="http://schemas.microsoft.com/office/drawing/2014/main" id="{D4120D7E-20EE-4413-A541-781EA43508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210" name="Freeform: Shape 2209">
              <a:extLst>
                <a:ext uri="{FF2B5EF4-FFF2-40B4-BE49-F238E27FC236}">
                  <a16:creationId xmlns:a16="http://schemas.microsoft.com/office/drawing/2014/main" id="{9C0CC66E-BFF1-47FD-8C37-092016FBE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11" name="Freeform: Shape 2210">
              <a:extLst>
                <a:ext uri="{FF2B5EF4-FFF2-40B4-BE49-F238E27FC236}">
                  <a16:creationId xmlns:a16="http://schemas.microsoft.com/office/drawing/2014/main" id="{09D9AD44-3983-44A2-9DBA-6C5FF3C47A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212" name="Freeform: Shape 2211">
              <a:extLst>
                <a:ext uri="{FF2B5EF4-FFF2-40B4-BE49-F238E27FC236}">
                  <a16:creationId xmlns:a16="http://schemas.microsoft.com/office/drawing/2014/main" id="{71915592-B946-43D1-AE24-B72B17FC58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2213" name="Freeform: Shape 2212">
              <a:extLst>
                <a:ext uri="{FF2B5EF4-FFF2-40B4-BE49-F238E27FC236}">
                  <a16:creationId xmlns:a16="http://schemas.microsoft.com/office/drawing/2014/main" id="{3AC48622-C7DC-416F-B14F-AB0C6A3EF5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14" name="Freeform: Shape 2213">
              <a:extLst>
                <a:ext uri="{FF2B5EF4-FFF2-40B4-BE49-F238E27FC236}">
                  <a16:creationId xmlns:a16="http://schemas.microsoft.com/office/drawing/2014/main" id="{C122E9A7-0590-453C-AC3A-88265131C0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15" name="Freeform: Shape 2214">
              <a:extLst>
                <a:ext uri="{FF2B5EF4-FFF2-40B4-BE49-F238E27FC236}">
                  <a16:creationId xmlns:a16="http://schemas.microsoft.com/office/drawing/2014/main" id="{78246847-0B72-46B3-9243-7A7B92E212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216" name="Freeform: Shape 2215">
              <a:extLst>
                <a:ext uri="{FF2B5EF4-FFF2-40B4-BE49-F238E27FC236}">
                  <a16:creationId xmlns:a16="http://schemas.microsoft.com/office/drawing/2014/main" id="{207FF669-6E9C-47DF-A1A0-667669279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17" name="Freeform: Shape 2216">
              <a:extLst>
                <a:ext uri="{FF2B5EF4-FFF2-40B4-BE49-F238E27FC236}">
                  <a16:creationId xmlns:a16="http://schemas.microsoft.com/office/drawing/2014/main" id="{06905CAD-DCDC-4965-969E-3BA793FCA8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218" name="Freeform: Shape 2217">
              <a:extLst>
                <a:ext uri="{FF2B5EF4-FFF2-40B4-BE49-F238E27FC236}">
                  <a16:creationId xmlns:a16="http://schemas.microsoft.com/office/drawing/2014/main" id="{7E82B7F4-81C1-4A48-A3C9-B9DE741C94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19" name="Freeform: Shape 2218">
              <a:extLst>
                <a:ext uri="{FF2B5EF4-FFF2-40B4-BE49-F238E27FC236}">
                  <a16:creationId xmlns:a16="http://schemas.microsoft.com/office/drawing/2014/main" id="{53D306B7-0050-4206-8020-D3F81BC46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20" name="Freeform: Shape 2219">
              <a:extLst>
                <a:ext uri="{FF2B5EF4-FFF2-40B4-BE49-F238E27FC236}">
                  <a16:creationId xmlns:a16="http://schemas.microsoft.com/office/drawing/2014/main" id="{BE50823B-85BA-4734-A0E5-99F2D027CC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21" name="Freeform: Shape 2220">
              <a:extLst>
                <a:ext uri="{FF2B5EF4-FFF2-40B4-BE49-F238E27FC236}">
                  <a16:creationId xmlns:a16="http://schemas.microsoft.com/office/drawing/2014/main" id="{1F26CEA8-889B-4F33-AE59-91F66E1602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222" name="Freeform: Shape 2221">
              <a:extLst>
                <a:ext uri="{FF2B5EF4-FFF2-40B4-BE49-F238E27FC236}">
                  <a16:creationId xmlns:a16="http://schemas.microsoft.com/office/drawing/2014/main" id="{E64E5726-D6A2-4541-9EB4-0D455BFB19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23" name="Freeform: Shape 2222">
              <a:extLst>
                <a:ext uri="{FF2B5EF4-FFF2-40B4-BE49-F238E27FC236}">
                  <a16:creationId xmlns:a16="http://schemas.microsoft.com/office/drawing/2014/main" id="{B5A9478C-31E8-4C23-856A-5B4D6936B9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224" name="Freeform: Shape 2223">
              <a:extLst>
                <a:ext uri="{FF2B5EF4-FFF2-40B4-BE49-F238E27FC236}">
                  <a16:creationId xmlns:a16="http://schemas.microsoft.com/office/drawing/2014/main" id="{D4D55AFD-7163-47DF-8918-6BCF397B55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25" name="Freeform: Shape 2224">
              <a:extLst>
                <a:ext uri="{FF2B5EF4-FFF2-40B4-BE49-F238E27FC236}">
                  <a16:creationId xmlns:a16="http://schemas.microsoft.com/office/drawing/2014/main" id="{20C5BF88-D776-4C9B-89BD-85EE0DCE81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26" name="Freeform: Shape 2225">
              <a:extLst>
                <a:ext uri="{FF2B5EF4-FFF2-40B4-BE49-F238E27FC236}">
                  <a16:creationId xmlns:a16="http://schemas.microsoft.com/office/drawing/2014/main" id="{0A0347C6-25EE-4289-B805-750B30ABB9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27" name="Freeform: Shape 2226">
              <a:extLst>
                <a:ext uri="{FF2B5EF4-FFF2-40B4-BE49-F238E27FC236}">
                  <a16:creationId xmlns:a16="http://schemas.microsoft.com/office/drawing/2014/main" id="{4C83C9E0-7820-4EA4-B9AA-AD6E0719F3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228" name="Freeform: Shape 2227">
              <a:extLst>
                <a:ext uri="{FF2B5EF4-FFF2-40B4-BE49-F238E27FC236}">
                  <a16:creationId xmlns:a16="http://schemas.microsoft.com/office/drawing/2014/main" id="{7E1B6DEA-553D-4733-9A45-3A28D118B6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29" name="Freeform: Shape 2228">
              <a:extLst>
                <a:ext uri="{FF2B5EF4-FFF2-40B4-BE49-F238E27FC236}">
                  <a16:creationId xmlns:a16="http://schemas.microsoft.com/office/drawing/2014/main" id="{BE647149-B885-4A7D-B57E-A9762FF951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230" name="Freeform: Shape 2229">
              <a:extLst>
                <a:ext uri="{FF2B5EF4-FFF2-40B4-BE49-F238E27FC236}">
                  <a16:creationId xmlns:a16="http://schemas.microsoft.com/office/drawing/2014/main" id="{3FFCDDD6-EA47-4BA4-914F-B4AD52A7DA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31" name="Freeform: Shape 2230">
              <a:extLst>
                <a:ext uri="{FF2B5EF4-FFF2-40B4-BE49-F238E27FC236}">
                  <a16:creationId xmlns:a16="http://schemas.microsoft.com/office/drawing/2014/main" id="{18C5FC42-4A56-48D7-9C6F-EE6973256C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232" name="Freeform: Shape 2231">
              <a:extLst>
                <a:ext uri="{FF2B5EF4-FFF2-40B4-BE49-F238E27FC236}">
                  <a16:creationId xmlns:a16="http://schemas.microsoft.com/office/drawing/2014/main" id="{E58746BA-672F-48B8-BA1D-E317498C1F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233" name="Freeform: Shape 2232">
              <a:extLst>
                <a:ext uri="{FF2B5EF4-FFF2-40B4-BE49-F238E27FC236}">
                  <a16:creationId xmlns:a16="http://schemas.microsoft.com/office/drawing/2014/main" id="{75C60814-753C-4243-BD88-443E240D6B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234" name="Freeform: Shape 2233">
              <a:extLst>
                <a:ext uri="{FF2B5EF4-FFF2-40B4-BE49-F238E27FC236}">
                  <a16:creationId xmlns:a16="http://schemas.microsoft.com/office/drawing/2014/main" id="{174EB8C9-709B-42D9-9948-434CAA5E01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235" name="Freeform: Shape 2234">
              <a:extLst>
                <a:ext uri="{FF2B5EF4-FFF2-40B4-BE49-F238E27FC236}">
                  <a16:creationId xmlns:a16="http://schemas.microsoft.com/office/drawing/2014/main" id="{786AB5B1-D0D7-4FE2-9A7D-BF9C01F7D7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236" name="Freeform: Shape 2235">
              <a:extLst>
                <a:ext uri="{FF2B5EF4-FFF2-40B4-BE49-F238E27FC236}">
                  <a16:creationId xmlns:a16="http://schemas.microsoft.com/office/drawing/2014/main" id="{718E7606-3FC9-4354-BCF8-A980AE6DFA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dirty="0"/>
            </a:p>
          </p:txBody>
        </p:sp>
      </p:grpSp>
      <p:pic>
        <p:nvPicPr>
          <p:cNvPr id="3" name="Picture 6" descr="Scottish Catholic Education Service | SCES | Catholic Education Week 2011  Resources">
            <a:extLst>
              <a:ext uri="{FF2B5EF4-FFF2-40B4-BE49-F238E27FC236}">
                <a16:creationId xmlns:a16="http://schemas.microsoft.com/office/drawing/2014/main" id="{BF157961-98AB-3CB6-2B43-3FCBED388C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743575"/>
            <a:ext cx="1180882"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13194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4155C20-3F0E-4576-8A0B-C345B62312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7859D2D1-60B0-0CD0-BAA6-1BB38DFB28A2}"/>
              </a:ext>
            </a:extLst>
          </p:cNvPr>
          <p:cNvSpPr>
            <a:spLocks noGrp="1"/>
          </p:cNvSpPr>
          <p:nvPr>
            <p:ph type="ctrTitle"/>
          </p:nvPr>
        </p:nvSpPr>
        <p:spPr>
          <a:xfrm>
            <a:off x="466730" y="1598246"/>
            <a:ext cx="4554659" cy="5034817"/>
          </a:xfrm>
        </p:spPr>
        <p:txBody>
          <a:bodyPr anchor="t">
            <a:normAutofit/>
          </a:bodyPr>
          <a:lstStyle/>
          <a:p>
            <a:pPr algn="l"/>
            <a:r>
              <a:rPr lang="en-US" sz="8000">
                <a:solidFill>
                  <a:srgbClr val="FFFFFF"/>
                </a:solidFill>
                <a:latin typeface="Comic Sans MS" panose="030F0702030302020204" pitchFamily="66" charset="0"/>
              </a:rPr>
              <a:t>Pilgrims</a:t>
            </a:r>
            <a:endParaRPr lang="en-GB" sz="8000">
              <a:solidFill>
                <a:srgbClr val="FFFFFF"/>
              </a:solidFill>
              <a:latin typeface="Comic Sans MS" panose="030F0702030302020204" pitchFamily="66" charset="0"/>
            </a:endParaRPr>
          </a:p>
        </p:txBody>
      </p:sp>
      <p:sp>
        <p:nvSpPr>
          <p:cNvPr id="3" name="Subtitle 2">
            <a:extLst>
              <a:ext uri="{FF2B5EF4-FFF2-40B4-BE49-F238E27FC236}">
                <a16:creationId xmlns:a16="http://schemas.microsoft.com/office/drawing/2014/main" id="{BC25F4AA-3CD3-840E-4985-98B7D77B9342}"/>
              </a:ext>
            </a:extLst>
          </p:cNvPr>
          <p:cNvSpPr>
            <a:spLocks noGrp="1"/>
          </p:cNvSpPr>
          <p:nvPr>
            <p:ph type="subTitle" idx="1"/>
          </p:nvPr>
        </p:nvSpPr>
        <p:spPr>
          <a:xfrm>
            <a:off x="5714433" y="744262"/>
            <a:ext cx="5010506" cy="5007531"/>
          </a:xfrm>
        </p:spPr>
        <p:txBody>
          <a:bodyPr>
            <a:normAutofit/>
          </a:bodyPr>
          <a:lstStyle/>
          <a:p>
            <a:pPr algn="l"/>
            <a:r>
              <a:rPr lang="en-US" sz="3100" dirty="0">
                <a:solidFill>
                  <a:srgbClr val="FFFFFF"/>
                </a:solidFill>
                <a:latin typeface="Comic Sans MS" panose="030F0702030302020204" pitchFamily="66" charset="0"/>
              </a:rPr>
              <a:t>Sometimes pilgrims:</a:t>
            </a:r>
          </a:p>
          <a:p>
            <a:pPr marL="342900" indent="-342900" algn="l">
              <a:buFont typeface="Arial" panose="020B0604020202020204" pitchFamily="34" charset="0"/>
              <a:buChar char="•"/>
            </a:pPr>
            <a:r>
              <a:rPr lang="en-US" sz="3100" dirty="0">
                <a:solidFill>
                  <a:srgbClr val="FFFFFF"/>
                </a:solidFill>
                <a:latin typeface="Comic Sans MS" panose="030F0702030302020204" pitchFamily="66" charset="0"/>
              </a:rPr>
              <a:t>Are interested in the same things</a:t>
            </a:r>
          </a:p>
          <a:p>
            <a:pPr marL="342900" indent="-342900" algn="l">
              <a:buFont typeface="Arial" panose="020B0604020202020204" pitchFamily="34" charset="0"/>
              <a:buChar char="•"/>
            </a:pPr>
            <a:r>
              <a:rPr lang="en-US" sz="3100" dirty="0">
                <a:solidFill>
                  <a:srgbClr val="FFFFFF"/>
                </a:solidFill>
                <a:latin typeface="Comic Sans MS" panose="030F0702030302020204" pitchFamily="66" charset="0"/>
              </a:rPr>
              <a:t>Want to visit the same places</a:t>
            </a:r>
          </a:p>
          <a:p>
            <a:pPr marL="342900" indent="-342900" algn="l">
              <a:buFont typeface="Arial" panose="020B0604020202020204" pitchFamily="34" charset="0"/>
              <a:buChar char="•"/>
            </a:pPr>
            <a:r>
              <a:rPr lang="en-US" sz="3100" dirty="0">
                <a:solidFill>
                  <a:srgbClr val="FFFFFF"/>
                </a:solidFill>
                <a:latin typeface="Comic Sans MS" panose="030F0702030302020204" pitchFamily="66" charset="0"/>
              </a:rPr>
              <a:t>Want to see the same things</a:t>
            </a:r>
          </a:p>
          <a:p>
            <a:pPr marL="342900" indent="-342900" algn="l">
              <a:buFont typeface="Arial" panose="020B0604020202020204" pitchFamily="34" charset="0"/>
              <a:buChar char="•"/>
            </a:pPr>
            <a:r>
              <a:rPr lang="en-US" sz="3100" dirty="0">
                <a:solidFill>
                  <a:srgbClr val="FFFFFF"/>
                </a:solidFill>
                <a:latin typeface="Comic Sans MS" panose="030F0702030302020204" pitchFamily="66" charset="0"/>
              </a:rPr>
              <a:t>Are quite alike</a:t>
            </a:r>
          </a:p>
          <a:p>
            <a:pPr marL="342900" indent="-342900" algn="l">
              <a:buFont typeface="Arial" panose="020B0604020202020204" pitchFamily="34" charset="0"/>
              <a:buChar char="•"/>
            </a:pPr>
            <a:r>
              <a:rPr lang="en-US" sz="3100" dirty="0">
                <a:solidFill>
                  <a:srgbClr val="FFFFFF"/>
                </a:solidFill>
                <a:latin typeface="Comic Sans MS" panose="030F0702030302020204" pitchFamily="66" charset="0"/>
              </a:rPr>
              <a:t>Their faith and beliefs bring them together  </a:t>
            </a:r>
          </a:p>
          <a:p>
            <a:pPr algn="l"/>
            <a:endParaRPr lang="en-GB" sz="3100" dirty="0">
              <a:solidFill>
                <a:srgbClr val="FFFFFF"/>
              </a:solidFill>
              <a:latin typeface="Comic Sans MS" panose="030F0702030302020204" pitchFamily="66" charset="0"/>
            </a:endParaRPr>
          </a:p>
        </p:txBody>
      </p:sp>
      <p:cxnSp>
        <p:nvCxnSpPr>
          <p:cNvPr id="11" name="Straight Connector 10">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47322" y="1589368"/>
            <a:ext cx="0" cy="5259754"/>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13" name="Graphic 21">
            <a:extLst>
              <a:ext uri="{FF2B5EF4-FFF2-40B4-BE49-F238E27FC236}">
                <a16:creationId xmlns:a16="http://schemas.microsoft.com/office/drawing/2014/main" id="{0BAEB82B-9A6B-4982-B56B-7529C6EA9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23128" y="1731109"/>
            <a:ext cx="139039" cy="136646"/>
          </a:xfrm>
          <a:custGeom>
            <a:avLst/>
            <a:gdLst>
              <a:gd name="connsiteX0" fmla="*/ 129602 w 139039"/>
              <a:gd name="connsiteY0" fmla="*/ 59048 h 136646"/>
              <a:gd name="connsiteX1" fmla="*/ 78957 w 139039"/>
              <a:gd name="connsiteY1" fmla="*/ 59048 h 136646"/>
              <a:gd name="connsiteX2" fmla="*/ 78957 w 139039"/>
              <a:gd name="connsiteY2" fmla="*/ 9275 h 136646"/>
              <a:gd name="connsiteX3" fmla="*/ 69520 w 139039"/>
              <a:gd name="connsiteY3" fmla="*/ 0 h 136646"/>
              <a:gd name="connsiteX4" fmla="*/ 60082 w 139039"/>
              <a:gd name="connsiteY4" fmla="*/ 9275 h 136646"/>
              <a:gd name="connsiteX5" fmla="*/ 60082 w 139039"/>
              <a:gd name="connsiteY5" fmla="*/ 59048 h 136646"/>
              <a:gd name="connsiteX6" fmla="*/ 9437 w 139039"/>
              <a:gd name="connsiteY6" fmla="*/ 59048 h 136646"/>
              <a:gd name="connsiteX7" fmla="*/ 0 w 139039"/>
              <a:gd name="connsiteY7" fmla="*/ 68323 h 136646"/>
              <a:gd name="connsiteX8" fmla="*/ 9437 w 139039"/>
              <a:gd name="connsiteY8" fmla="*/ 77598 h 136646"/>
              <a:gd name="connsiteX9" fmla="*/ 60082 w 139039"/>
              <a:gd name="connsiteY9" fmla="*/ 77598 h 136646"/>
              <a:gd name="connsiteX10" fmla="*/ 60082 w 139039"/>
              <a:gd name="connsiteY10" fmla="*/ 127371 h 136646"/>
              <a:gd name="connsiteX11" fmla="*/ 69520 w 139039"/>
              <a:gd name="connsiteY11" fmla="*/ 136646 h 136646"/>
              <a:gd name="connsiteX12" fmla="*/ 78957 w 139039"/>
              <a:gd name="connsiteY12" fmla="*/ 127371 h 136646"/>
              <a:gd name="connsiteX13" fmla="*/ 78957 w 139039"/>
              <a:gd name="connsiteY13" fmla="*/ 77598 h 136646"/>
              <a:gd name="connsiteX14" fmla="*/ 129602 w 139039"/>
              <a:gd name="connsiteY14" fmla="*/ 77598 h 136646"/>
              <a:gd name="connsiteX15" fmla="*/ 139039 w 139039"/>
              <a:gd name="connsiteY15" fmla="*/ 68323 h 136646"/>
              <a:gd name="connsiteX16" fmla="*/ 129602 w 139039"/>
              <a:gd name="connsiteY16" fmla="*/ 59048 h 136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6646">
                <a:moveTo>
                  <a:pt x="129602" y="59048"/>
                </a:moveTo>
                <a:lnTo>
                  <a:pt x="78957" y="59048"/>
                </a:lnTo>
                <a:lnTo>
                  <a:pt x="78957" y="9275"/>
                </a:lnTo>
                <a:cubicBezTo>
                  <a:pt x="78957" y="4152"/>
                  <a:pt x="74731" y="0"/>
                  <a:pt x="69520" y="0"/>
                </a:cubicBezTo>
                <a:cubicBezTo>
                  <a:pt x="64308" y="0"/>
                  <a:pt x="60082" y="4152"/>
                  <a:pt x="60082" y="9275"/>
                </a:cubicBezTo>
                <a:lnTo>
                  <a:pt x="60082" y="59048"/>
                </a:lnTo>
                <a:lnTo>
                  <a:pt x="9437" y="59048"/>
                </a:lnTo>
                <a:cubicBezTo>
                  <a:pt x="4225" y="59048"/>
                  <a:pt x="0" y="63201"/>
                  <a:pt x="0" y="68323"/>
                </a:cubicBezTo>
                <a:cubicBezTo>
                  <a:pt x="0" y="73445"/>
                  <a:pt x="4225" y="77598"/>
                  <a:pt x="9437" y="77598"/>
                </a:cubicBezTo>
                <a:lnTo>
                  <a:pt x="60082" y="77598"/>
                </a:lnTo>
                <a:lnTo>
                  <a:pt x="60082" y="127371"/>
                </a:lnTo>
                <a:cubicBezTo>
                  <a:pt x="60082" y="132493"/>
                  <a:pt x="64308" y="136646"/>
                  <a:pt x="69520" y="136646"/>
                </a:cubicBezTo>
                <a:cubicBezTo>
                  <a:pt x="74731" y="136646"/>
                  <a:pt x="78957" y="132493"/>
                  <a:pt x="78957" y="127371"/>
                </a:cubicBezTo>
                <a:lnTo>
                  <a:pt x="78957" y="77598"/>
                </a:lnTo>
                <a:lnTo>
                  <a:pt x="129602" y="77598"/>
                </a:lnTo>
                <a:cubicBezTo>
                  <a:pt x="134814" y="77598"/>
                  <a:pt x="139039" y="73445"/>
                  <a:pt x="139039" y="68323"/>
                </a:cubicBezTo>
                <a:cubicBezTo>
                  <a:pt x="139039" y="63201"/>
                  <a:pt x="134814" y="59048"/>
                  <a:pt x="129602" y="59048"/>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sp>
        <p:nvSpPr>
          <p:cNvPr id="15" name="Graphic 17">
            <a:extLst>
              <a:ext uri="{FF2B5EF4-FFF2-40B4-BE49-F238E27FC236}">
                <a16:creationId xmlns:a16="http://schemas.microsoft.com/office/drawing/2014/main" id="{FC71CE45-EECF-4555-AD4B-1B3D0D5D15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1908" y="1956458"/>
            <a:ext cx="91138" cy="89570"/>
          </a:xfrm>
          <a:custGeom>
            <a:avLst/>
            <a:gdLst>
              <a:gd name="connsiteX0" fmla="*/ 91138 w 91138"/>
              <a:gd name="connsiteY0" fmla="*/ 44785 h 89570"/>
              <a:gd name="connsiteX1" fmla="*/ 45569 w 91138"/>
              <a:gd name="connsiteY1" fmla="*/ 89570 h 89570"/>
              <a:gd name="connsiteX2" fmla="*/ 0 w 91138"/>
              <a:gd name="connsiteY2" fmla="*/ 44785 h 89570"/>
              <a:gd name="connsiteX3" fmla="*/ 45569 w 91138"/>
              <a:gd name="connsiteY3" fmla="*/ 0 h 89570"/>
              <a:gd name="connsiteX4" fmla="*/ 91138 w 91138"/>
              <a:gd name="connsiteY4" fmla="*/ 44785 h 89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89570">
                <a:moveTo>
                  <a:pt x="91138" y="44785"/>
                </a:moveTo>
                <a:cubicBezTo>
                  <a:pt x="91138" y="69519"/>
                  <a:pt x="70736" y="89570"/>
                  <a:pt x="45569" y="89570"/>
                </a:cubicBezTo>
                <a:cubicBezTo>
                  <a:pt x="20402" y="89570"/>
                  <a:pt x="0" y="69519"/>
                  <a:pt x="0" y="44785"/>
                </a:cubicBezTo>
                <a:cubicBezTo>
                  <a:pt x="0" y="20051"/>
                  <a:pt x="20402" y="0"/>
                  <a:pt x="45569" y="0"/>
                </a:cubicBezTo>
                <a:cubicBezTo>
                  <a:pt x="70736" y="0"/>
                  <a:pt x="91138" y="20051"/>
                  <a:pt x="91138" y="44785"/>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sp>
        <p:nvSpPr>
          <p:cNvPr id="17" name="Graphic 22">
            <a:extLst>
              <a:ext uri="{FF2B5EF4-FFF2-40B4-BE49-F238E27FC236}">
                <a16:creationId xmlns:a16="http://schemas.microsoft.com/office/drawing/2014/main" id="{53AA89D1-0C70-46BB-8E35-5722A4B18A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7588" y="2177021"/>
            <a:ext cx="127714" cy="125516"/>
          </a:xfrm>
          <a:custGeom>
            <a:avLst/>
            <a:gdLst>
              <a:gd name="connsiteX0" fmla="*/ 63857 w 127714"/>
              <a:gd name="connsiteY0" fmla="*/ 18549 h 125516"/>
              <a:gd name="connsiteX1" fmla="*/ 108840 w 127714"/>
              <a:gd name="connsiteY1" fmla="*/ 62758 h 125516"/>
              <a:gd name="connsiteX2" fmla="*/ 63857 w 127714"/>
              <a:gd name="connsiteY2" fmla="*/ 106967 h 125516"/>
              <a:gd name="connsiteX3" fmla="*/ 18874 w 127714"/>
              <a:gd name="connsiteY3" fmla="*/ 62758 h 125516"/>
              <a:gd name="connsiteX4" fmla="*/ 63857 w 127714"/>
              <a:gd name="connsiteY4" fmla="*/ 18549 h 125516"/>
              <a:gd name="connsiteX5" fmla="*/ 63857 w 127714"/>
              <a:gd name="connsiteY5" fmla="*/ 0 h 125516"/>
              <a:gd name="connsiteX6" fmla="*/ 0 w 127714"/>
              <a:gd name="connsiteY6" fmla="*/ 62758 h 125516"/>
              <a:gd name="connsiteX7" fmla="*/ 63857 w 127714"/>
              <a:gd name="connsiteY7" fmla="*/ 125516 h 125516"/>
              <a:gd name="connsiteX8" fmla="*/ 127714 w 127714"/>
              <a:gd name="connsiteY8" fmla="*/ 62758 h 125516"/>
              <a:gd name="connsiteX9" fmla="*/ 63857 w 127714"/>
              <a:gd name="connsiteY9" fmla="*/ 0 h 125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5516">
                <a:moveTo>
                  <a:pt x="63857" y="18549"/>
                </a:moveTo>
                <a:cubicBezTo>
                  <a:pt x="88700" y="18549"/>
                  <a:pt x="108840" y="38342"/>
                  <a:pt x="108840" y="62758"/>
                </a:cubicBezTo>
                <a:cubicBezTo>
                  <a:pt x="108840" y="87174"/>
                  <a:pt x="88700" y="106967"/>
                  <a:pt x="63857" y="106967"/>
                </a:cubicBezTo>
                <a:cubicBezTo>
                  <a:pt x="39014" y="106967"/>
                  <a:pt x="18874" y="87174"/>
                  <a:pt x="18874" y="62758"/>
                </a:cubicBezTo>
                <a:cubicBezTo>
                  <a:pt x="18898" y="38352"/>
                  <a:pt x="39024" y="18573"/>
                  <a:pt x="63857" y="18549"/>
                </a:cubicBezTo>
                <a:moveTo>
                  <a:pt x="63857" y="0"/>
                </a:moveTo>
                <a:cubicBezTo>
                  <a:pt x="28590" y="0"/>
                  <a:pt x="0" y="28098"/>
                  <a:pt x="0" y="62758"/>
                </a:cubicBezTo>
                <a:cubicBezTo>
                  <a:pt x="0" y="97418"/>
                  <a:pt x="28590" y="125516"/>
                  <a:pt x="63857" y="125516"/>
                </a:cubicBezTo>
                <a:cubicBezTo>
                  <a:pt x="99124" y="125516"/>
                  <a:pt x="127714" y="97418"/>
                  <a:pt x="127714" y="62758"/>
                </a:cubicBezTo>
                <a:cubicBezTo>
                  <a:pt x="127714" y="28098"/>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pic>
        <p:nvPicPr>
          <p:cNvPr id="4" name="Picture 6" descr="Scottish Catholic Education Service | SCES | Catholic Education Week 2011  Resources">
            <a:extLst>
              <a:ext uri="{FF2B5EF4-FFF2-40B4-BE49-F238E27FC236}">
                <a16:creationId xmlns:a16="http://schemas.microsoft.com/office/drawing/2014/main" id="{71987BCC-87F6-57D5-594E-D6DA0252D6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743575"/>
            <a:ext cx="1180882" cy="11144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Vatican pilgrims get free pocket editions of Gospel -  Catholicireland.netCatholicireland.net">
            <a:extLst>
              <a:ext uri="{FF2B5EF4-FFF2-40B4-BE49-F238E27FC236}">
                <a16:creationId xmlns:a16="http://schemas.microsoft.com/office/drawing/2014/main" id="{F92EEEC2-A592-483E-42C1-77723D5D96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3814" y="3680484"/>
            <a:ext cx="2776539" cy="1847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3483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7859D2D1-60B0-0CD0-BAA6-1BB38DFB28A2}"/>
              </a:ext>
            </a:extLst>
          </p:cNvPr>
          <p:cNvSpPr>
            <a:spLocks noGrp="1"/>
          </p:cNvSpPr>
          <p:nvPr>
            <p:ph type="ctrTitle"/>
          </p:nvPr>
        </p:nvSpPr>
        <p:spPr>
          <a:xfrm>
            <a:off x="1188069" y="381935"/>
            <a:ext cx="4008583" cy="5974414"/>
          </a:xfrm>
        </p:spPr>
        <p:txBody>
          <a:bodyPr vert="horz" lIns="91440" tIns="45720" rIns="91440" bIns="45720" rtlCol="0" anchor="ctr">
            <a:normAutofit/>
          </a:bodyPr>
          <a:lstStyle/>
          <a:p>
            <a:r>
              <a:rPr lang="en-US" sz="8800" kern="1200" dirty="0">
                <a:solidFill>
                  <a:srgbClr val="FFFFFF"/>
                </a:solidFill>
                <a:latin typeface="Comic Sans MS" panose="030F0702030302020204" pitchFamily="66" charset="0"/>
              </a:rPr>
              <a:t>Our Faith</a:t>
            </a:r>
          </a:p>
        </p:txBody>
      </p:sp>
      <p:grpSp>
        <p:nvGrpSpPr>
          <p:cNvPr id="13" name="Group 12">
            <a:extLst>
              <a:ext uri="{FF2B5EF4-FFF2-40B4-BE49-F238E27FC236}">
                <a16:creationId xmlns:a16="http://schemas.microsoft.com/office/drawing/2014/main" id="{0474DF76-993E-44DE-AFB0-C416182ACE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892" y="554152"/>
            <a:ext cx="574177" cy="1075866"/>
            <a:chOff x="613892" y="554152"/>
            <a:chExt cx="574177" cy="1075866"/>
          </a:xfrm>
          <a:solidFill>
            <a:srgbClr val="FFFFFF"/>
          </a:solidFill>
        </p:grpSpPr>
        <p:sp>
          <p:nvSpPr>
            <p:cNvPr id="14"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3061"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grpFill/>
            <a:ln w="776" cap="flat">
              <a:noFill/>
              <a:prstDash val="solid"/>
              <a:miter/>
            </a:ln>
          </p:spPr>
          <p:txBody>
            <a:bodyPr rtlCol="0" anchor="ctr"/>
            <a:lstStyle/>
            <a:p>
              <a:endParaRPr lang="en-US"/>
            </a:p>
          </p:txBody>
        </p:sp>
        <p:sp>
          <p:nvSpPr>
            <p:cNvPr id="15"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5643"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grpFill/>
            <a:ln w="516" cap="flat">
              <a:noFill/>
              <a:prstDash val="solid"/>
              <a:miter/>
            </a:ln>
          </p:spPr>
          <p:txBody>
            <a:bodyPr rtlCol="0" anchor="ctr"/>
            <a:lstStyle/>
            <a:p>
              <a:endParaRPr lang="en-US"/>
            </a:p>
          </p:txBody>
        </p:sp>
        <p:sp>
          <p:nvSpPr>
            <p:cNvPr id="16"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3892"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grpFill/>
            <a:ln w="751" cap="flat">
              <a:noFill/>
              <a:prstDash val="solid"/>
              <a:miter/>
            </a:ln>
          </p:spPr>
          <p:txBody>
            <a:bodyPr rtlCol="0" anchor="ctr"/>
            <a:lstStyle/>
            <a:p>
              <a:endParaRPr lang="en-US"/>
            </a:p>
          </p:txBody>
        </p:sp>
      </p:grpSp>
      <p:sp>
        <p:nvSpPr>
          <p:cNvPr id="3" name="Subtitle 2">
            <a:extLst>
              <a:ext uri="{FF2B5EF4-FFF2-40B4-BE49-F238E27FC236}">
                <a16:creationId xmlns:a16="http://schemas.microsoft.com/office/drawing/2014/main" id="{BC25F4AA-3CD3-840E-4985-98B7D77B9342}"/>
              </a:ext>
            </a:extLst>
          </p:cNvPr>
          <p:cNvSpPr>
            <a:spLocks noGrp="1"/>
          </p:cNvSpPr>
          <p:nvPr>
            <p:ph type="subTitle" idx="1"/>
          </p:nvPr>
        </p:nvSpPr>
        <p:spPr>
          <a:xfrm>
            <a:off x="5779911" y="518400"/>
            <a:ext cx="5806248" cy="5837949"/>
          </a:xfrm>
        </p:spPr>
        <p:txBody>
          <a:bodyPr vert="horz" lIns="91440" tIns="45720" rIns="91440" bIns="45720" rtlCol="0" anchor="ctr">
            <a:normAutofit/>
          </a:bodyPr>
          <a:lstStyle/>
          <a:p>
            <a:pPr indent="-228600" algn="l">
              <a:buFont typeface="Arial" panose="020B0604020202020204" pitchFamily="34" charset="0"/>
              <a:buChar char="•"/>
            </a:pPr>
            <a:r>
              <a:rPr lang="en-US" sz="3600" dirty="0">
                <a:solidFill>
                  <a:schemeClr val="tx1">
                    <a:alpha val="80000"/>
                  </a:schemeClr>
                </a:solidFill>
                <a:latin typeface="Comic Sans MS" panose="030F0702030302020204" pitchFamily="66" charset="0"/>
              </a:rPr>
              <a:t>In our school, most of us have faith. </a:t>
            </a:r>
          </a:p>
          <a:p>
            <a:pPr algn="l"/>
            <a:endParaRPr lang="en-US" sz="3600" dirty="0">
              <a:solidFill>
                <a:schemeClr val="tx1">
                  <a:alpha val="80000"/>
                </a:schemeClr>
              </a:solidFill>
              <a:latin typeface="Comic Sans MS" panose="030F0702030302020204" pitchFamily="66" charset="0"/>
            </a:endParaRPr>
          </a:p>
          <a:p>
            <a:pPr indent="-228600" algn="l">
              <a:buFont typeface="Arial" panose="020B0604020202020204" pitchFamily="34" charset="0"/>
              <a:buChar char="•"/>
            </a:pPr>
            <a:r>
              <a:rPr lang="en-US" sz="3600" dirty="0">
                <a:solidFill>
                  <a:schemeClr val="tx1">
                    <a:alpha val="80000"/>
                  </a:schemeClr>
                </a:solidFill>
                <a:latin typeface="Comic Sans MS" panose="030F0702030302020204" pitchFamily="66" charset="0"/>
              </a:rPr>
              <a:t>This means we have Religious beliefs.</a:t>
            </a:r>
          </a:p>
          <a:p>
            <a:pPr algn="l"/>
            <a:endParaRPr lang="en-US" sz="3600" dirty="0">
              <a:solidFill>
                <a:schemeClr val="tx1">
                  <a:alpha val="80000"/>
                </a:schemeClr>
              </a:solidFill>
              <a:latin typeface="Comic Sans MS" panose="030F0702030302020204" pitchFamily="66" charset="0"/>
            </a:endParaRPr>
          </a:p>
          <a:p>
            <a:pPr indent="-228600" algn="l">
              <a:buFont typeface="Arial" panose="020B0604020202020204" pitchFamily="34" charset="0"/>
              <a:buChar char="•"/>
            </a:pPr>
            <a:r>
              <a:rPr lang="en-US" sz="3600" dirty="0">
                <a:solidFill>
                  <a:schemeClr val="tx1">
                    <a:alpha val="80000"/>
                  </a:schemeClr>
                </a:solidFill>
                <a:latin typeface="Comic Sans MS" panose="030F0702030302020204" pitchFamily="66" charset="0"/>
              </a:rPr>
              <a:t>Most of our beliefs are the same: we believe in God the Father, the Son and the Holy Spirit.</a:t>
            </a:r>
          </a:p>
          <a:p>
            <a:pPr algn="l"/>
            <a:endParaRPr lang="en-US" sz="2000" dirty="0">
              <a:solidFill>
                <a:schemeClr val="tx1">
                  <a:alpha val="80000"/>
                </a:schemeClr>
              </a:solidFill>
            </a:endParaRPr>
          </a:p>
        </p:txBody>
      </p:sp>
      <p:cxnSp>
        <p:nvCxnSpPr>
          <p:cNvPr id="18" name="Straight Connector 17">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pic>
        <p:nvPicPr>
          <p:cNvPr id="4" name="Picture 6" descr="Scottish Catholic Education Service | SCES | Catholic Education Week 2011  Resources">
            <a:extLst>
              <a:ext uri="{FF2B5EF4-FFF2-40B4-BE49-F238E27FC236}">
                <a16:creationId xmlns:a16="http://schemas.microsoft.com/office/drawing/2014/main" id="{DD7B6D75-60E9-8BF0-AA5D-421E5BFC9C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743575"/>
            <a:ext cx="1180882"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13316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59D2D1-60B0-0CD0-BAA6-1BB38DFB28A2}"/>
              </a:ext>
            </a:extLst>
          </p:cNvPr>
          <p:cNvSpPr>
            <a:spLocks noGrp="1"/>
          </p:cNvSpPr>
          <p:nvPr>
            <p:ph type="ctrTitle"/>
          </p:nvPr>
        </p:nvSpPr>
        <p:spPr>
          <a:xfrm>
            <a:off x="1171074" y="1396686"/>
            <a:ext cx="3240506" cy="4064628"/>
          </a:xfrm>
        </p:spPr>
        <p:txBody>
          <a:bodyPr vert="horz" lIns="91440" tIns="45720" rIns="91440" bIns="45720" rtlCol="0" anchor="ctr">
            <a:normAutofit/>
          </a:bodyPr>
          <a:lstStyle/>
          <a:p>
            <a:r>
              <a:rPr lang="en-US" sz="4400" kern="1200" dirty="0">
                <a:solidFill>
                  <a:srgbClr val="FFFFFF"/>
                </a:solidFill>
                <a:latin typeface="Comic Sans MS" panose="030F0702030302020204" pitchFamily="66" charset="0"/>
              </a:rPr>
              <a:t>We are Pilgrims of Faith</a:t>
            </a:r>
          </a:p>
        </p:txBody>
      </p:sp>
      <p:sp>
        <p:nvSpPr>
          <p:cNvPr id="13" name="Arc 12">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Subtitle 2">
            <a:extLst>
              <a:ext uri="{FF2B5EF4-FFF2-40B4-BE49-F238E27FC236}">
                <a16:creationId xmlns:a16="http://schemas.microsoft.com/office/drawing/2014/main" id="{BC25F4AA-3CD3-840E-4985-98B7D77B9342}"/>
              </a:ext>
            </a:extLst>
          </p:cNvPr>
          <p:cNvSpPr>
            <a:spLocks noGrp="1"/>
          </p:cNvSpPr>
          <p:nvPr>
            <p:ph type="subTitle" idx="1"/>
          </p:nvPr>
        </p:nvSpPr>
        <p:spPr>
          <a:xfrm>
            <a:off x="5370153" y="1310326"/>
            <a:ext cx="6332658" cy="5260156"/>
          </a:xfrm>
        </p:spPr>
        <p:txBody>
          <a:bodyPr vert="horz" lIns="91440" tIns="45720" rIns="91440" bIns="45720" rtlCol="0">
            <a:normAutofit fontScale="85000" lnSpcReduction="20000"/>
          </a:bodyPr>
          <a:lstStyle/>
          <a:p>
            <a:pPr indent="-228600" algn="l">
              <a:lnSpc>
                <a:spcPct val="120000"/>
              </a:lnSpc>
              <a:buFont typeface="Arial" panose="020B0604020202020204" pitchFamily="34" charset="0"/>
              <a:buChar char="•"/>
            </a:pPr>
            <a:r>
              <a:rPr lang="en-US" sz="2600" dirty="0">
                <a:solidFill>
                  <a:srgbClr val="FF0000"/>
                </a:solidFill>
                <a:latin typeface="Comic Sans MS" panose="030F0702030302020204" pitchFamily="66" charset="0"/>
              </a:rPr>
              <a:t>We are all on a journey together. </a:t>
            </a:r>
          </a:p>
          <a:p>
            <a:pPr indent="-228600" algn="l">
              <a:lnSpc>
                <a:spcPct val="120000"/>
              </a:lnSpc>
              <a:buFont typeface="Arial" panose="020B0604020202020204" pitchFamily="34" charset="0"/>
              <a:buChar char="•"/>
            </a:pPr>
            <a:r>
              <a:rPr lang="en-US" sz="2600" dirty="0">
                <a:solidFill>
                  <a:schemeClr val="accent1"/>
                </a:solidFill>
                <a:latin typeface="Comic Sans MS" panose="030F0702030302020204" pitchFamily="66" charset="0"/>
              </a:rPr>
              <a:t>We have the same shared beliefs.</a:t>
            </a:r>
          </a:p>
          <a:p>
            <a:pPr indent="-228600" algn="l">
              <a:lnSpc>
                <a:spcPct val="120000"/>
              </a:lnSpc>
              <a:buFont typeface="Arial" panose="020B0604020202020204" pitchFamily="34" charset="0"/>
              <a:buChar char="•"/>
            </a:pPr>
            <a:r>
              <a:rPr lang="en-US" sz="2600" dirty="0">
                <a:solidFill>
                  <a:srgbClr val="7030A0"/>
                </a:solidFill>
                <a:latin typeface="Comic Sans MS" panose="030F0702030302020204" pitchFamily="66" charset="0"/>
              </a:rPr>
              <a:t>We show our beliefs through the way think,   act, behave and speak. </a:t>
            </a:r>
          </a:p>
          <a:p>
            <a:pPr indent="-228600" algn="l">
              <a:lnSpc>
                <a:spcPct val="120000"/>
              </a:lnSpc>
              <a:buFont typeface="Arial" panose="020B0604020202020204" pitchFamily="34" charset="0"/>
              <a:buChar char="•"/>
            </a:pPr>
            <a:r>
              <a:rPr lang="en-US" sz="2600" dirty="0">
                <a:solidFill>
                  <a:srgbClr val="00B050"/>
                </a:solidFill>
                <a:latin typeface="Comic Sans MS" panose="030F0702030302020204" pitchFamily="66" charset="0"/>
              </a:rPr>
              <a:t>We join to together to play, to be friends, to show love and to help one another just like Jesus asked us to. </a:t>
            </a:r>
          </a:p>
          <a:p>
            <a:pPr indent="-228600" algn="l">
              <a:lnSpc>
                <a:spcPct val="120000"/>
              </a:lnSpc>
              <a:buFont typeface="Arial" panose="020B0604020202020204" pitchFamily="34" charset="0"/>
              <a:buChar char="•"/>
            </a:pPr>
            <a:r>
              <a:rPr lang="en-US" sz="2600" dirty="0">
                <a:solidFill>
                  <a:srgbClr val="FF66FF"/>
                </a:solidFill>
                <a:latin typeface="Comic Sans MS" panose="030F0702030302020204" pitchFamily="66" charset="0"/>
              </a:rPr>
              <a:t>It is not always easy and there may be bumps in the road during our journey, but we continue to live our lives and carry on with our pilgrimage using our faith to help us…</a:t>
            </a:r>
          </a:p>
          <a:p>
            <a:pPr indent="-228600">
              <a:lnSpc>
                <a:spcPct val="120000"/>
              </a:lnSpc>
              <a:buFont typeface="Arial" panose="020B0604020202020204" pitchFamily="34" charset="0"/>
              <a:buChar char="•"/>
            </a:pPr>
            <a:r>
              <a:rPr lang="en-US" sz="3800" b="1" dirty="0">
                <a:solidFill>
                  <a:srgbClr val="FFC000"/>
                </a:solidFill>
                <a:latin typeface="Comic Sans MS" panose="030F0702030302020204" pitchFamily="66" charset="0"/>
              </a:rPr>
              <a:t>We are Pilgrims of Faith</a:t>
            </a:r>
          </a:p>
          <a:p>
            <a:pPr algn="l">
              <a:lnSpc>
                <a:spcPct val="120000"/>
              </a:lnSpc>
            </a:pPr>
            <a:endParaRPr lang="en-US" sz="1700" dirty="0">
              <a:latin typeface="Comic Sans MS" panose="030F0702030302020204" pitchFamily="66" charset="0"/>
            </a:endParaRPr>
          </a:p>
        </p:txBody>
      </p:sp>
      <p:pic>
        <p:nvPicPr>
          <p:cNvPr id="4" name="Picture 6" descr="Scottish Catholic Education Service | SCES | Catholic Education Week 2011  Resources">
            <a:extLst>
              <a:ext uri="{FF2B5EF4-FFF2-40B4-BE49-F238E27FC236}">
                <a16:creationId xmlns:a16="http://schemas.microsoft.com/office/drawing/2014/main" id="{1EE32D96-DAB4-53AE-3DBD-73CD6A6249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743575"/>
            <a:ext cx="1180882"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94753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5AE9FC70-8A26-4CF2-8E04-EBDADB8B81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09CB703-C563-4F1F-BF28-83C06E978C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81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 name="Title 1">
            <a:extLst>
              <a:ext uri="{FF2B5EF4-FFF2-40B4-BE49-F238E27FC236}">
                <a16:creationId xmlns:a16="http://schemas.microsoft.com/office/drawing/2014/main" id="{DDDFBC44-DA0E-5659-F9AE-9ABFBE63C1C7}"/>
              </a:ext>
            </a:extLst>
          </p:cNvPr>
          <p:cNvSpPr>
            <a:spLocks noGrp="1"/>
          </p:cNvSpPr>
          <p:nvPr>
            <p:ph type="title"/>
          </p:nvPr>
        </p:nvSpPr>
        <p:spPr>
          <a:xfrm>
            <a:off x="5207000" y="583345"/>
            <a:ext cx="5833787" cy="2274155"/>
          </a:xfrm>
        </p:spPr>
        <p:txBody>
          <a:bodyPr vert="horz" lIns="91440" tIns="45720" rIns="91440" bIns="45720" rtlCol="0" anchor="b">
            <a:normAutofit/>
          </a:bodyPr>
          <a:lstStyle/>
          <a:p>
            <a:pPr algn="r"/>
            <a:r>
              <a:rPr lang="en-US" sz="5200" kern="1200" dirty="0">
                <a:solidFill>
                  <a:srgbClr val="FFFFFF"/>
                </a:solidFill>
                <a:latin typeface="Comic Sans MS" panose="030F0702030302020204" pitchFamily="66" charset="0"/>
              </a:rPr>
              <a:t>Let’s listen to the words of this hymn together</a:t>
            </a:r>
          </a:p>
        </p:txBody>
      </p:sp>
      <p:sp>
        <p:nvSpPr>
          <p:cNvPr id="19"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041" y="25973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cxnSp>
        <p:nvCxnSpPr>
          <p:cNvPr id="21" name="Straight Connector 20">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4" y="3503032"/>
            <a:ext cx="0" cy="334609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10" name="Online Media 9" title="Walk With Me, Oh My Lord">
            <a:hlinkClick r:id="" action="ppaction://media"/>
            <a:extLst>
              <a:ext uri="{FF2B5EF4-FFF2-40B4-BE49-F238E27FC236}">
                <a16:creationId xmlns:a16="http://schemas.microsoft.com/office/drawing/2014/main" id="{CCBE69D2-53CE-A075-11FD-96A7BDD4E2DC}"/>
              </a:ext>
            </a:extLst>
          </p:cNvPr>
          <p:cNvPicPr>
            <a:picLocks noRot="1" noChangeAspect="1"/>
          </p:cNvPicPr>
          <p:nvPr>
            <a:videoFile r:link="rId1"/>
          </p:nvPr>
        </p:nvPicPr>
        <p:blipFill>
          <a:blip r:embed="rId4"/>
          <a:stretch>
            <a:fillRect/>
          </a:stretch>
        </p:blipFill>
        <p:spPr>
          <a:xfrm>
            <a:off x="1308758" y="3106968"/>
            <a:ext cx="5540066" cy="3130137"/>
          </a:xfrm>
          <a:prstGeom prst="rect">
            <a:avLst/>
          </a:prstGeom>
        </p:spPr>
      </p:pic>
      <p:sp>
        <p:nvSpPr>
          <p:cNvPr id="23"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7821" y="28266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sp>
        <p:nvSpPr>
          <p:cNvPr id="25"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9869" y="610939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pic>
        <p:nvPicPr>
          <p:cNvPr id="3" name="Picture 6" descr="Scottish Catholic Education Service | SCES | Catholic Education Week 2011  Resources">
            <a:extLst>
              <a:ext uri="{FF2B5EF4-FFF2-40B4-BE49-F238E27FC236}">
                <a16:creationId xmlns:a16="http://schemas.microsoft.com/office/drawing/2014/main" id="{24858B26-6F00-A7AC-6B72-D77F6EDE95E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743575"/>
            <a:ext cx="1180882" cy="1114425"/>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Catholic pilgrims attend mass at the baptism site on Jordan River">
            <a:extLst>
              <a:ext uri="{FF2B5EF4-FFF2-40B4-BE49-F238E27FC236}">
                <a16:creationId xmlns:a16="http://schemas.microsoft.com/office/drawing/2014/main" id="{D5B3FACC-CD35-B2F5-53CB-CD8542B682C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4400" y="3512556"/>
            <a:ext cx="3043238" cy="2028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3050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E8A5E-9962-1BFA-8D44-1113FB0397F2}"/>
              </a:ext>
            </a:extLst>
          </p:cNvPr>
          <p:cNvSpPr>
            <a:spLocks noGrp="1"/>
          </p:cNvSpPr>
          <p:nvPr>
            <p:ph type="title"/>
          </p:nvPr>
        </p:nvSpPr>
        <p:spPr>
          <a:xfrm>
            <a:off x="722992" y="270671"/>
            <a:ext cx="10515600" cy="1218519"/>
          </a:xfrm>
        </p:spPr>
        <p:txBody>
          <a:bodyPr>
            <a:normAutofit/>
          </a:bodyPr>
          <a:lstStyle/>
          <a:p>
            <a:pPr algn="ctr"/>
            <a:r>
              <a:rPr lang="en-US" sz="6600" dirty="0">
                <a:solidFill>
                  <a:srgbClr val="0070C0"/>
                </a:solidFill>
                <a:latin typeface="Comic Sans MS" panose="030F0702030302020204" pitchFamily="66" charset="0"/>
              </a:rPr>
              <a:t>Walk with me oh my Lord </a:t>
            </a:r>
            <a:endParaRPr lang="en-GB" sz="6600" dirty="0">
              <a:solidFill>
                <a:srgbClr val="0070C0"/>
              </a:solidFill>
              <a:latin typeface="Comic Sans MS" panose="030F0702030302020204" pitchFamily="66" charset="0"/>
            </a:endParaRPr>
          </a:p>
        </p:txBody>
      </p:sp>
      <p:sp>
        <p:nvSpPr>
          <p:cNvPr id="3" name="Text Placeholder 2">
            <a:extLst>
              <a:ext uri="{FF2B5EF4-FFF2-40B4-BE49-F238E27FC236}">
                <a16:creationId xmlns:a16="http://schemas.microsoft.com/office/drawing/2014/main" id="{408A2D3D-11FE-9880-2589-84408996689E}"/>
              </a:ext>
            </a:extLst>
          </p:cNvPr>
          <p:cNvSpPr>
            <a:spLocks noGrp="1"/>
          </p:cNvSpPr>
          <p:nvPr>
            <p:ph type="body" idx="1"/>
          </p:nvPr>
        </p:nvSpPr>
        <p:spPr>
          <a:xfrm>
            <a:off x="242661" y="1589314"/>
            <a:ext cx="11786053" cy="5268685"/>
          </a:xfrm>
        </p:spPr>
        <p:txBody>
          <a:bodyPr>
            <a:normAutofit/>
          </a:bodyPr>
          <a:lstStyle/>
          <a:p>
            <a:pPr algn="ctr"/>
            <a:r>
              <a:rPr lang="en-US" sz="2800" dirty="0">
                <a:solidFill>
                  <a:schemeClr val="accent2">
                    <a:lumMod val="60000"/>
                    <a:lumOff val="40000"/>
                  </a:schemeClr>
                </a:solidFill>
                <a:latin typeface="Comic Sans MS" panose="030F0702030302020204" pitchFamily="66" charset="0"/>
              </a:rPr>
              <a:t>In this hymn, we hear words that remind us that we are on a pilgrimage of faith together and God is always with us…</a:t>
            </a:r>
            <a:endParaRPr lang="en-GB" sz="2800" dirty="0">
              <a:solidFill>
                <a:schemeClr val="accent2">
                  <a:lumMod val="60000"/>
                  <a:lumOff val="40000"/>
                </a:schemeClr>
              </a:solidFill>
              <a:latin typeface="Comic Sans MS" panose="030F0702030302020204" pitchFamily="66" charset="0"/>
            </a:endParaRPr>
          </a:p>
        </p:txBody>
      </p:sp>
      <p:sp>
        <p:nvSpPr>
          <p:cNvPr id="4" name="Oval 3">
            <a:extLst>
              <a:ext uri="{FF2B5EF4-FFF2-40B4-BE49-F238E27FC236}">
                <a16:creationId xmlns:a16="http://schemas.microsoft.com/office/drawing/2014/main" id="{9FB4FC64-A765-34F7-4DCC-2EAA4B5085C8}"/>
              </a:ext>
            </a:extLst>
          </p:cNvPr>
          <p:cNvSpPr/>
          <p:nvPr/>
        </p:nvSpPr>
        <p:spPr>
          <a:xfrm>
            <a:off x="1224644" y="2819740"/>
            <a:ext cx="2139950" cy="1218519"/>
          </a:xfrm>
          <a:prstGeom prst="ellipse">
            <a:avLst/>
          </a:prstGeom>
          <a:solidFill>
            <a:srgbClr val="FFFF99"/>
          </a:solidFill>
          <a:ln>
            <a:solidFill>
              <a:schemeClr val="accent4">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Walk </a:t>
            </a:r>
            <a:r>
              <a:rPr lang="en-US" sz="2800" b="1" u="sng" dirty="0">
                <a:solidFill>
                  <a:srgbClr val="FF0066"/>
                </a:solidFill>
                <a:latin typeface="Comic Sans MS" panose="030F0702030302020204" pitchFamily="66" charset="0"/>
              </a:rPr>
              <a:t>WITH</a:t>
            </a:r>
            <a:r>
              <a:rPr lang="en-US" sz="2800" dirty="0">
                <a:solidFill>
                  <a:schemeClr val="tx1"/>
                </a:solidFill>
                <a:latin typeface="Comic Sans MS" panose="030F0702030302020204" pitchFamily="66" charset="0"/>
              </a:rPr>
              <a:t> me</a:t>
            </a:r>
            <a:endParaRPr lang="en-GB" sz="2800" dirty="0">
              <a:solidFill>
                <a:schemeClr val="tx1"/>
              </a:solidFill>
              <a:latin typeface="Comic Sans MS" panose="030F0702030302020204" pitchFamily="66" charset="0"/>
            </a:endParaRPr>
          </a:p>
        </p:txBody>
      </p:sp>
      <p:sp>
        <p:nvSpPr>
          <p:cNvPr id="5" name="Oval 4">
            <a:extLst>
              <a:ext uri="{FF2B5EF4-FFF2-40B4-BE49-F238E27FC236}">
                <a16:creationId xmlns:a16="http://schemas.microsoft.com/office/drawing/2014/main" id="{4D519299-0F89-BC70-5EB0-5C5CBA121E0D}"/>
              </a:ext>
            </a:extLst>
          </p:cNvPr>
          <p:cNvSpPr/>
          <p:nvPr/>
        </p:nvSpPr>
        <p:spPr>
          <a:xfrm>
            <a:off x="5819548" y="4652395"/>
            <a:ext cx="2442935" cy="1363889"/>
          </a:xfrm>
          <a:prstGeom prst="ellipse">
            <a:avLst/>
          </a:prstGeom>
          <a:solidFill>
            <a:srgbClr val="FFFF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Hold my hand</a:t>
            </a:r>
            <a:endParaRPr lang="en-GB" sz="2800" dirty="0">
              <a:solidFill>
                <a:schemeClr val="tx1"/>
              </a:solidFill>
              <a:latin typeface="Comic Sans MS" panose="030F0702030302020204" pitchFamily="66" charset="0"/>
            </a:endParaRPr>
          </a:p>
        </p:txBody>
      </p:sp>
      <p:sp>
        <p:nvSpPr>
          <p:cNvPr id="6" name="Oval 5">
            <a:extLst>
              <a:ext uri="{FF2B5EF4-FFF2-40B4-BE49-F238E27FC236}">
                <a16:creationId xmlns:a16="http://schemas.microsoft.com/office/drawing/2014/main" id="{83C56857-F34C-BCBA-182F-340FE2368DE9}"/>
              </a:ext>
            </a:extLst>
          </p:cNvPr>
          <p:cNvSpPr/>
          <p:nvPr/>
        </p:nvSpPr>
        <p:spPr>
          <a:xfrm>
            <a:off x="9151710" y="2566534"/>
            <a:ext cx="2307771" cy="1363889"/>
          </a:xfrm>
          <a:prstGeom prst="ellipse">
            <a:avLst/>
          </a:prstGeom>
          <a:solidFill>
            <a:srgbClr val="FFFF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Be at my side</a:t>
            </a:r>
            <a:endParaRPr lang="en-GB" sz="2800" dirty="0">
              <a:solidFill>
                <a:schemeClr val="tx1"/>
              </a:solidFill>
              <a:latin typeface="Comic Sans MS" panose="030F0702030302020204" pitchFamily="66" charset="0"/>
            </a:endParaRPr>
          </a:p>
        </p:txBody>
      </p:sp>
      <p:sp>
        <p:nvSpPr>
          <p:cNvPr id="7" name="Oval 6">
            <a:extLst>
              <a:ext uri="{FF2B5EF4-FFF2-40B4-BE49-F238E27FC236}">
                <a16:creationId xmlns:a16="http://schemas.microsoft.com/office/drawing/2014/main" id="{2BFC3473-D5C7-4559-F4BD-38E43A40731F}"/>
              </a:ext>
            </a:extLst>
          </p:cNvPr>
          <p:cNvSpPr/>
          <p:nvPr/>
        </p:nvSpPr>
        <p:spPr>
          <a:xfrm>
            <a:off x="4510995" y="2686277"/>
            <a:ext cx="2530021" cy="1124404"/>
          </a:xfrm>
          <a:prstGeom prst="ellipse">
            <a:avLst/>
          </a:prstGeom>
          <a:solidFill>
            <a:srgbClr val="FFFF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Guide me</a:t>
            </a:r>
            <a:endParaRPr lang="en-GB" sz="2800" dirty="0">
              <a:solidFill>
                <a:schemeClr val="tx1"/>
              </a:solidFill>
              <a:latin typeface="Comic Sans MS" panose="030F0702030302020204" pitchFamily="66" charset="0"/>
            </a:endParaRPr>
          </a:p>
        </p:txBody>
      </p:sp>
      <p:sp>
        <p:nvSpPr>
          <p:cNvPr id="8" name="Oval 7">
            <a:extLst>
              <a:ext uri="{FF2B5EF4-FFF2-40B4-BE49-F238E27FC236}">
                <a16:creationId xmlns:a16="http://schemas.microsoft.com/office/drawing/2014/main" id="{CC0D0010-0CD2-6EA5-2381-C4FE2449FF8F}"/>
              </a:ext>
            </a:extLst>
          </p:cNvPr>
          <p:cNvSpPr/>
          <p:nvPr/>
        </p:nvSpPr>
        <p:spPr>
          <a:xfrm>
            <a:off x="9151710" y="4404857"/>
            <a:ext cx="2797629" cy="1363889"/>
          </a:xfrm>
          <a:prstGeom prst="ellipse">
            <a:avLst/>
          </a:prstGeom>
          <a:solidFill>
            <a:srgbClr val="FFFF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I am given strength</a:t>
            </a:r>
            <a:endParaRPr lang="en-GB" sz="2800" dirty="0">
              <a:solidFill>
                <a:schemeClr val="tx1"/>
              </a:solidFill>
              <a:latin typeface="Comic Sans MS" panose="030F0702030302020204" pitchFamily="66" charset="0"/>
            </a:endParaRPr>
          </a:p>
        </p:txBody>
      </p:sp>
      <p:sp>
        <p:nvSpPr>
          <p:cNvPr id="9" name="Oval 8">
            <a:extLst>
              <a:ext uri="{FF2B5EF4-FFF2-40B4-BE49-F238E27FC236}">
                <a16:creationId xmlns:a16="http://schemas.microsoft.com/office/drawing/2014/main" id="{77EFF617-ABF3-4F91-AEC6-472465FE01AC}"/>
              </a:ext>
            </a:extLst>
          </p:cNvPr>
          <p:cNvSpPr/>
          <p:nvPr/>
        </p:nvSpPr>
        <p:spPr>
          <a:xfrm>
            <a:off x="272143" y="4401230"/>
            <a:ext cx="4365171" cy="1630815"/>
          </a:xfrm>
          <a:prstGeom prst="ellipse">
            <a:avLst/>
          </a:prstGeom>
          <a:solidFill>
            <a:srgbClr val="FFFF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You are always there to help me when I call</a:t>
            </a:r>
            <a:endParaRPr lang="en-GB" sz="2800" dirty="0">
              <a:solidFill>
                <a:schemeClr val="tx1"/>
              </a:solidFill>
              <a:latin typeface="Comic Sans MS" panose="030F0702030302020204" pitchFamily="66" charset="0"/>
            </a:endParaRPr>
          </a:p>
        </p:txBody>
      </p:sp>
      <p:pic>
        <p:nvPicPr>
          <p:cNvPr id="10" name="Picture 6" descr="Scottish Catholic Education Service | SCES | Catholic Education Week 2011  Resources">
            <a:extLst>
              <a:ext uri="{FF2B5EF4-FFF2-40B4-BE49-F238E27FC236}">
                <a16:creationId xmlns:a16="http://schemas.microsoft.com/office/drawing/2014/main" id="{B0C4AD27-C634-6B19-B2A4-B753AD065A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743575"/>
            <a:ext cx="1180882"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31787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FBC44-DA0E-5659-F9AE-9ABFBE63C1C7}"/>
              </a:ext>
            </a:extLst>
          </p:cNvPr>
          <p:cNvSpPr>
            <a:spLocks noGrp="1"/>
          </p:cNvSpPr>
          <p:nvPr>
            <p:ph type="title"/>
          </p:nvPr>
        </p:nvSpPr>
        <p:spPr>
          <a:xfrm>
            <a:off x="838200" y="446996"/>
            <a:ext cx="10515600" cy="2013176"/>
          </a:xfrm>
        </p:spPr>
        <p:txBody>
          <a:bodyPr>
            <a:normAutofit/>
          </a:bodyPr>
          <a:lstStyle/>
          <a:p>
            <a:pPr algn="ctr"/>
            <a:r>
              <a:rPr lang="en-US" sz="6600" dirty="0">
                <a:latin typeface="Comic Sans MS" panose="030F0702030302020204" pitchFamily="66" charset="0"/>
              </a:rPr>
              <a:t>Let’s sing the hymn together now…</a:t>
            </a:r>
            <a:endParaRPr lang="en-GB" sz="6600" dirty="0">
              <a:latin typeface="Comic Sans MS" panose="030F0702030302020204" pitchFamily="66" charset="0"/>
            </a:endParaRPr>
          </a:p>
        </p:txBody>
      </p:sp>
      <p:pic>
        <p:nvPicPr>
          <p:cNvPr id="10" name="Online Media 9" title="Walk With Me, Oh My Lord">
            <a:hlinkClick r:id="" action="ppaction://media"/>
            <a:extLst>
              <a:ext uri="{FF2B5EF4-FFF2-40B4-BE49-F238E27FC236}">
                <a16:creationId xmlns:a16="http://schemas.microsoft.com/office/drawing/2014/main" id="{CCBE69D2-53CE-A075-11FD-96A7BDD4E2DC}"/>
              </a:ext>
            </a:extLst>
          </p:cNvPr>
          <p:cNvPicPr>
            <a:picLocks noRot="1" noChangeAspect="1"/>
          </p:cNvPicPr>
          <p:nvPr>
            <a:videoFile r:link="rId1"/>
          </p:nvPr>
        </p:nvPicPr>
        <p:blipFill>
          <a:blip r:embed="rId4"/>
          <a:stretch>
            <a:fillRect/>
          </a:stretch>
        </p:blipFill>
        <p:spPr>
          <a:xfrm>
            <a:off x="3216424" y="2896507"/>
            <a:ext cx="5759152" cy="3253921"/>
          </a:xfrm>
          <a:prstGeom prst="rect">
            <a:avLst/>
          </a:prstGeom>
        </p:spPr>
      </p:pic>
      <p:pic>
        <p:nvPicPr>
          <p:cNvPr id="3" name="Picture 6" descr="Scottish Catholic Education Service | SCES | Catholic Education Week 2011  Resources">
            <a:extLst>
              <a:ext uri="{FF2B5EF4-FFF2-40B4-BE49-F238E27FC236}">
                <a16:creationId xmlns:a16="http://schemas.microsoft.com/office/drawing/2014/main" id="{1F04229B-B0DA-AC95-6B94-90CF83340D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743575"/>
            <a:ext cx="1180882"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4854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5599-619F-510C-ED1F-5476BC923232}"/>
              </a:ext>
            </a:extLst>
          </p:cNvPr>
          <p:cNvSpPr>
            <a:spLocks noGrp="1"/>
          </p:cNvSpPr>
          <p:nvPr>
            <p:ph type="ctrTitle"/>
          </p:nvPr>
        </p:nvSpPr>
        <p:spPr>
          <a:xfrm>
            <a:off x="622169" y="235669"/>
            <a:ext cx="10727703" cy="1941922"/>
          </a:xfrm>
        </p:spPr>
        <p:txBody>
          <a:bodyPr>
            <a:normAutofit/>
          </a:bodyPr>
          <a:lstStyle/>
          <a:p>
            <a:r>
              <a:rPr lang="en-GB" sz="6600" dirty="0">
                <a:solidFill>
                  <a:srgbClr val="0070C0"/>
                </a:solidFill>
                <a:latin typeface="Comic Sans MS" panose="030F0702030302020204" pitchFamily="66" charset="0"/>
              </a:rPr>
              <a:t>How can we be Pilgrims of Faith?</a:t>
            </a:r>
          </a:p>
        </p:txBody>
      </p:sp>
      <p:sp>
        <p:nvSpPr>
          <p:cNvPr id="4" name="Flowchart: Punched Tape 3">
            <a:extLst>
              <a:ext uri="{FF2B5EF4-FFF2-40B4-BE49-F238E27FC236}">
                <a16:creationId xmlns:a16="http://schemas.microsoft.com/office/drawing/2014/main" id="{A4A93A13-5E86-1745-C18A-FE039D957C14}"/>
              </a:ext>
            </a:extLst>
          </p:cNvPr>
          <p:cNvSpPr/>
          <p:nvPr/>
        </p:nvSpPr>
        <p:spPr>
          <a:xfrm>
            <a:off x="435203" y="1434051"/>
            <a:ext cx="2309567" cy="1564850"/>
          </a:xfrm>
          <a:prstGeom prst="flowChartPunchedTape">
            <a:avLst/>
          </a:prstGeom>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latin typeface="Comic Sans MS" panose="030F0702030302020204" pitchFamily="66" charset="0"/>
              </a:rPr>
              <a:t>Live our lives as Jesus asked us to</a:t>
            </a:r>
          </a:p>
        </p:txBody>
      </p:sp>
      <p:sp>
        <p:nvSpPr>
          <p:cNvPr id="5" name="Flowchart: Punched Tape 4">
            <a:extLst>
              <a:ext uri="{FF2B5EF4-FFF2-40B4-BE49-F238E27FC236}">
                <a16:creationId xmlns:a16="http://schemas.microsoft.com/office/drawing/2014/main" id="{8C5A9CE6-320A-0E0B-EC93-4742757D525A}"/>
              </a:ext>
            </a:extLst>
          </p:cNvPr>
          <p:cNvSpPr/>
          <p:nvPr/>
        </p:nvSpPr>
        <p:spPr>
          <a:xfrm>
            <a:off x="3404648" y="2360627"/>
            <a:ext cx="2309567" cy="1251409"/>
          </a:xfrm>
          <a:prstGeom prst="flowChartPunchedTape">
            <a:avLst/>
          </a:prstGeom>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latin typeface="Comic Sans MS" panose="030F0702030302020204" pitchFamily="66" charset="0"/>
              </a:rPr>
              <a:t>Help one another</a:t>
            </a:r>
          </a:p>
        </p:txBody>
      </p:sp>
      <p:sp>
        <p:nvSpPr>
          <p:cNvPr id="6" name="Flowchart: Punched Tape 5">
            <a:extLst>
              <a:ext uri="{FF2B5EF4-FFF2-40B4-BE49-F238E27FC236}">
                <a16:creationId xmlns:a16="http://schemas.microsoft.com/office/drawing/2014/main" id="{BA0021CA-F35B-0C98-9C2B-8E4E36F59C18}"/>
              </a:ext>
            </a:extLst>
          </p:cNvPr>
          <p:cNvSpPr/>
          <p:nvPr/>
        </p:nvSpPr>
        <p:spPr>
          <a:xfrm>
            <a:off x="3557046" y="4691406"/>
            <a:ext cx="2309567" cy="1148500"/>
          </a:xfrm>
          <a:prstGeom prst="flowChartPunchedTape">
            <a:avLst/>
          </a:prstGeom>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latin typeface="Comic Sans MS" panose="030F0702030302020204" pitchFamily="66" charset="0"/>
              </a:rPr>
              <a:t>Pray together</a:t>
            </a:r>
          </a:p>
        </p:txBody>
      </p:sp>
      <p:sp>
        <p:nvSpPr>
          <p:cNvPr id="7" name="Flowchart: Punched Tape 6">
            <a:extLst>
              <a:ext uri="{FF2B5EF4-FFF2-40B4-BE49-F238E27FC236}">
                <a16:creationId xmlns:a16="http://schemas.microsoft.com/office/drawing/2014/main" id="{4484AE55-ACBB-28AE-A17C-B12A55B24437}"/>
              </a:ext>
            </a:extLst>
          </p:cNvPr>
          <p:cNvSpPr/>
          <p:nvPr/>
        </p:nvSpPr>
        <p:spPr>
          <a:xfrm>
            <a:off x="9285402" y="1319753"/>
            <a:ext cx="2309567" cy="1564850"/>
          </a:xfrm>
          <a:prstGeom prst="flowChartPunchedTape">
            <a:avLst/>
          </a:prstGeom>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latin typeface="Comic Sans MS" panose="030F0702030302020204" pitchFamily="66" charset="0"/>
              </a:rPr>
              <a:t>Listen to God</a:t>
            </a:r>
          </a:p>
        </p:txBody>
      </p:sp>
      <p:sp>
        <p:nvSpPr>
          <p:cNvPr id="8" name="Flowchart: Punched Tape 7">
            <a:extLst>
              <a:ext uri="{FF2B5EF4-FFF2-40B4-BE49-F238E27FC236}">
                <a16:creationId xmlns:a16="http://schemas.microsoft.com/office/drawing/2014/main" id="{A39A4FD0-F9B8-5DA9-3725-133715BB4825}"/>
              </a:ext>
            </a:extLst>
          </p:cNvPr>
          <p:cNvSpPr/>
          <p:nvPr/>
        </p:nvSpPr>
        <p:spPr>
          <a:xfrm>
            <a:off x="6374093" y="2579414"/>
            <a:ext cx="2309567" cy="1564850"/>
          </a:xfrm>
          <a:prstGeom prst="flowChartPunchedTape">
            <a:avLst/>
          </a:prstGeom>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latin typeface="Comic Sans MS" panose="030F0702030302020204" pitchFamily="66" charset="0"/>
              </a:rPr>
              <a:t>Look to our Saints as role models </a:t>
            </a:r>
          </a:p>
        </p:txBody>
      </p:sp>
      <p:sp>
        <p:nvSpPr>
          <p:cNvPr id="9" name="Flowchart: Punched Tape 8">
            <a:extLst>
              <a:ext uri="{FF2B5EF4-FFF2-40B4-BE49-F238E27FC236}">
                <a16:creationId xmlns:a16="http://schemas.microsoft.com/office/drawing/2014/main" id="{07EF6D13-D837-C9E5-7216-43B81DA79D62}"/>
              </a:ext>
            </a:extLst>
          </p:cNvPr>
          <p:cNvSpPr/>
          <p:nvPr/>
        </p:nvSpPr>
        <p:spPr>
          <a:xfrm>
            <a:off x="303226" y="3835535"/>
            <a:ext cx="2309567" cy="1564850"/>
          </a:xfrm>
          <a:prstGeom prst="flowChartPunchedTape">
            <a:avLst/>
          </a:prstGeom>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latin typeface="Comic Sans MS" panose="030F0702030302020204" pitchFamily="66" charset="0"/>
              </a:rPr>
              <a:t>Try to be the best we can in all that we do</a:t>
            </a:r>
          </a:p>
        </p:txBody>
      </p:sp>
      <p:sp>
        <p:nvSpPr>
          <p:cNvPr id="10" name="Flowchart: Punched Tape 9">
            <a:extLst>
              <a:ext uri="{FF2B5EF4-FFF2-40B4-BE49-F238E27FC236}">
                <a16:creationId xmlns:a16="http://schemas.microsoft.com/office/drawing/2014/main" id="{E60DD42B-F1CC-C23B-02E8-B070E3A1C2F5}"/>
              </a:ext>
            </a:extLst>
          </p:cNvPr>
          <p:cNvSpPr/>
          <p:nvPr/>
        </p:nvSpPr>
        <p:spPr>
          <a:xfrm>
            <a:off x="7156515" y="5057481"/>
            <a:ext cx="2309567" cy="1564850"/>
          </a:xfrm>
          <a:prstGeom prst="flowChartPunchedTape">
            <a:avLst/>
          </a:prstGeom>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latin typeface="Comic Sans MS" panose="030F0702030302020204" pitchFamily="66" charset="0"/>
              </a:rPr>
              <a:t>Think of others and not just ourselves </a:t>
            </a:r>
          </a:p>
        </p:txBody>
      </p:sp>
      <p:sp>
        <p:nvSpPr>
          <p:cNvPr id="11" name="Flowchart: Punched Tape 10">
            <a:extLst>
              <a:ext uri="{FF2B5EF4-FFF2-40B4-BE49-F238E27FC236}">
                <a16:creationId xmlns:a16="http://schemas.microsoft.com/office/drawing/2014/main" id="{8FEDE327-A809-1558-143F-63DEED29D803}"/>
              </a:ext>
            </a:extLst>
          </p:cNvPr>
          <p:cNvSpPr/>
          <p:nvPr/>
        </p:nvSpPr>
        <p:spPr>
          <a:xfrm>
            <a:off x="9579207" y="3371265"/>
            <a:ext cx="2309567" cy="1564850"/>
          </a:xfrm>
          <a:prstGeom prst="flowChartPunchedTape">
            <a:avLst/>
          </a:prstGeom>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latin typeface="Comic Sans MS" panose="030F0702030302020204" pitchFamily="66" charset="0"/>
              </a:rPr>
              <a:t>Love one another</a:t>
            </a:r>
          </a:p>
        </p:txBody>
      </p:sp>
      <p:pic>
        <p:nvPicPr>
          <p:cNvPr id="12" name="Picture 6" descr="Scottish Catholic Education Service | SCES | Catholic Education Week 2011  Resources">
            <a:extLst>
              <a:ext uri="{FF2B5EF4-FFF2-40B4-BE49-F238E27FC236}">
                <a16:creationId xmlns:a16="http://schemas.microsoft.com/office/drawing/2014/main" id="{089364DF-70A2-9EF4-1011-66957559A2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743575"/>
            <a:ext cx="1180882"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5026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DDA8CE9-E0A6-4FF2-823D-D08607606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1195564-33B9-434B-9641-764F5905A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3" name="Group 12">
            <a:extLst>
              <a:ext uri="{FF2B5EF4-FFF2-40B4-BE49-F238E27FC236}">
                <a16:creationId xmlns:a16="http://schemas.microsoft.com/office/drawing/2014/main" id="{1D18C537-E336-47C4-836B-C342A230F8F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2475" y="1"/>
            <a:ext cx="4262009" cy="2602764"/>
            <a:chOff x="6867015" y="-1"/>
            <a:chExt cx="5324985" cy="3251912"/>
          </a:xfrm>
          <a:solidFill>
            <a:schemeClr val="accent5">
              <a:alpha val="5000"/>
            </a:schemeClr>
          </a:solidFill>
        </p:grpSpPr>
        <p:sp>
          <p:nvSpPr>
            <p:cNvPr id="14" name="Freeform: Shape 13">
              <a:extLst>
                <a:ext uri="{FF2B5EF4-FFF2-40B4-BE49-F238E27FC236}">
                  <a16:creationId xmlns:a16="http://schemas.microsoft.com/office/drawing/2014/main" id="{481F97D2-9A0D-4CA5-B9AF-27B558BCF1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6678A47C-892D-47C9-A5D8-F8860B1B05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D9E8FDFA-59ED-4D6F-BA20-10CDF8436C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958D9A5-8003-4D92-8C05-787C630F75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5A1259D8-0C3A-4069-A22F-537BBBB61A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60995" y="62352"/>
            <a:ext cx="6028697" cy="6795648"/>
            <a:chOff x="6160995" y="62352"/>
            <a:chExt cx="6028697" cy="6795648"/>
          </a:xfrm>
        </p:grpSpPr>
        <p:sp>
          <p:nvSpPr>
            <p:cNvPr id="20" name="Freeform: Shape 19">
              <a:extLst>
                <a:ext uri="{FF2B5EF4-FFF2-40B4-BE49-F238E27FC236}">
                  <a16:creationId xmlns:a16="http://schemas.microsoft.com/office/drawing/2014/main" id="{D90700B4-CEB5-450F-9EA7-95E355B503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82080" y="81632"/>
              <a:ext cx="6007612" cy="6776368"/>
            </a:xfrm>
            <a:custGeom>
              <a:avLst/>
              <a:gdLst>
                <a:gd name="connsiteX0" fmla="*/ 4493599 w 6007612"/>
                <a:gd name="connsiteY0" fmla="*/ 0 h 6797829"/>
                <a:gd name="connsiteX1" fmla="*/ 5981837 w 6007612"/>
                <a:gd name="connsiteY1" fmla="*/ 314220 h 6797829"/>
                <a:gd name="connsiteX2" fmla="*/ 6007612 w 6007612"/>
                <a:gd name="connsiteY2" fmla="*/ 327088 h 6797829"/>
                <a:gd name="connsiteX3" fmla="*/ 6007612 w 6007612"/>
                <a:gd name="connsiteY3" fmla="*/ 1316637 h 6797829"/>
                <a:gd name="connsiteX4" fmla="*/ 5852405 w 6007612"/>
                <a:gd name="connsiteY4" fmla="*/ 1209899 h 6797829"/>
                <a:gd name="connsiteX5" fmla="*/ 5622498 w 6007612"/>
                <a:gd name="connsiteY5" fmla="*/ 1086619 h 6797829"/>
                <a:gd name="connsiteX6" fmla="*/ 4493032 w 6007612"/>
                <a:gd name="connsiteY6" fmla="*/ 851533 h 6797829"/>
                <a:gd name="connsiteX7" fmla="*/ 3155579 w 6007612"/>
                <a:gd name="connsiteY7" fmla="*/ 1108326 h 6797829"/>
                <a:gd name="connsiteX8" fmla="*/ 1963832 w 6007612"/>
                <a:gd name="connsiteY8" fmla="*/ 1817700 h 6797829"/>
                <a:gd name="connsiteX9" fmla="*/ 1144646 w 6007612"/>
                <a:gd name="connsiteY9" fmla="*/ 2832814 h 6797829"/>
                <a:gd name="connsiteX10" fmla="*/ 851249 w 6007612"/>
                <a:gd name="connsiteY10" fmla="*/ 3998599 h 6797829"/>
                <a:gd name="connsiteX11" fmla="*/ 1336319 w 6007612"/>
                <a:gd name="connsiteY11" fmla="*/ 5057837 h 6797829"/>
                <a:gd name="connsiteX12" fmla="*/ 1597084 w 6007612"/>
                <a:gd name="connsiteY12" fmla="*/ 5424583 h 6797829"/>
                <a:gd name="connsiteX13" fmla="*/ 2591910 w 6007612"/>
                <a:gd name="connsiteY13" fmla="*/ 6440122 h 6797829"/>
                <a:gd name="connsiteX14" fmla="*/ 3899854 w 6007612"/>
                <a:gd name="connsiteY14" fmla="*/ 6780621 h 6797829"/>
                <a:gd name="connsiteX15" fmla="*/ 4741172 w 6007612"/>
                <a:gd name="connsiteY15" fmla="*/ 6563979 h 6797829"/>
                <a:gd name="connsiteX16" fmla="*/ 5649171 w 6007612"/>
                <a:gd name="connsiteY16" fmla="*/ 5938452 h 6797829"/>
                <a:gd name="connsiteX17" fmla="*/ 5873475 w 6007612"/>
                <a:gd name="connsiteY17" fmla="*/ 5764656 h 6797829"/>
                <a:gd name="connsiteX18" fmla="*/ 6007612 w 6007612"/>
                <a:gd name="connsiteY18" fmla="*/ 5660343 h 6797829"/>
                <a:gd name="connsiteX19" fmla="*/ 6007612 w 6007612"/>
                <a:gd name="connsiteY19" fmla="*/ 6737454 h 6797829"/>
                <a:gd name="connsiteX20" fmla="*/ 5929386 w 6007612"/>
                <a:gd name="connsiteY20" fmla="*/ 6797829 h 6797829"/>
                <a:gd name="connsiteX21" fmla="*/ 1656512 w 6007612"/>
                <a:gd name="connsiteY21" fmla="*/ 6797829 h 6797829"/>
                <a:gd name="connsiteX22" fmla="*/ 1630254 w 6007612"/>
                <a:gd name="connsiteY22" fmla="*/ 6775222 h 6797829"/>
                <a:gd name="connsiteX23" fmla="*/ 892250 w 6007612"/>
                <a:gd name="connsiteY23" fmla="*/ 5902700 h 6797829"/>
                <a:gd name="connsiteX24" fmla="*/ 0 w 6007612"/>
                <a:gd name="connsiteY24" fmla="*/ 3998599 h 6797829"/>
                <a:gd name="connsiteX25" fmla="*/ 4493032 w 6007612"/>
                <a:gd name="connsiteY25" fmla="*/ 285 h 6797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007612" h="6797829">
                  <a:moveTo>
                    <a:pt x="4493599" y="0"/>
                  </a:moveTo>
                  <a:cubicBezTo>
                    <a:pt x="5048011" y="0"/>
                    <a:pt x="5546284" y="111886"/>
                    <a:pt x="5981837" y="314220"/>
                  </a:cubicBezTo>
                  <a:lnTo>
                    <a:pt x="6007612" y="327088"/>
                  </a:lnTo>
                  <a:lnTo>
                    <a:pt x="6007612" y="1316637"/>
                  </a:lnTo>
                  <a:lnTo>
                    <a:pt x="5852405" y="1209899"/>
                  </a:lnTo>
                  <a:cubicBezTo>
                    <a:pt x="5778266" y="1164709"/>
                    <a:pt x="5701526" y="1123535"/>
                    <a:pt x="5622498" y="1086619"/>
                  </a:cubicBezTo>
                  <a:cubicBezTo>
                    <a:pt x="5286822" y="930699"/>
                    <a:pt x="4906882" y="851533"/>
                    <a:pt x="4493032" y="851533"/>
                  </a:cubicBezTo>
                  <a:cubicBezTo>
                    <a:pt x="4056201" y="851533"/>
                    <a:pt x="3593263" y="940631"/>
                    <a:pt x="3155579" y="1108326"/>
                  </a:cubicBezTo>
                  <a:cubicBezTo>
                    <a:pt x="2721215" y="1275979"/>
                    <a:pt x="2318305" y="1515819"/>
                    <a:pt x="1963832" y="1817700"/>
                  </a:cubicBezTo>
                  <a:cubicBezTo>
                    <a:pt x="1617657" y="2114360"/>
                    <a:pt x="1334332" y="2465358"/>
                    <a:pt x="1144646" y="2832814"/>
                  </a:cubicBezTo>
                  <a:cubicBezTo>
                    <a:pt x="950561" y="3210060"/>
                    <a:pt x="851249" y="3602202"/>
                    <a:pt x="851249" y="3998599"/>
                  </a:cubicBezTo>
                  <a:cubicBezTo>
                    <a:pt x="851249" y="4377547"/>
                    <a:pt x="999792" y="4597311"/>
                    <a:pt x="1336319" y="5057837"/>
                  </a:cubicBezTo>
                  <a:cubicBezTo>
                    <a:pt x="1420450" y="5173181"/>
                    <a:pt x="1507419" y="5292497"/>
                    <a:pt x="1597084" y="5424583"/>
                  </a:cubicBezTo>
                  <a:cubicBezTo>
                    <a:pt x="1914175" y="5891917"/>
                    <a:pt x="2239493" y="6224189"/>
                    <a:pt x="2591910" y="6440122"/>
                  </a:cubicBezTo>
                  <a:cubicBezTo>
                    <a:pt x="2965467" y="6669393"/>
                    <a:pt x="3393219" y="6780621"/>
                    <a:pt x="3899854" y="6780621"/>
                  </a:cubicBezTo>
                  <a:cubicBezTo>
                    <a:pt x="4187861" y="6780621"/>
                    <a:pt x="4454583" y="6711812"/>
                    <a:pt x="4741172" y="6563979"/>
                  </a:cubicBezTo>
                  <a:cubicBezTo>
                    <a:pt x="5034852" y="6412173"/>
                    <a:pt x="5326263" y="6190848"/>
                    <a:pt x="5649171" y="5938452"/>
                  </a:cubicBezTo>
                  <a:cubicBezTo>
                    <a:pt x="5724931" y="5879291"/>
                    <a:pt x="5800409" y="5821406"/>
                    <a:pt x="5873475" y="5764656"/>
                  </a:cubicBezTo>
                  <a:lnTo>
                    <a:pt x="6007612" y="5660343"/>
                  </a:lnTo>
                  <a:lnTo>
                    <a:pt x="6007612" y="6737454"/>
                  </a:lnTo>
                  <a:lnTo>
                    <a:pt x="5929386" y="6797829"/>
                  </a:lnTo>
                  <a:lnTo>
                    <a:pt x="1656512" y="6797829"/>
                  </a:lnTo>
                  <a:lnTo>
                    <a:pt x="1630254" y="6775222"/>
                  </a:lnTo>
                  <a:cubicBezTo>
                    <a:pt x="1360562" y="6528765"/>
                    <a:pt x="1117699" y="6235219"/>
                    <a:pt x="892250" y="5902700"/>
                  </a:cubicBezTo>
                  <a:cubicBezTo>
                    <a:pt x="459249" y="5264548"/>
                    <a:pt x="0" y="4826722"/>
                    <a:pt x="0" y="3998599"/>
                  </a:cubicBezTo>
                  <a:cubicBezTo>
                    <a:pt x="0" y="1790460"/>
                    <a:pt x="2262336" y="285"/>
                    <a:pt x="4493032" y="2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0582300F-F646-4FC3-94FC-0582F4B5E0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60995" y="62352"/>
              <a:ext cx="6028697" cy="6795648"/>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FBB8E8B8-1900-4326-8858-F375F5D8A0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63721" y="81632"/>
              <a:ext cx="6025971" cy="6776368"/>
            </a:xfrm>
            <a:custGeom>
              <a:avLst/>
              <a:gdLst>
                <a:gd name="connsiteX0" fmla="*/ 6025971 w 6025971"/>
                <a:gd name="connsiteY0" fmla="*/ 5825635 h 6797829"/>
                <a:gd name="connsiteX1" fmla="*/ 6025971 w 6025971"/>
                <a:gd name="connsiteY1" fmla="*/ 6723285 h 6797829"/>
                <a:gd name="connsiteX2" fmla="*/ 5929386 w 6025971"/>
                <a:gd name="connsiteY2" fmla="*/ 6797829 h 6797829"/>
                <a:gd name="connsiteX3" fmla="*/ 4560411 w 6025971"/>
                <a:gd name="connsiteY3" fmla="*/ 6797829 h 6797829"/>
                <a:gd name="connsiteX4" fmla="*/ 4597731 w 6025971"/>
                <a:gd name="connsiteY4" fmla="*/ 6785305 h 6797829"/>
                <a:gd name="connsiteX5" fmla="*/ 5736707 w 6025971"/>
                <a:gd name="connsiteY5" fmla="*/ 6050108 h 6797829"/>
                <a:gd name="connsiteX6" fmla="*/ 5960301 w 6025971"/>
                <a:gd name="connsiteY6" fmla="*/ 5876738 h 6797829"/>
                <a:gd name="connsiteX7" fmla="*/ 4493599 w 6025971"/>
                <a:gd name="connsiteY7" fmla="*/ 0 h 6797829"/>
                <a:gd name="connsiteX8" fmla="*/ 5981837 w 6025971"/>
                <a:gd name="connsiteY8" fmla="*/ 314220 h 6797829"/>
                <a:gd name="connsiteX9" fmla="*/ 6025971 w 6025971"/>
                <a:gd name="connsiteY9" fmla="*/ 336254 h 6797829"/>
                <a:gd name="connsiteX10" fmla="*/ 6025971 w 6025971"/>
                <a:gd name="connsiteY10" fmla="*/ 1157325 h 6797829"/>
                <a:gd name="connsiteX11" fmla="*/ 5925889 w 6025971"/>
                <a:gd name="connsiteY11" fmla="*/ 1088522 h 6797829"/>
                <a:gd name="connsiteX12" fmla="*/ 5682227 w 6025971"/>
                <a:gd name="connsiteY12" fmla="*/ 957939 h 6797829"/>
                <a:gd name="connsiteX13" fmla="*/ 4493032 w 6025971"/>
                <a:gd name="connsiteY13" fmla="*/ 709658 h 6797829"/>
                <a:gd name="connsiteX14" fmla="*/ 3104646 w 6025971"/>
                <a:gd name="connsiteY14" fmla="*/ 976666 h 6797829"/>
                <a:gd name="connsiteX15" fmla="*/ 1871612 w 6025971"/>
                <a:gd name="connsiteY15" fmla="*/ 1710017 h 6797829"/>
                <a:gd name="connsiteX16" fmla="*/ 1018661 w 6025971"/>
                <a:gd name="connsiteY16" fmla="*/ 2767694 h 6797829"/>
                <a:gd name="connsiteX17" fmla="*/ 709374 w 6025971"/>
                <a:gd name="connsiteY17" fmla="*/ 3998599 h 6797829"/>
                <a:gd name="connsiteX18" fmla="*/ 1221258 w 6025971"/>
                <a:gd name="connsiteY18" fmla="*/ 5141684 h 6797829"/>
                <a:gd name="connsiteX19" fmla="*/ 1479187 w 6025971"/>
                <a:gd name="connsiteY19" fmla="*/ 5504459 h 6797829"/>
                <a:gd name="connsiteX20" fmla="*/ 3021272 w 6025971"/>
                <a:gd name="connsiteY20" fmla="*/ 6793670 h 6797829"/>
                <a:gd name="connsiteX21" fmla="*/ 3035805 w 6025971"/>
                <a:gd name="connsiteY21" fmla="*/ 6797829 h 6797829"/>
                <a:gd name="connsiteX22" fmla="*/ 1656512 w 6025971"/>
                <a:gd name="connsiteY22" fmla="*/ 6797829 h 6797829"/>
                <a:gd name="connsiteX23" fmla="*/ 1630254 w 6025971"/>
                <a:gd name="connsiteY23" fmla="*/ 6775222 h 6797829"/>
                <a:gd name="connsiteX24" fmla="*/ 892250 w 6025971"/>
                <a:gd name="connsiteY24" fmla="*/ 5902700 h 6797829"/>
                <a:gd name="connsiteX25" fmla="*/ 0 w 6025971"/>
                <a:gd name="connsiteY25" fmla="*/ 3998599 h 6797829"/>
                <a:gd name="connsiteX26" fmla="*/ 4493032 w 6025971"/>
                <a:gd name="connsiteY26" fmla="*/ 285 h 6797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025971" h="6797829">
                  <a:moveTo>
                    <a:pt x="6025971" y="5825635"/>
                  </a:moveTo>
                  <a:lnTo>
                    <a:pt x="6025971" y="6723285"/>
                  </a:lnTo>
                  <a:lnTo>
                    <a:pt x="5929386" y="6797829"/>
                  </a:lnTo>
                  <a:lnTo>
                    <a:pt x="4560411" y="6797829"/>
                  </a:lnTo>
                  <a:lnTo>
                    <a:pt x="4597731" y="6785305"/>
                  </a:lnTo>
                  <a:cubicBezTo>
                    <a:pt x="4964953" y="6637825"/>
                    <a:pt x="5315251" y="6379435"/>
                    <a:pt x="5736707" y="6050108"/>
                  </a:cubicBezTo>
                  <a:cubicBezTo>
                    <a:pt x="5812043" y="5991230"/>
                    <a:pt x="5887377" y="5933488"/>
                    <a:pt x="5960301" y="5876738"/>
                  </a:cubicBezTo>
                  <a:close/>
                  <a:moveTo>
                    <a:pt x="4493599" y="0"/>
                  </a:moveTo>
                  <a:cubicBezTo>
                    <a:pt x="5048011" y="0"/>
                    <a:pt x="5546284" y="111886"/>
                    <a:pt x="5981837" y="314220"/>
                  </a:cubicBezTo>
                  <a:lnTo>
                    <a:pt x="6025971" y="336254"/>
                  </a:lnTo>
                  <a:lnTo>
                    <a:pt x="6025971" y="1157325"/>
                  </a:lnTo>
                  <a:lnTo>
                    <a:pt x="5925889" y="1088522"/>
                  </a:lnTo>
                  <a:cubicBezTo>
                    <a:pt x="5847314" y="1040649"/>
                    <a:pt x="5765982" y="997036"/>
                    <a:pt x="5682227" y="957939"/>
                  </a:cubicBezTo>
                  <a:cubicBezTo>
                    <a:pt x="5327823" y="793222"/>
                    <a:pt x="4927595" y="709658"/>
                    <a:pt x="4493032" y="709658"/>
                  </a:cubicBezTo>
                  <a:cubicBezTo>
                    <a:pt x="4031940" y="709658"/>
                    <a:pt x="3564888" y="799465"/>
                    <a:pt x="3104646" y="976666"/>
                  </a:cubicBezTo>
                  <a:cubicBezTo>
                    <a:pt x="2655243" y="1149867"/>
                    <a:pt x="2238358" y="1397822"/>
                    <a:pt x="1871612" y="1710017"/>
                  </a:cubicBezTo>
                  <a:cubicBezTo>
                    <a:pt x="1506427" y="2022852"/>
                    <a:pt x="1219414" y="2378815"/>
                    <a:pt x="1018661" y="2767694"/>
                  </a:cubicBezTo>
                  <a:cubicBezTo>
                    <a:pt x="813368" y="3165227"/>
                    <a:pt x="709374" y="3579358"/>
                    <a:pt x="709374" y="3998599"/>
                  </a:cubicBezTo>
                  <a:cubicBezTo>
                    <a:pt x="709374" y="4421103"/>
                    <a:pt x="875510" y="4667680"/>
                    <a:pt x="1221258" y="5141684"/>
                  </a:cubicBezTo>
                  <a:cubicBezTo>
                    <a:pt x="1304681" y="5256035"/>
                    <a:pt x="1390941" y="5374217"/>
                    <a:pt x="1479187" y="5504459"/>
                  </a:cubicBezTo>
                  <a:cubicBezTo>
                    <a:pt x="1942790" y="6187719"/>
                    <a:pt x="2430063" y="6601673"/>
                    <a:pt x="3021272" y="6793670"/>
                  </a:cubicBezTo>
                  <a:lnTo>
                    <a:pt x="3035805" y="6797829"/>
                  </a:lnTo>
                  <a:lnTo>
                    <a:pt x="1656512" y="6797829"/>
                  </a:lnTo>
                  <a:lnTo>
                    <a:pt x="1630254" y="6775222"/>
                  </a:lnTo>
                  <a:cubicBezTo>
                    <a:pt x="1360562" y="6528765"/>
                    <a:pt x="1117699" y="6235219"/>
                    <a:pt x="892250" y="5902700"/>
                  </a:cubicBezTo>
                  <a:cubicBezTo>
                    <a:pt x="459249" y="5264548"/>
                    <a:pt x="0" y="4826722"/>
                    <a:pt x="0" y="3998599"/>
                  </a:cubicBezTo>
                  <a:cubicBezTo>
                    <a:pt x="0" y="1790460"/>
                    <a:pt x="2262336" y="285"/>
                    <a:pt x="4493032" y="2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F23134D9-3C15-2CC9-4988-05AC7381E876}"/>
              </a:ext>
            </a:extLst>
          </p:cNvPr>
          <p:cNvSpPr>
            <a:spLocks noGrp="1"/>
          </p:cNvSpPr>
          <p:nvPr>
            <p:ph type="title"/>
          </p:nvPr>
        </p:nvSpPr>
        <p:spPr>
          <a:xfrm>
            <a:off x="804672" y="1055098"/>
            <a:ext cx="5760719" cy="4747805"/>
          </a:xfrm>
        </p:spPr>
        <p:txBody>
          <a:bodyPr vert="horz" lIns="91440" tIns="45720" rIns="91440" bIns="45720" rtlCol="0" anchor="ctr">
            <a:normAutofit/>
          </a:bodyPr>
          <a:lstStyle/>
          <a:p>
            <a:pPr algn="ctr"/>
            <a:r>
              <a:rPr lang="en-US" sz="8800" kern="1200" dirty="0">
                <a:solidFill>
                  <a:srgbClr val="7030A0"/>
                </a:solidFill>
                <a:latin typeface="Comic Sans MS" panose="030F0702030302020204" pitchFamily="66" charset="0"/>
              </a:rPr>
              <a:t>Catholic Education Week</a:t>
            </a:r>
          </a:p>
        </p:txBody>
      </p:sp>
      <p:sp>
        <p:nvSpPr>
          <p:cNvPr id="3" name="Text Placeholder 2">
            <a:extLst>
              <a:ext uri="{FF2B5EF4-FFF2-40B4-BE49-F238E27FC236}">
                <a16:creationId xmlns:a16="http://schemas.microsoft.com/office/drawing/2014/main" id="{C2752C4D-42F0-4653-DD5C-EB2606603D3B}"/>
              </a:ext>
            </a:extLst>
          </p:cNvPr>
          <p:cNvSpPr>
            <a:spLocks noGrp="1"/>
          </p:cNvSpPr>
          <p:nvPr>
            <p:ph type="body" idx="1"/>
          </p:nvPr>
        </p:nvSpPr>
        <p:spPr>
          <a:xfrm>
            <a:off x="7466029" y="1638300"/>
            <a:ext cx="4206859" cy="3581400"/>
          </a:xfrm>
        </p:spPr>
        <p:txBody>
          <a:bodyPr vert="horz" lIns="91440" tIns="45720" rIns="91440" bIns="45720" rtlCol="0" anchor="ctr">
            <a:normAutofit/>
          </a:bodyPr>
          <a:lstStyle/>
          <a:p>
            <a:r>
              <a:rPr lang="en-US" sz="4800" kern="1200" dirty="0">
                <a:solidFill>
                  <a:srgbClr val="7030A0"/>
                </a:solidFill>
                <a:latin typeface="Comic Sans MS" panose="030F0702030302020204" pitchFamily="66" charset="0"/>
              </a:rPr>
              <a:t>Theme: Pilgrims of Faith</a:t>
            </a:r>
          </a:p>
          <a:p>
            <a:endParaRPr lang="en-US" kern="1200" dirty="0">
              <a:solidFill>
                <a:schemeClr val="tx2"/>
              </a:solidFill>
              <a:latin typeface="+mn-lt"/>
              <a:ea typeface="+mn-ea"/>
              <a:cs typeface="+mn-cs"/>
            </a:endParaRPr>
          </a:p>
          <a:p>
            <a:pPr algn="ctr"/>
            <a:r>
              <a:rPr lang="en-US" kern="1200" dirty="0">
                <a:solidFill>
                  <a:schemeClr val="tx2"/>
                </a:solidFill>
                <a:latin typeface="Comic Sans MS" panose="030F0702030302020204" pitchFamily="66" charset="0"/>
                <a:hlinkClick r:id="rId3"/>
              </a:rPr>
              <a:t>Thank You Lord - Don Moen - YouTube</a:t>
            </a:r>
            <a:endParaRPr lang="en-US" kern="1200" dirty="0">
              <a:solidFill>
                <a:schemeClr val="tx2"/>
              </a:solidFill>
              <a:latin typeface="Comic Sans MS" panose="030F0702030302020204" pitchFamily="66" charset="0"/>
            </a:endParaRPr>
          </a:p>
        </p:txBody>
      </p:sp>
      <p:pic>
        <p:nvPicPr>
          <p:cNvPr id="4" name="Picture 6" descr="Scottish Catholic Education Service | SCES | Catholic Education Week 2011  Resources">
            <a:extLst>
              <a:ext uri="{FF2B5EF4-FFF2-40B4-BE49-F238E27FC236}">
                <a16:creationId xmlns:a16="http://schemas.microsoft.com/office/drawing/2014/main" id="{AB5B5ACE-DC23-AF5E-CBE5-1DD70DE71A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743575"/>
            <a:ext cx="1180882"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9253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7563B-A048-E680-B35B-5836C32277E2}"/>
              </a:ext>
            </a:extLst>
          </p:cNvPr>
          <p:cNvSpPr>
            <a:spLocks noGrp="1"/>
          </p:cNvSpPr>
          <p:nvPr>
            <p:ph type="title"/>
          </p:nvPr>
        </p:nvSpPr>
        <p:spPr>
          <a:xfrm>
            <a:off x="0" y="2026763"/>
            <a:ext cx="3120272" cy="2432115"/>
          </a:xfrm>
        </p:spPr>
        <p:txBody>
          <a:bodyPr>
            <a:noAutofit/>
          </a:bodyPr>
          <a:lstStyle/>
          <a:p>
            <a:pPr algn="ctr"/>
            <a:r>
              <a:rPr lang="en-GB" sz="4000" dirty="0">
                <a:solidFill>
                  <a:srgbClr val="0070C0"/>
                </a:solidFill>
                <a:latin typeface="Comic Sans MS" panose="030F0702030302020204" pitchFamily="66" charset="0"/>
              </a:rPr>
              <a:t>Catholic Education Week Prayer</a:t>
            </a:r>
          </a:p>
        </p:txBody>
      </p:sp>
      <p:sp>
        <p:nvSpPr>
          <p:cNvPr id="3" name="Text Placeholder 2">
            <a:extLst>
              <a:ext uri="{FF2B5EF4-FFF2-40B4-BE49-F238E27FC236}">
                <a16:creationId xmlns:a16="http://schemas.microsoft.com/office/drawing/2014/main" id="{E333301E-DCFA-997B-D8D2-38BB9CC9368B}"/>
              </a:ext>
            </a:extLst>
          </p:cNvPr>
          <p:cNvSpPr>
            <a:spLocks noGrp="1"/>
          </p:cNvSpPr>
          <p:nvPr>
            <p:ph type="body" idx="1"/>
          </p:nvPr>
        </p:nvSpPr>
        <p:spPr>
          <a:xfrm>
            <a:off x="2771480" y="0"/>
            <a:ext cx="9040306" cy="6730738"/>
          </a:xfrm>
        </p:spPr>
        <p:txBody>
          <a:bodyPr>
            <a:normAutofit fontScale="55000" lnSpcReduction="20000"/>
          </a:bodyPr>
          <a:lstStyle/>
          <a:p>
            <a:pPr algn="ctr"/>
            <a:endParaRPr lang="en-GB" dirty="0">
              <a:solidFill>
                <a:srgbClr val="7030A0"/>
              </a:solidFill>
              <a:latin typeface="Comic Sans MS" panose="030F0702030302020204" pitchFamily="66" charset="0"/>
            </a:endParaRPr>
          </a:p>
          <a:p>
            <a:pPr algn="ctr">
              <a:lnSpc>
                <a:spcPct val="120000"/>
              </a:lnSpc>
            </a:pPr>
            <a:r>
              <a:rPr lang="en-GB" sz="4400" dirty="0">
                <a:solidFill>
                  <a:srgbClr val="7030A0"/>
                </a:solidFill>
                <a:latin typeface="Comic Sans MS" panose="030F0702030302020204" pitchFamily="66" charset="0"/>
              </a:rPr>
              <a:t>Jesus our Teacher,</a:t>
            </a:r>
          </a:p>
          <a:p>
            <a:pPr algn="ctr">
              <a:lnSpc>
                <a:spcPct val="120000"/>
              </a:lnSpc>
            </a:pPr>
            <a:r>
              <a:rPr lang="en-GB" sz="4400" dirty="0">
                <a:solidFill>
                  <a:srgbClr val="7030A0"/>
                </a:solidFill>
                <a:latin typeface="Comic Sans MS" panose="030F0702030302020204" pitchFamily="66" charset="0"/>
              </a:rPr>
              <a:t> In your love for us, help us to develop our own talents </a:t>
            </a:r>
          </a:p>
          <a:p>
            <a:pPr algn="ctr">
              <a:lnSpc>
                <a:spcPct val="120000"/>
              </a:lnSpc>
            </a:pPr>
            <a:r>
              <a:rPr lang="en-GB" sz="4400" dirty="0">
                <a:solidFill>
                  <a:srgbClr val="7030A0"/>
                </a:solidFill>
                <a:latin typeface="Comic Sans MS" panose="030F0702030302020204" pitchFamily="66" charset="0"/>
              </a:rPr>
              <a:t>so that we may become like you, </a:t>
            </a:r>
          </a:p>
          <a:p>
            <a:pPr algn="ctr">
              <a:lnSpc>
                <a:spcPct val="120000"/>
              </a:lnSpc>
            </a:pPr>
            <a:r>
              <a:rPr lang="en-GB" sz="4400" dirty="0">
                <a:solidFill>
                  <a:srgbClr val="7030A0"/>
                </a:solidFill>
                <a:latin typeface="Comic Sans MS" panose="030F0702030302020204" pitchFamily="66" charset="0"/>
              </a:rPr>
              <a:t>and lead lives of goodness. </a:t>
            </a:r>
          </a:p>
          <a:p>
            <a:pPr algn="ctr">
              <a:lnSpc>
                <a:spcPct val="120000"/>
              </a:lnSpc>
            </a:pPr>
            <a:r>
              <a:rPr lang="en-GB" sz="4400" dirty="0">
                <a:solidFill>
                  <a:srgbClr val="7030A0"/>
                </a:solidFill>
                <a:latin typeface="Comic Sans MS" panose="030F0702030302020204" pitchFamily="66" charset="0"/>
              </a:rPr>
              <a:t>Bless all learners and all teachers.</a:t>
            </a:r>
          </a:p>
          <a:p>
            <a:pPr algn="ctr">
              <a:lnSpc>
                <a:spcPct val="120000"/>
              </a:lnSpc>
            </a:pPr>
            <a:r>
              <a:rPr lang="en-GB" sz="4400" dirty="0">
                <a:solidFill>
                  <a:srgbClr val="7030A0"/>
                </a:solidFill>
                <a:latin typeface="Comic Sans MS" panose="030F0702030302020204" pitchFamily="66" charset="0"/>
              </a:rPr>
              <a:t> May our Catholic schools continue to serve our families,</a:t>
            </a:r>
          </a:p>
          <a:p>
            <a:pPr algn="ctr">
              <a:lnSpc>
                <a:spcPct val="120000"/>
              </a:lnSpc>
            </a:pPr>
            <a:r>
              <a:rPr lang="en-GB" sz="4400" dirty="0">
                <a:solidFill>
                  <a:srgbClr val="7030A0"/>
                </a:solidFill>
                <a:latin typeface="Comic Sans MS" panose="030F0702030302020204" pitchFamily="66" charset="0"/>
              </a:rPr>
              <a:t>our communities and our country.</a:t>
            </a:r>
          </a:p>
          <a:p>
            <a:pPr algn="ctr">
              <a:lnSpc>
                <a:spcPct val="120000"/>
              </a:lnSpc>
            </a:pPr>
            <a:r>
              <a:rPr lang="en-GB" sz="4400" dirty="0">
                <a:solidFill>
                  <a:srgbClr val="7030A0"/>
                </a:solidFill>
                <a:latin typeface="Comic Sans MS" panose="030F0702030302020204" pitchFamily="66" charset="0"/>
              </a:rPr>
              <a:t> Help us, through our learning, to believe in you, </a:t>
            </a:r>
          </a:p>
          <a:p>
            <a:pPr algn="ctr">
              <a:lnSpc>
                <a:spcPct val="120000"/>
              </a:lnSpc>
            </a:pPr>
            <a:r>
              <a:rPr lang="en-GB" sz="4400" dirty="0">
                <a:solidFill>
                  <a:srgbClr val="7030A0"/>
                </a:solidFill>
                <a:latin typeface="Comic Sans MS" panose="030F0702030302020204" pitchFamily="66" charset="0"/>
              </a:rPr>
              <a:t>and to celebrate the life of your Church. </a:t>
            </a:r>
          </a:p>
          <a:p>
            <a:pPr algn="ctr">
              <a:lnSpc>
                <a:spcPct val="120000"/>
              </a:lnSpc>
            </a:pPr>
            <a:r>
              <a:rPr lang="en-GB" sz="4400" dirty="0">
                <a:solidFill>
                  <a:srgbClr val="7030A0"/>
                </a:solidFill>
                <a:latin typeface="Comic Sans MS" panose="030F0702030302020204" pitchFamily="66" charset="0"/>
              </a:rPr>
              <a:t>Help us to grow in holiness </a:t>
            </a:r>
          </a:p>
          <a:p>
            <a:pPr algn="ctr">
              <a:lnSpc>
                <a:spcPct val="120000"/>
              </a:lnSpc>
            </a:pPr>
            <a:r>
              <a:rPr lang="en-GB" sz="4400" dirty="0">
                <a:solidFill>
                  <a:srgbClr val="7030A0"/>
                </a:solidFill>
                <a:latin typeface="Comic Sans MS" panose="030F0702030302020204" pitchFamily="66" charset="0"/>
              </a:rPr>
              <a:t>as we grow in friendship with you, </a:t>
            </a:r>
          </a:p>
          <a:p>
            <a:pPr algn="ctr">
              <a:lnSpc>
                <a:spcPct val="120000"/>
              </a:lnSpc>
            </a:pPr>
            <a:r>
              <a:rPr lang="en-GB" sz="4400" dirty="0">
                <a:solidFill>
                  <a:srgbClr val="7030A0"/>
                </a:solidFill>
                <a:latin typeface="Comic Sans MS" panose="030F0702030302020204" pitchFamily="66" charset="0"/>
              </a:rPr>
              <a:t>and try to become saints. </a:t>
            </a:r>
          </a:p>
          <a:p>
            <a:pPr algn="ctr">
              <a:lnSpc>
                <a:spcPct val="120000"/>
              </a:lnSpc>
            </a:pPr>
            <a:r>
              <a:rPr lang="en-GB" sz="4400" dirty="0">
                <a:solidFill>
                  <a:srgbClr val="7030A0"/>
                </a:solidFill>
                <a:latin typeface="Comic Sans MS" panose="030F0702030302020204" pitchFamily="66" charset="0"/>
              </a:rPr>
              <a:t>We make this prayer in the name of Jesus, our Lord. Amen</a:t>
            </a:r>
          </a:p>
        </p:txBody>
      </p:sp>
      <p:pic>
        <p:nvPicPr>
          <p:cNvPr id="4" name="Picture 6" descr="Scottish Catholic Education Service | SCES | Catholic Education Week 2011  Resources">
            <a:extLst>
              <a:ext uri="{FF2B5EF4-FFF2-40B4-BE49-F238E27FC236}">
                <a16:creationId xmlns:a16="http://schemas.microsoft.com/office/drawing/2014/main" id="{4C0F3489-819E-3C6F-E958-30ADF06485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743575"/>
            <a:ext cx="1180882"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9753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Rectangle 16">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00B316A9-911F-A545-C1D8-87A257E987AB}"/>
              </a:ext>
            </a:extLst>
          </p:cNvPr>
          <p:cNvSpPr>
            <a:spLocks noGrp="1"/>
          </p:cNvSpPr>
          <p:nvPr>
            <p:ph type="title"/>
          </p:nvPr>
        </p:nvSpPr>
        <p:spPr>
          <a:xfrm>
            <a:off x="3315031" y="1380754"/>
            <a:ext cx="5561938" cy="2513516"/>
          </a:xfrm>
        </p:spPr>
        <p:txBody>
          <a:bodyPr vert="horz" lIns="91440" tIns="45720" rIns="91440" bIns="45720" rtlCol="0" anchor="b">
            <a:noAutofit/>
          </a:bodyPr>
          <a:lstStyle/>
          <a:p>
            <a:pPr algn="ctr"/>
            <a:r>
              <a:rPr lang="en-US" sz="3600" u="sng" kern="1200" dirty="0">
                <a:solidFill>
                  <a:srgbClr val="00B050"/>
                </a:solidFill>
                <a:latin typeface="Comic Sans MS" panose="030F0702030302020204" pitchFamily="66" charset="0"/>
              </a:rPr>
              <a:t>Theme</a:t>
            </a:r>
            <a:br>
              <a:rPr lang="en-US" sz="3600" kern="1200" dirty="0">
                <a:solidFill>
                  <a:srgbClr val="00B050"/>
                </a:solidFill>
                <a:latin typeface="Comic Sans MS" panose="030F0702030302020204" pitchFamily="66" charset="0"/>
              </a:rPr>
            </a:br>
            <a:br>
              <a:rPr lang="en-US" sz="3600" kern="1200" dirty="0">
                <a:solidFill>
                  <a:srgbClr val="00B050"/>
                </a:solidFill>
                <a:latin typeface="Comic Sans MS" panose="030F0702030302020204" pitchFamily="66" charset="0"/>
              </a:rPr>
            </a:br>
            <a:r>
              <a:rPr lang="en-US" sz="3600" kern="1200" dirty="0">
                <a:solidFill>
                  <a:srgbClr val="00B050"/>
                </a:solidFill>
                <a:latin typeface="Comic Sans MS" panose="030F0702030302020204" pitchFamily="66" charset="0"/>
              </a:rPr>
              <a:t>Every year there is a theme for Catholic Education Week and this year it is:</a:t>
            </a:r>
            <a:br>
              <a:rPr lang="en-US" sz="3600" kern="1200" dirty="0">
                <a:solidFill>
                  <a:srgbClr val="00B050"/>
                </a:solidFill>
                <a:latin typeface="Comic Sans MS" panose="030F0702030302020204" pitchFamily="66" charset="0"/>
              </a:rPr>
            </a:br>
            <a:endParaRPr lang="en-US" sz="3600" kern="1200" dirty="0">
              <a:solidFill>
                <a:srgbClr val="00B050"/>
              </a:solidFill>
              <a:latin typeface="Comic Sans MS" panose="030F0702030302020204" pitchFamily="66" charset="0"/>
            </a:endParaRPr>
          </a:p>
        </p:txBody>
      </p:sp>
      <p:sp>
        <p:nvSpPr>
          <p:cNvPr id="3" name="Text Placeholder 2">
            <a:extLst>
              <a:ext uri="{FF2B5EF4-FFF2-40B4-BE49-F238E27FC236}">
                <a16:creationId xmlns:a16="http://schemas.microsoft.com/office/drawing/2014/main" id="{8A1B1B4E-3A9B-0E43-47D3-3DE0C32708EF}"/>
              </a:ext>
            </a:extLst>
          </p:cNvPr>
          <p:cNvSpPr>
            <a:spLocks noGrp="1"/>
          </p:cNvSpPr>
          <p:nvPr>
            <p:ph type="body" idx="1"/>
          </p:nvPr>
        </p:nvSpPr>
        <p:spPr>
          <a:xfrm>
            <a:off x="3315031" y="3591508"/>
            <a:ext cx="5561938" cy="1534587"/>
          </a:xfrm>
        </p:spPr>
        <p:txBody>
          <a:bodyPr vert="horz" lIns="91440" tIns="45720" rIns="91440" bIns="45720" rtlCol="0">
            <a:normAutofit fontScale="92500"/>
          </a:bodyPr>
          <a:lstStyle/>
          <a:p>
            <a:pPr algn="ctr"/>
            <a:endParaRPr lang="en-US" kern="1200" dirty="0">
              <a:solidFill>
                <a:schemeClr val="tx1"/>
              </a:solidFill>
              <a:latin typeface="+mn-lt"/>
              <a:ea typeface="+mn-ea"/>
              <a:cs typeface="+mn-cs"/>
            </a:endParaRPr>
          </a:p>
          <a:p>
            <a:pPr algn="ctr"/>
            <a:r>
              <a:rPr lang="en-US" sz="5400" b="1" kern="1200" dirty="0">
                <a:solidFill>
                  <a:srgbClr val="00B050"/>
                </a:solidFill>
                <a:latin typeface="Comic Sans MS" panose="030F0702030302020204" pitchFamily="66" charset="0"/>
              </a:rPr>
              <a:t>Pilgrims of Faith</a:t>
            </a:r>
          </a:p>
          <a:p>
            <a:pPr algn="ctr"/>
            <a:endParaRPr lang="en-US" kern="1200" dirty="0">
              <a:solidFill>
                <a:schemeClr val="tx1"/>
              </a:solidFill>
              <a:latin typeface="+mn-lt"/>
              <a:ea typeface="+mn-ea"/>
              <a:cs typeface="+mn-cs"/>
            </a:endParaRPr>
          </a:p>
        </p:txBody>
      </p:sp>
      <p:sp>
        <p:nvSpPr>
          <p:cNvPr id="21" name="Arc 20">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3" name="Oval 22">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6" descr="Scottish Catholic Education Service | SCES | Catholic Education Week 2011  Resources">
            <a:extLst>
              <a:ext uri="{FF2B5EF4-FFF2-40B4-BE49-F238E27FC236}">
                <a16:creationId xmlns:a16="http://schemas.microsoft.com/office/drawing/2014/main" id="{9516322C-6AFA-673B-9BEE-9A5E4D56DF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743575"/>
            <a:ext cx="1180882"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5592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anim calcmode="lin" valueType="num">
                                      <p:cBhvr>
                                        <p:cTn id="8"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lowchart: Document 12">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D71CBA2C-6857-A167-1348-7D2615BCE6DC}"/>
              </a:ext>
            </a:extLst>
          </p:cNvPr>
          <p:cNvSpPr>
            <a:spLocks noGrp="1"/>
          </p:cNvSpPr>
          <p:nvPr>
            <p:ph type="title"/>
          </p:nvPr>
        </p:nvSpPr>
        <p:spPr>
          <a:xfrm>
            <a:off x="838200" y="171162"/>
            <a:ext cx="2840182" cy="2371148"/>
          </a:xfrm>
        </p:spPr>
        <p:txBody>
          <a:bodyPr>
            <a:normAutofit/>
          </a:bodyPr>
          <a:lstStyle/>
          <a:p>
            <a:r>
              <a:rPr lang="en-US" sz="3200">
                <a:solidFill>
                  <a:srgbClr val="FFFFFF"/>
                </a:solidFill>
                <a:latin typeface="Comic Sans MS" panose="030F0702030302020204" pitchFamily="66" charset="0"/>
              </a:rPr>
              <a:t>What is a journey?</a:t>
            </a:r>
            <a:endParaRPr lang="en-GB" sz="3200">
              <a:solidFill>
                <a:srgbClr val="FFFFFF"/>
              </a:solidFill>
              <a:latin typeface="Comic Sans MS" panose="030F0702030302020204" pitchFamily="66" charset="0"/>
            </a:endParaRPr>
          </a:p>
        </p:txBody>
      </p:sp>
      <p:sp>
        <p:nvSpPr>
          <p:cNvPr id="5" name="Title 3">
            <a:extLst>
              <a:ext uri="{FF2B5EF4-FFF2-40B4-BE49-F238E27FC236}">
                <a16:creationId xmlns:a16="http://schemas.microsoft.com/office/drawing/2014/main" id="{F6309B42-708B-3CD7-205E-D9F58DC26BEA}"/>
              </a:ext>
            </a:extLst>
          </p:cNvPr>
          <p:cNvSpPr txBox="1">
            <a:spLocks/>
          </p:cNvSpPr>
          <p:nvPr/>
        </p:nvSpPr>
        <p:spPr>
          <a:xfrm rot="382172">
            <a:off x="4861760" y="538305"/>
            <a:ext cx="6703148" cy="15168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539496">
              <a:spcAft>
                <a:spcPts val="600"/>
              </a:spcAft>
            </a:pPr>
            <a:r>
              <a:rPr lang="en-US" sz="3600" kern="1200" dirty="0">
                <a:solidFill>
                  <a:srgbClr val="FFFF00"/>
                </a:solidFill>
                <a:latin typeface="Comic Sans MS" panose="030F0702030302020204" pitchFamily="66" charset="0"/>
                <a:ea typeface="+mj-ea"/>
                <a:cs typeface="+mj-cs"/>
              </a:rPr>
              <a:t>Have you ever been on a journey?</a:t>
            </a:r>
            <a:endParaRPr lang="en-GB" sz="6000" dirty="0">
              <a:solidFill>
                <a:srgbClr val="FFFF00"/>
              </a:solidFill>
              <a:latin typeface="Comic Sans MS" panose="030F0702030302020204" pitchFamily="66" charset="0"/>
            </a:endParaRPr>
          </a:p>
        </p:txBody>
      </p:sp>
      <p:sp>
        <p:nvSpPr>
          <p:cNvPr id="6" name="Title 3">
            <a:extLst>
              <a:ext uri="{FF2B5EF4-FFF2-40B4-BE49-F238E27FC236}">
                <a16:creationId xmlns:a16="http://schemas.microsoft.com/office/drawing/2014/main" id="{997B53AC-362C-EDD0-EEEC-19C6ED157F93}"/>
              </a:ext>
            </a:extLst>
          </p:cNvPr>
          <p:cNvSpPr txBox="1">
            <a:spLocks/>
          </p:cNvSpPr>
          <p:nvPr/>
        </p:nvSpPr>
        <p:spPr>
          <a:xfrm rot="21387062">
            <a:off x="4113561" y="2289135"/>
            <a:ext cx="6079969" cy="107157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539496">
              <a:spcAft>
                <a:spcPts val="600"/>
              </a:spcAft>
            </a:pPr>
            <a:r>
              <a:rPr lang="en-US" sz="3600" kern="1200" dirty="0">
                <a:solidFill>
                  <a:schemeClr val="accent2"/>
                </a:solidFill>
                <a:latin typeface="Comic Sans MS" panose="030F0702030302020204" pitchFamily="66" charset="0"/>
                <a:ea typeface="+mj-ea"/>
                <a:cs typeface="+mj-cs"/>
              </a:rPr>
              <a:t>Did you plan your journey?</a:t>
            </a:r>
            <a:endParaRPr lang="en-GB" sz="6000" dirty="0">
              <a:solidFill>
                <a:schemeClr val="accent2"/>
              </a:solidFill>
              <a:latin typeface="Comic Sans MS" panose="030F0702030302020204" pitchFamily="66" charset="0"/>
            </a:endParaRPr>
          </a:p>
        </p:txBody>
      </p:sp>
      <p:sp>
        <p:nvSpPr>
          <p:cNvPr id="7" name="Title 3">
            <a:extLst>
              <a:ext uri="{FF2B5EF4-FFF2-40B4-BE49-F238E27FC236}">
                <a16:creationId xmlns:a16="http://schemas.microsoft.com/office/drawing/2014/main" id="{FB106E7E-3406-6641-A97E-F3F5F73420B2}"/>
              </a:ext>
            </a:extLst>
          </p:cNvPr>
          <p:cNvSpPr txBox="1">
            <a:spLocks/>
          </p:cNvSpPr>
          <p:nvPr/>
        </p:nvSpPr>
        <p:spPr>
          <a:xfrm rot="424359">
            <a:off x="7054739" y="3465573"/>
            <a:ext cx="4879291" cy="118776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539496">
              <a:spcAft>
                <a:spcPts val="600"/>
              </a:spcAft>
            </a:pPr>
            <a:r>
              <a:rPr lang="en-US" sz="3600" kern="1200" dirty="0">
                <a:solidFill>
                  <a:srgbClr val="00B050"/>
                </a:solidFill>
                <a:latin typeface="Comic Sans MS" panose="030F0702030302020204" pitchFamily="66" charset="0"/>
                <a:ea typeface="+mj-ea"/>
                <a:cs typeface="+mj-cs"/>
              </a:rPr>
              <a:t>Where did you go to?</a:t>
            </a:r>
            <a:endParaRPr lang="en-GB" sz="6000" dirty="0">
              <a:solidFill>
                <a:srgbClr val="00B050"/>
              </a:solidFill>
              <a:latin typeface="Comic Sans MS" panose="030F0702030302020204" pitchFamily="66" charset="0"/>
            </a:endParaRPr>
          </a:p>
        </p:txBody>
      </p:sp>
      <p:sp>
        <p:nvSpPr>
          <p:cNvPr id="8" name="Title 3">
            <a:extLst>
              <a:ext uri="{FF2B5EF4-FFF2-40B4-BE49-F238E27FC236}">
                <a16:creationId xmlns:a16="http://schemas.microsoft.com/office/drawing/2014/main" id="{499DF0D1-64E4-AFE0-E679-728FC67DE514}"/>
              </a:ext>
            </a:extLst>
          </p:cNvPr>
          <p:cNvSpPr txBox="1">
            <a:spLocks/>
          </p:cNvSpPr>
          <p:nvPr/>
        </p:nvSpPr>
        <p:spPr>
          <a:xfrm rot="21128090">
            <a:off x="3403735" y="4906336"/>
            <a:ext cx="5017626" cy="7854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539496">
              <a:spcAft>
                <a:spcPts val="600"/>
              </a:spcAft>
            </a:pPr>
            <a:r>
              <a:rPr lang="en-US" sz="3600" kern="1200" dirty="0">
                <a:solidFill>
                  <a:srgbClr val="7030A0"/>
                </a:solidFill>
                <a:latin typeface="Comic Sans MS" panose="030F0702030302020204" pitchFamily="66" charset="0"/>
                <a:ea typeface="+mj-ea"/>
                <a:cs typeface="+mj-cs"/>
              </a:rPr>
              <a:t>Who did you go with?</a:t>
            </a:r>
            <a:endParaRPr lang="en-GB" sz="6000" dirty="0">
              <a:solidFill>
                <a:srgbClr val="7030A0"/>
              </a:solidFill>
              <a:latin typeface="Comic Sans MS" panose="030F0702030302020204" pitchFamily="66" charset="0"/>
            </a:endParaRPr>
          </a:p>
        </p:txBody>
      </p:sp>
      <p:pic>
        <p:nvPicPr>
          <p:cNvPr id="3" name="Picture 6" descr="Scottish Catholic Education Service | SCES | Catholic Education Week 2011  Resources">
            <a:extLst>
              <a:ext uri="{FF2B5EF4-FFF2-40B4-BE49-F238E27FC236}">
                <a16:creationId xmlns:a16="http://schemas.microsoft.com/office/drawing/2014/main" id="{7A7D470D-5824-5028-572F-4E6D39576D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743575"/>
            <a:ext cx="1180882"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9492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Scottish Catholic Education Service | SCES | Catholic Education Week 2011  Resources">
            <a:extLst>
              <a:ext uri="{FF2B5EF4-FFF2-40B4-BE49-F238E27FC236}">
                <a16:creationId xmlns:a16="http://schemas.microsoft.com/office/drawing/2014/main" id="{1CF7D0B8-0520-4E2D-FFC1-09994EBFF1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720080"/>
            <a:ext cx="1205778" cy="1137920"/>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a:extLst>
              <a:ext uri="{FF2B5EF4-FFF2-40B4-BE49-F238E27FC236}">
                <a16:creationId xmlns:a16="http://schemas.microsoft.com/office/drawing/2014/main" id="{4AD59EF5-F70F-4C95-EF70-7EFA28CD448D}"/>
              </a:ext>
            </a:extLst>
          </p:cNvPr>
          <p:cNvSpPr/>
          <p:nvPr/>
        </p:nvSpPr>
        <p:spPr>
          <a:xfrm>
            <a:off x="4409440" y="2418080"/>
            <a:ext cx="3952240" cy="194056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dirty="0">
                <a:latin typeface="Comic Sans MS" panose="030F0702030302020204" pitchFamily="66" charset="0"/>
              </a:rPr>
              <a:t>Journey</a:t>
            </a:r>
            <a:endParaRPr lang="en-GB" sz="5400" dirty="0">
              <a:latin typeface="Comic Sans MS" panose="030F0702030302020204" pitchFamily="66" charset="0"/>
            </a:endParaRPr>
          </a:p>
        </p:txBody>
      </p:sp>
      <p:pic>
        <p:nvPicPr>
          <p:cNvPr id="2050" name="Picture 2" descr="Why a Customer Journey Map Is Essential for Your Workflow Diagrams">
            <a:extLst>
              <a:ext uri="{FF2B5EF4-FFF2-40B4-BE49-F238E27FC236}">
                <a16:creationId xmlns:a16="http://schemas.microsoft.com/office/drawing/2014/main" id="{4E6B4829-B953-335A-4586-0183C559B8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274278">
            <a:off x="8845234" y="2168208"/>
            <a:ext cx="3120516" cy="185515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ow To Keep Kids Happy &amp; Amused In The Car">
            <a:extLst>
              <a:ext uri="{FF2B5EF4-FFF2-40B4-BE49-F238E27FC236}">
                <a16:creationId xmlns:a16="http://schemas.microsoft.com/office/drawing/2014/main" id="{318F4C28-5550-0EF1-454C-1684BE9E28E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80578">
            <a:off x="357758" y="448521"/>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Sri Lanka's most beautiful train journey - BBC Travel">
            <a:extLst>
              <a:ext uri="{FF2B5EF4-FFF2-40B4-BE49-F238E27FC236}">
                <a16:creationId xmlns:a16="http://schemas.microsoft.com/office/drawing/2014/main" id="{94031935-5C71-771A-CCC5-50B028298A8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5522" y="2466538"/>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Five happy kids walking in forest holding hands Stock Photo - Alamy">
            <a:extLst>
              <a:ext uri="{FF2B5EF4-FFF2-40B4-BE49-F238E27FC236}">
                <a16:creationId xmlns:a16="http://schemas.microsoft.com/office/drawing/2014/main" id="{F87EA045-E842-7975-BA8D-5B1D9C917AA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407" t="278" r="-407" b="12222"/>
          <a:stretch/>
        </p:blipFill>
        <p:spPr bwMode="auto">
          <a:xfrm rot="21406853">
            <a:off x="1383545" y="4358639"/>
            <a:ext cx="3430391" cy="219964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6,700+ Two Children Holding Hands Stock Photos, Pictures &amp; Royalty-Free  Images - iStock | Kids holding hands, Boy and girl holding hands, Two  children only holding hands">
            <a:extLst>
              <a:ext uri="{FF2B5EF4-FFF2-40B4-BE49-F238E27FC236}">
                <a16:creationId xmlns:a16="http://schemas.microsoft.com/office/drawing/2014/main" id="{13C4DB31-7FCC-CD09-BADC-8BA15289BFA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86117" y="268664"/>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ISO2010Expérimental/45 - Family journey - BRIGITTA MOSER - austria">
            <a:extLst>
              <a:ext uri="{FF2B5EF4-FFF2-40B4-BE49-F238E27FC236}">
                <a16:creationId xmlns:a16="http://schemas.microsoft.com/office/drawing/2014/main" id="{15706DA7-7459-0DC3-D11A-EB882FCFCD3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57679" y="4900260"/>
            <a:ext cx="2609850" cy="1752600"/>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Family Fever - Parenting milestones and misadventures and the midwifery  journey">
            <a:extLst>
              <a:ext uri="{FF2B5EF4-FFF2-40B4-BE49-F238E27FC236}">
                <a16:creationId xmlns:a16="http://schemas.microsoft.com/office/drawing/2014/main" id="{0313E8ED-1261-F996-B31A-35BCF89EB29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425435">
            <a:off x="4267200" y="270845"/>
            <a:ext cx="2438400" cy="1876425"/>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Family Road Trip Hacks - Top Tips For Surviving Long Car Rides With Kids -  5 Minutes for Mom">
            <a:extLst>
              <a:ext uri="{FF2B5EF4-FFF2-40B4-BE49-F238E27FC236}">
                <a16:creationId xmlns:a16="http://schemas.microsoft.com/office/drawing/2014/main" id="{5CEB6A7C-D70D-CA37-5100-E02F3B67B44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243789">
            <a:off x="9167242" y="4741486"/>
            <a:ext cx="2476500"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8640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C5CEF-F32C-6641-F73D-295F8CA901E6}"/>
              </a:ext>
            </a:extLst>
          </p:cNvPr>
          <p:cNvSpPr>
            <a:spLocks noGrp="1"/>
          </p:cNvSpPr>
          <p:nvPr>
            <p:ph type="title"/>
          </p:nvPr>
        </p:nvSpPr>
        <p:spPr>
          <a:xfrm>
            <a:off x="838200" y="457881"/>
            <a:ext cx="10515600" cy="2328861"/>
          </a:xfrm>
        </p:spPr>
        <p:txBody>
          <a:bodyPr>
            <a:normAutofit/>
          </a:bodyPr>
          <a:lstStyle/>
          <a:p>
            <a:pPr algn="ctr"/>
            <a:r>
              <a:rPr lang="en-US" sz="6600" dirty="0">
                <a:solidFill>
                  <a:srgbClr val="0070C0"/>
                </a:solidFill>
                <a:latin typeface="Comic Sans MS" panose="030F0702030302020204" pitchFamily="66" charset="0"/>
              </a:rPr>
              <a:t>A different type of journey…</a:t>
            </a:r>
            <a:endParaRPr lang="en-GB" sz="6600" dirty="0">
              <a:solidFill>
                <a:srgbClr val="0070C0"/>
              </a:solidFill>
              <a:latin typeface="Comic Sans MS" panose="030F0702030302020204" pitchFamily="66" charset="0"/>
            </a:endParaRPr>
          </a:p>
        </p:txBody>
      </p:sp>
      <p:pic>
        <p:nvPicPr>
          <p:cNvPr id="4" name="Picture 6" descr="Scottish Catholic Education Service | SCES | Catholic Education Week 2011  Resources">
            <a:extLst>
              <a:ext uri="{FF2B5EF4-FFF2-40B4-BE49-F238E27FC236}">
                <a16:creationId xmlns:a16="http://schemas.microsoft.com/office/drawing/2014/main" id="{5F3E0350-191A-2EB6-BBC4-EB35ADAEE7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743575"/>
            <a:ext cx="1180882" cy="11144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ext Placeholder 2">
            <a:extLst>
              <a:ext uri="{FF2B5EF4-FFF2-40B4-BE49-F238E27FC236}">
                <a16:creationId xmlns:a16="http://schemas.microsoft.com/office/drawing/2014/main" id="{547D53B8-72B2-C2D5-4AC8-FF4B9A51BD33}"/>
              </a:ext>
            </a:extLst>
          </p:cNvPr>
          <p:cNvGraphicFramePr/>
          <p:nvPr>
            <p:extLst>
              <p:ext uri="{D42A27DB-BD31-4B8C-83A1-F6EECF244321}">
                <p14:modId xmlns:p14="http://schemas.microsoft.com/office/powerpoint/2010/main" val="3512723034"/>
              </p:ext>
            </p:extLst>
          </p:nvPr>
        </p:nvGraphicFramePr>
        <p:xfrm>
          <a:off x="831850" y="2982687"/>
          <a:ext cx="10515600" cy="31069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6931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CC81228-CEA3-402B-B8E5-688F5BFA7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9" name="Arc 18">
            <a:extLst>
              <a:ext uri="{FF2B5EF4-FFF2-40B4-BE49-F238E27FC236}">
                <a16:creationId xmlns:a16="http://schemas.microsoft.com/office/drawing/2014/main" id="{BC0916B8-FF7A-4ECB-9FD7-C7668658D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011959" flipH="1">
            <a:off x="548353" y="3147190"/>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3779CDB-C7CE-6808-6E54-EF9868BD11CB}"/>
              </a:ext>
            </a:extLst>
          </p:cNvPr>
          <p:cNvSpPr>
            <a:spLocks noGrp="1"/>
          </p:cNvSpPr>
          <p:nvPr>
            <p:ph type="title"/>
          </p:nvPr>
        </p:nvSpPr>
        <p:spPr>
          <a:xfrm>
            <a:off x="874815" y="1081735"/>
            <a:ext cx="5491090" cy="3628729"/>
          </a:xfrm>
        </p:spPr>
        <p:txBody>
          <a:bodyPr vert="horz" lIns="91440" tIns="45720" rIns="91440" bIns="45720" rtlCol="0" anchor="b">
            <a:noAutofit/>
          </a:bodyPr>
          <a:lstStyle/>
          <a:p>
            <a:r>
              <a:rPr lang="en-US" kern="1200" dirty="0">
                <a:solidFill>
                  <a:srgbClr val="FFC000"/>
                </a:solidFill>
                <a:latin typeface="Comic Sans MS" panose="030F0702030302020204" pitchFamily="66" charset="0"/>
              </a:rPr>
              <a:t>What do we call someone who is on a journey?</a:t>
            </a:r>
          </a:p>
        </p:txBody>
      </p:sp>
      <p:sp>
        <p:nvSpPr>
          <p:cNvPr id="21" name="Rectangle 20">
            <a:extLst>
              <a:ext uri="{FF2B5EF4-FFF2-40B4-BE49-F238E27FC236}">
                <a16:creationId xmlns:a16="http://schemas.microsoft.com/office/drawing/2014/main" id="{9DC011D4-C95F-4B2E-9A3C-A46DCDE956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8584" y="447363"/>
            <a:ext cx="734141" cy="734141"/>
          </a:xfrm>
          <a:prstGeom prst="rect">
            <a:avLst/>
          </a:prstGeom>
          <a:noFill/>
          <a:ln w="127000">
            <a:solidFill>
              <a:schemeClr val="accent6"/>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89E07B65-20ED-AF77-EBB6-D1BF81EE82DF}"/>
              </a:ext>
            </a:extLst>
          </p:cNvPr>
          <p:cNvSpPr txBox="1"/>
          <p:nvPr/>
        </p:nvSpPr>
        <p:spPr>
          <a:xfrm>
            <a:off x="8427564" y="654567"/>
            <a:ext cx="3159452" cy="646331"/>
          </a:xfrm>
          <a:prstGeom prst="rect">
            <a:avLst/>
          </a:prstGeom>
          <a:noFill/>
        </p:spPr>
        <p:txBody>
          <a:bodyPr wrap="square" rtlCol="0">
            <a:spAutoFit/>
          </a:bodyPr>
          <a:lstStyle/>
          <a:p>
            <a:pPr algn="ctr" defTabSz="621792">
              <a:spcAft>
                <a:spcPts val="600"/>
              </a:spcAft>
            </a:pPr>
            <a:r>
              <a:rPr lang="en-US" sz="3600" kern="1200" dirty="0" err="1">
                <a:solidFill>
                  <a:srgbClr val="FF0000"/>
                </a:solidFill>
                <a:latin typeface="Comic Sans MS" panose="030F0702030302020204" pitchFamily="66" charset="0"/>
                <a:ea typeface="+mn-ea"/>
                <a:cs typeface="+mn-cs"/>
              </a:rPr>
              <a:t>Traveller</a:t>
            </a:r>
            <a:endParaRPr lang="en-GB" sz="4800" dirty="0"/>
          </a:p>
        </p:txBody>
      </p:sp>
      <p:sp>
        <p:nvSpPr>
          <p:cNvPr id="5" name="TextBox 4">
            <a:extLst>
              <a:ext uri="{FF2B5EF4-FFF2-40B4-BE49-F238E27FC236}">
                <a16:creationId xmlns:a16="http://schemas.microsoft.com/office/drawing/2014/main" id="{B9DAC6DE-EE31-D2CF-AECE-12B6EFC89AEF}"/>
              </a:ext>
            </a:extLst>
          </p:cNvPr>
          <p:cNvSpPr txBox="1"/>
          <p:nvPr/>
        </p:nvSpPr>
        <p:spPr>
          <a:xfrm>
            <a:off x="8700940" y="1237671"/>
            <a:ext cx="2886075" cy="646331"/>
          </a:xfrm>
          <a:prstGeom prst="rect">
            <a:avLst/>
          </a:prstGeom>
          <a:noFill/>
        </p:spPr>
        <p:txBody>
          <a:bodyPr wrap="square" rtlCol="0">
            <a:spAutoFit/>
          </a:bodyPr>
          <a:lstStyle/>
          <a:p>
            <a:pPr algn="ctr" defTabSz="621792">
              <a:spcAft>
                <a:spcPts val="600"/>
              </a:spcAft>
            </a:pPr>
            <a:r>
              <a:rPr lang="en-US" sz="3600" kern="1200" dirty="0">
                <a:solidFill>
                  <a:srgbClr val="FF0000"/>
                </a:solidFill>
                <a:latin typeface="Comic Sans MS" panose="030F0702030302020204" pitchFamily="66" charset="0"/>
                <a:ea typeface="+mn-ea"/>
                <a:cs typeface="+mn-cs"/>
              </a:rPr>
              <a:t>Visitor </a:t>
            </a:r>
            <a:endParaRPr lang="en-GB" sz="4800" dirty="0"/>
          </a:p>
        </p:txBody>
      </p:sp>
      <p:sp>
        <p:nvSpPr>
          <p:cNvPr id="6" name="TextBox 5">
            <a:extLst>
              <a:ext uri="{FF2B5EF4-FFF2-40B4-BE49-F238E27FC236}">
                <a16:creationId xmlns:a16="http://schemas.microsoft.com/office/drawing/2014/main" id="{12F32564-60AE-6419-B4A5-B65520DEEBB8}"/>
              </a:ext>
            </a:extLst>
          </p:cNvPr>
          <p:cNvSpPr txBox="1"/>
          <p:nvPr/>
        </p:nvSpPr>
        <p:spPr>
          <a:xfrm>
            <a:off x="8903616" y="1773844"/>
            <a:ext cx="2772953" cy="646331"/>
          </a:xfrm>
          <a:prstGeom prst="rect">
            <a:avLst/>
          </a:prstGeom>
          <a:noFill/>
        </p:spPr>
        <p:txBody>
          <a:bodyPr wrap="square" rtlCol="0">
            <a:spAutoFit/>
          </a:bodyPr>
          <a:lstStyle/>
          <a:p>
            <a:pPr algn="ctr" defTabSz="621792">
              <a:spcAft>
                <a:spcPts val="600"/>
              </a:spcAft>
            </a:pPr>
            <a:r>
              <a:rPr lang="en-US" sz="3600" kern="1200" dirty="0">
                <a:solidFill>
                  <a:srgbClr val="FF0000"/>
                </a:solidFill>
                <a:latin typeface="Comic Sans MS" panose="030F0702030302020204" pitchFamily="66" charset="0"/>
                <a:ea typeface="+mn-ea"/>
                <a:cs typeface="+mn-cs"/>
              </a:rPr>
              <a:t>Sightseer</a:t>
            </a:r>
            <a:endParaRPr lang="en-GB" sz="4800" dirty="0"/>
          </a:p>
        </p:txBody>
      </p:sp>
      <p:sp>
        <p:nvSpPr>
          <p:cNvPr id="7" name="TextBox 6">
            <a:extLst>
              <a:ext uri="{FF2B5EF4-FFF2-40B4-BE49-F238E27FC236}">
                <a16:creationId xmlns:a16="http://schemas.microsoft.com/office/drawing/2014/main" id="{FE169469-812F-F7E1-87F2-C9B8D699445B}"/>
              </a:ext>
            </a:extLst>
          </p:cNvPr>
          <p:cNvSpPr txBox="1"/>
          <p:nvPr/>
        </p:nvSpPr>
        <p:spPr>
          <a:xfrm>
            <a:off x="9153426" y="2465363"/>
            <a:ext cx="2348747" cy="646331"/>
          </a:xfrm>
          <a:prstGeom prst="rect">
            <a:avLst/>
          </a:prstGeom>
          <a:noFill/>
        </p:spPr>
        <p:txBody>
          <a:bodyPr wrap="square" rtlCol="0">
            <a:spAutoFit/>
          </a:bodyPr>
          <a:lstStyle/>
          <a:p>
            <a:pPr algn="ctr" defTabSz="621792">
              <a:spcAft>
                <a:spcPts val="600"/>
              </a:spcAft>
            </a:pPr>
            <a:r>
              <a:rPr lang="en-US" sz="3600" kern="1200" dirty="0">
                <a:solidFill>
                  <a:srgbClr val="FF0000"/>
                </a:solidFill>
                <a:latin typeface="Comic Sans MS" panose="030F0702030302020204" pitchFamily="66" charset="0"/>
                <a:ea typeface="+mn-ea"/>
                <a:cs typeface="+mn-cs"/>
              </a:rPr>
              <a:t>Voyager</a:t>
            </a:r>
            <a:endParaRPr lang="en-GB" sz="4800" dirty="0"/>
          </a:p>
        </p:txBody>
      </p:sp>
      <p:sp>
        <p:nvSpPr>
          <p:cNvPr id="8" name="TextBox 7">
            <a:extLst>
              <a:ext uri="{FF2B5EF4-FFF2-40B4-BE49-F238E27FC236}">
                <a16:creationId xmlns:a16="http://schemas.microsoft.com/office/drawing/2014/main" id="{CCC4897A-C2B4-2659-480B-EDB5684101A8}"/>
              </a:ext>
            </a:extLst>
          </p:cNvPr>
          <p:cNvSpPr txBox="1"/>
          <p:nvPr/>
        </p:nvSpPr>
        <p:spPr>
          <a:xfrm>
            <a:off x="8993171" y="3118145"/>
            <a:ext cx="2593844" cy="646331"/>
          </a:xfrm>
          <a:prstGeom prst="rect">
            <a:avLst/>
          </a:prstGeom>
          <a:noFill/>
        </p:spPr>
        <p:txBody>
          <a:bodyPr wrap="square" rtlCol="0">
            <a:spAutoFit/>
          </a:bodyPr>
          <a:lstStyle/>
          <a:p>
            <a:pPr algn="ctr" defTabSz="621792">
              <a:spcAft>
                <a:spcPts val="600"/>
              </a:spcAft>
            </a:pPr>
            <a:r>
              <a:rPr lang="en-US" sz="3600" kern="1200" dirty="0">
                <a:solidFill>
                  <a:srgbClr val="FF0000"/>
                </a:solidFill>
                <a:latin typeface="Comic Sans MS" panose="030F0702030302020204" pitchFamily="66" charset="0"/>
                <a:ea typeface="+mn-ea"/>
                <a:cs typeface="+mn-cs"/>
              </a:rPr>
              <a:t>Explorer</a:t>
            </a:r>
            <a:endParaRPr lang="en-GB" sz="4800" dirty="0"/>
          </a:p>
        </p:txBody>
      </p:sp>
      <p:sp>
        <p:nvSpPr>
          <p:cNvPr id="9" name="TextBox 8">
            <a:extLst>
              <a:ext uri="{FF2B5EF4-FFF2-40B4-BE49-F238E27FC236}">
                <a16:creationId xmlns:a16="http://schemas.microsoft.com/office/drawing/2014/main" id="{747D141D-3E28-50AD-1034-E7C0130FC74D}"/>
              </a:ext>
            </a:extLst>
          </p:cNvPr>
          <p:cNvSpPr txBox="1"/>
          <p:nvPr/>
        </p:nvSpPr>
        <p:spPr>
          <a:xfrm>
            <a:off x="9238268" y="3756283"/>
            <a:ext cx="2263905" cy="646331"/>
          </a:xfrm>
          <a:prstGeom prst="rect">
            <a:avLst/>
          </a:prstGeom>
          <a:noFill/>
        </p:spPr>
        <p:txBody>
          <a:bodyPr wrap="square" rtlCol="0">
            <a:spAutoFit/>
          </a:bodyPr>
          <a:lstStyle/>
          <a:p>
            <a:pPr algn="ctr" defTabSz="621792">
              <a:spcAft>
                <a:spcPts val="600"/>
              </a:spcAft>
            </a:pPr>
            <a:r>
              <a:rPr lang="en-US" sz="3600" kern="1200" dirty="0">
                <a:solidFill>
                  <a:srgbClr val="FF0000"/>
                </a:solidFill>
                <a:latin typeface="Comic Sans MS" panose="030F0702030302020204" pitchFamily="66" charset="0"/>
                <a:ea typeface="+mn-ea"/>
                <a:cs typeface="+mn-cs"/>
              </a:rPr>
              <a:t>Tourist</a:t>
            </a:r>
            <a:endParaRPr lang="en-GB" sz="4800" dirty="0"/>
          </a:p>
        </p:txBody>
      </p:sp>
      <p:pic>
        <p:nvPicPr>
          <p:cNvPr id="13" name="Picture 6" descr="Scottish Catholic Education Service | SCES | Catholic Education Week 2011  Resources">
            <a:extLst>
              <a:ext uri="{FF2B5EF4-FFF2-40B4-BE49-F238E27FC236}">
                <a16:creationId xmlns:a16="http://schemas.microsoft.com/office/drawing/2014/main" id="{5077165B-4F4B-9633-970F-B324572BCA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743575"/>
            <a:ext cx="1180882" cy="1114425"/>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Why everyone should make a pilgrimage in Britain, even atheists">
            <a:extLst>
              <a:ext uri="{FF2B5EF4-FFF2-40B4-BE49-F238E27FC236}">
                <a16:creationId xmlns:a16="http://schemas.microsoft.com/office/drawing/2014/main" id="{C219EC60-DD3B-499D-8DA5-86C250EBAD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88170" y="4517508"/>
            <a:ext cx="2705100" cy="1685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1647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heel(1)">
                                      <p:cBhvr>
                                        <p:cTn id="11" dur="20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circle(in)">
                                      <p:cBhvr>
                                        <p:cTn id="16" dur="2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down)">
                                      <p:cBhvr>
                                        <p:cTn id="21" dur="580">
                                          <p:stCondLst>
                                            <p:cond delay="0"/>
                                          </p:stCondLst>
                                        </p:cTn>
                                        <p:tgtEl>
                                          <p:spTgt spid="6"/>
                                        </p:tgtEl>
                                      </p:cBhvr>
                                    </p:animEffect>
                                    <p:anim calcmode="lin" valueType="num">
                                      <p:cBhvr>
                                        <p:cTn id="2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7" dur="26">
                                          <p:stCondLst>
                                            <p:cond delay="650"/>
                                          </p:stCondLst>
                                        </p:cTn>
                                        <p:tgtEl>
                                          <p:spTgt spid="6"/>
                                        </p:tgtEl>
                                      </p:cBhvr>
                                      <p:to x="100000" y="60000"/>
                                    </p:animScale>
                                    <p:animScale>
                                      <p:cBhvr>
                                        <p:cTn id="28" dur="166" decel="50000">
                                          <p:stCondLst>
                                            <p:cond delay="676"/>
                                          </p:stCondLst>
                                        </p:cTn>
                                        <p:tgtEl>
                                          <p:spTgt spid="6"/>
                                        </p:tgtEl>
                                      </p:cBhvr>
                                      <p:to x="100000" y="100000"/>
                                    </p:animScale>
                                    <p:animScale>
                                      <p:cBhvr>
                                        <p:cTn id="29" dur="26">
                                          <p:stCondLst>
                                            <p:cond delay="1312"/>
                                          </p:stCondLst>
                                        </p:cTn>
                                        <p:tgtEl>
                                          <p:spTgt spid="6"/>
                                        </p:tgtEl>
                                      </p:cBhvr>
                                      <p:to x="100000" y="80000"/>
                                    </p:animScale>
                                    <p:animScale>
                                      <p:cBhvr>
                                        <p:cTn id="30" dur="166" decel="50000">
                                          <p:stCondLst>
                                            <p:cond delay="1338"/>
                                          </p:stCondLst>
                                        </p:cTn>
                                        <p:tgtEl>
                                          <p:spTgt spid="6"/>
                                        </p:tgtEl>
                                      </p:cBhvr>
                                      <p:to x="100000" y="100000"/>
                                    </p:animScale>
                                    <p:animScale>
                                      <p:cBhvr>
                                        <p:cTn id="31" dur="26">
                                          <p:stCondLst>
                                            <p:cond delay="1642"/>
                                          </p:stCondLst>
                                        </p:cTn>
                                        <p:tgtEl>
                                          <p:spTgt spid="6"/>
                                        </p:tgtEl>
                                      </p:cBhvr>
                                      <p:to x="100000" y="90000"/>
                                    </p:animScale>
                                    <p:animScale>
                                      <p:cBhvr>
                                        <p:cTn id="32" dur="166" decel="50000">
                                          <p:stCondLst>
                                            <p:cond delay="1668"/>
                                          </p:stCondLst>
                                        </p:cTn>
                                        <p:tgtEl>
                                          <p:spTgt spid="6"/>
                                        </p:tgtEl>
                                      </p:cBhvr>
                                      <p:to x="100000" y="100000"/>
                                    </p:animScale>
                                    <p:animScale>
                                      <p:cBhvr>
                                        <p:cTn id="33" dur="26">
                                          <p:stCondLst>
                                            <p:cond delay="1808"/>
                                          </p:stCondLst>
                                        </p:cTn>
                                        <p:tgtEl>
                                          <p:spTgt spid="6"/>
                                        </p:tgtEl>
                                      </p:cBhvr>
                                      <p:to x="100000" y="95000"/>
                                    </p:animScale>
                                    <p:animScale>
                                      <p:cBhvr>
                                        <p:cTn id="34" dur="166" decel="50000">
                                          <p:stCondLst>
                                            <p:cond delay="1834"/>
                                          </p:stCondLst>
                                        </p:cTn>
                                        <p:tgtEl>
                                          <p:spTgt spid="6"/>
                                        </p:tgtEl>
                                      </p:cBhvr>
                                      <p:to x="100000" y="100000"/>
                                    </p:animScale>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p:cTn id="39" dur="500" fill="hold"/>
                                        <p:tgtEl>
                                          <p:spTgt spid="7"/>
                                        </p:tgtEl>
                                        <p:attrNameLst>
                                          <p:attrName>ppt_w</p:attrName>
                                        </p:attrNameLst>
                                      </p:cBhvr>
                                      <p:tavLst>
                                        <p:tav tm="0">
                                          <p:val>
                                            <p:fltVal val="0"/>
                                          </p:val>
                                        </p:tav>
                                        <p:tav tm="100000">
                                          <p:val>
                                            <p:strVal val="#ppt_w"/>
                                          </p:val>
                                        </p:tav>
                                      </p:tavLst>
                                    </p:anim>
                                    <p:anim calcmode="lin" valueType="num">
                                      <p:cBhvr>
                                        <p:cTn id="40" dur="500" fill="hold"/>
                                        <p:tgtEl>
                                          <p:spTgt spid="7"/>
                                        </p:tgtEl>
                                        <p:attrNameLst>
                                          <p:attrName>ppt_h</p:attrName>
                                        </p:attrNameLst>
                                      </p:cBhvr>
                                      <p:tavLst>
                                        <p:tav tm="0">
                                          <p:val>
                                            <p:fltVal val="0"/>
                                          </p:val>
                                        </p:tav>
                                        <p:tav tm="100000">
                                          <p:val>
                                            <p:strVal val="#ppt_h"/>
                                          </p:val>
                                        </p:tav>
                                      </p:tavLst>
                                    </p:anim>
                                    <p:animEffect transition="in" filter="fade">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45" presetClass="entr" presetSubtype="0" fill="hold" grpId="0" nodeType="click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fade">
                                      <p:cBhvr>
                                        <p:cTn id="46" dur="2000"/>
                                        <p:tgtEl>
                                          <p:spTgt spid="8"/>
                                        </p:tgtEl>
                                      </p:cBhvr>
                                    </p:animEffect>
                                    <p:anim calcmode="lin" valueType="num">
                                      <p:cBhvr>
                                        <p:cTn id="47" dur="2000" fill="hold"/>
                                        <p:tgtEl>
                                          <p:spTgt spid="8"/>
                                        </p:tgtEl>
                                        <p:attrNameLst>
                                          <p:attrName>ppt_w</p:attrName>
                                        </p:attrNameLst>
                                      </p:cBhvr>
                                      <p:tavLst>
                                        <p:tav tm="0" fmla="#ppt_w*sin(2.5*pi*$)">
                                          <p:val>
                                            <p:fltVal val="0"/>
                                          </p:val>
                                        </p:tav>
                                        <p:tav tm="100000">
                                          <p:val>
                                            <p:fltVal val="1"/>
                                          </p:val>
                                        </p:tav>
                                      </p:tavLst>
                                    </p:anim>
                                    <p:anim calcmode="lin" valueType="num">
                                      <p:cBhvr>
                                        <p:cTn id="48"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49" fill="hold">
                      <p:stCondLst>
                        <p:cond delay="indefinite"/>
                      </p:stCondLst>
                      <p:childTnLst>
                        <p:par>
                          <p:cTn id="50" fill="hold">
                            <p:stCondLst>
                              <p:cond delay="0"/>
                            </p:stCondLst>
                            <p:childTnLst>
                              <p:par>
                                <p:cTn id="51" presetID="26" presetClass="entr" presetSubtype="0" fill="hold" grpId="0" nodeType="click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wipe(down)">
                                      <p:cBhvr>
                                        <p:cTn id="53" dur="580">
                                          <p:stCondLst>
                                            <p:cond delay="0"/>
                                          </p:stCondLst>
                                        </p:cTn>
                                        <p:tgtEl>
                                          <p:spTgt spid="9"/>
                                        </p:tgtEl>
                                      </p:cBhvr>
                                    </p:animEffect>
                                    <p:anim calcmode="lin" valueType="num">
                                      <p:cBhvr>
                                        <p:cTn id="5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59" dur="26">
                                          <p:stCondLst>
                                            <p:cond delay="650"/>
                                          </p:stCondLst>
                                        </p:cTn>
                                        <p:tgtEl>
                                          <p:spTgt spid="9"/>
                                        </p:tgtEl>
                                      </p:cBhvr>
                                      <p:to x="100000" y="60000"/>
                                    </p:animScale>
                                    <p:animScale>
                                      <p:cBhvr>
                                        <p:cTn id="60" dur="166" decel="50000">
                                          <p:stCondLst>
                                            <p:cond delay="676"/>
                                          </p:stCondLst>
                                        </p:cTn>
                                        <p:tgtEl>
                                          <p:spTgt spid="9"/>
                                        </p:tgtEl>
                                      </p:cBhvr>
                                      <p:to x="100000" y="100000"/>
                                    </p:animScale>
                                    <p:animScale>
                                      <p:cBhvr>
                                        <p:cTn id="61" dur="26">
                                          <p:stCondLst>
                                            <p:cond delay="1312"/>
                                          </p:stCondLst>
                                        </p:cTn>
                                        <p:tgtEl>
                                          <p:spTgt spid="9"/>
                                        </p:tgtEl>
                                      </p:cBhvr>
                                      <p:to x="100000" y="80000"/>
                                    </p:animScale>
                                    <p:animScale>
                                      <p:cBhvr>
                                        <p:cTn id="62" dur="166" decel="50000">
                                          <p:stCondLst>
                                            <p:cond delay="1338"/>
                                          </p:stCondLst>
                                        </p:cTn>
                                        <p:tgtEl>
                                          <p:spTgt spid="9"/>
                                        </p:tgtEl>
                                      </p:cBhvr>
                                      <p:to x="100000" y="100000"/>
                                    </p:animScale>
                                    <p:animScale>
                                      <p:cBhvr>
                                        <p:cTn id="63" dur="26">
                                          <p:stCondLst>
                                            <p:cond delay="1642"/>
                                          </p:stCondLst>
                                        </p:cTn>
                                        <p:tgtEl>
                                          <p:spTgt spid="9"/>
                                        </p:tgtEl>
                                      </p:cBhvr>
                                      <p:to x="100000" y="90000"/>
                                    </p:animScale>
                                    <p:animScale>
                                      <p:cBhvr>
                                        <p:cTn id="64" dur="166" decel="50000">
                                          <p:stCondLst>
                                            <p:cond delay="1668"/>
                                          </p:stCondLst>
                                        </p:cTn>
                                        <p:tgtEl>
                                          <p:spTgt spid="9"/>
                                        </p:tgtEl>
                                      </p:cBhvr>
                                      <p:to x="100000" y="100000"/>
                                    </p:animScale>
                                    <p:animScale>
                                      <p:cBhvr>
                                        <p:cTn id="65" dur="26">
                                          <p:stCondLst>
                                            <p:cond delay="1808"/>
                                          </p:stCondLst>
                                        </p:cTn>
                                        <p:tgtEl>
                                          <p:spTgt spid="9"/>
                                        </p:tgtEl>
                                      </p:cBhvr>
                                      <p:to x="100000" y="95000"/>
                                    </p:animScale>
                                    <p:animScale>
                                      <p:cBhvr>
                                        <p:cTn id="66"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0758E-2016-278F-7AD1-108C844C53B9}"/>
              </a:ext>
            </a:extLst>
          </p:cNvPr>
          <p:cNvSpPr>
            <a:spLocks noGrp="1"/>
          </p:cNvSpPr>
          <p:nvPr>
            <p:ph type="title"/>
          </p:nvPr>
        </p:nvSpPr>
        <p:spPr>
          <a:xfrm>
            <a:off x="838200" y="1100138"/>
            <a:ext cx="10515600" cy="3994376"/>
          </a:xfrm>
        </p:spPr>
        <p:txBody>
          <a:bodyPr>
            <a:normAutofit/>
          </a:bodyPr>
          <a:lstStyle/>
          <a:p>
            <a:pPr algn="ctr"/>
            <a:r>
              <a:rPr lang="en-US" sz="8000" dirty="0">
                <a:latin typeface="Comic Sans MS" panose="030F0702030302020204" pitchFamily="66" charset="0"/>
              </a:rPr>
              <a:t>A different type of journey is called a </a:t>
            </a:r>
            <a:r>
              <a:rPr lang="en-US" sz="8000" dirty="0">
                <a:solidFill>
                  <a:srgbClr val="FF0000"/>
                </a:solidFill>
                <a:latin typeface="Comic Sans MS" panose="030F0702030302020204" pitchFamily="66" charset="0"/>
              </a:rPr>
              <a:t>P</a:t>
            </a:r>
            <a:r>
              <a:rPr lang="en-US" sz="8000" dirty="0">
                <a:solidFill>
                  <a:srgbClr val="FFC000"/>
                </a:solidFill>
                <a:latin typeface="Comic Sans MS" panose="030F0702030302020204" pitchFamily="66" charset="0"/>
              </a:rPr>
              <a:t>I</a:t>
            </a:r>
            <a:r>
              <a:rPr lang="en-US" sz="8000" dirty="0">
                <a:solidFill>
                  <a:srgbClr val="FFFF00"/>
                </a:solidFill>
                <a:latin typeface="Comic Sans MS" panose="030F0702030302020204" pitchFamily="66" charset="0"/>
              </a:rPr>
              <a:t>L</a:t>
            </a:r>
            <a:r>
              <a:rPr lang="en-US" sz="8000" dirty="0">
                <a:solidFill>
                  <a:srgbClr val="92D050"/>
                </a:solidFill>
                <a:latin typeface="Comic Sans MS" panose="030F0702030302020204" pitchFamily="66" charset="0"/>
              </a:rPr>
              <a:t>G</a:t>
            </a:r>
            <a:r>
              <a:rPr lang="en-US" sz="8000" dirty="0">
                <a:solidFill>
                  <a:srgbClr val="00B0F0"/>
                </a:solidFill>
                <a:latin typeface="Comic Sans MS" panose="030F0702030302020204" pitchFamily="66" charset="0"/>
              </a:rPr>
              <a:t>R</a:t>
            </a:r>
            <a:r>
              <a:rPr lang="en-US" sz="8000" dirty="0">
                <a:solidFill>
                  <a:srgbClr val="7030A0"/>
                </a:solidFill>
                <a:latin typeface="Comic Sans MS" panose="030F0702030302020204" pitchFamily="66" charset="0"/>
              </a:rPr>
              <a:t>I</a:t>
            </a:r>
            <a:r>
              <a:rPr lang="en-US" sz="8000" dirty="0">
                <a:solidFill>
                  <a:schemeClr val="accent1">
                    <a:lumMod val="75000"/>
                  </a:schemeClr>
                </a:solidFill>
                <a:latin typeface="Comic Sans MS" panose="030F0702030302020204" pitchFamily="66" charset="0"/>
              </a:rPr>
              <a:t>M</a:t>
            </a:r>
            <a:r>
              <a:rPr lang="en-US" sz="8000" dirty="0">
                <a:solidFill>
                  <a:srgbClr val="00B050"/>
                </a:solidFill>
                <a:latin typeface="Comic Sans MS" panose="030F0702030302020204" pitchFamily="66" charset="0"/>
              </a:rPr>
              <a:t>A</a:t>
            </a:r>
            <a:r>
              <a:rPr lang="en-US" sz="8000" dirty="0">
                <a:solidFill>
                  <a:srgbClr val="FF0066"/>
                </a:solidFill>
                <a:latin typeface="Comic Sans MS" panose="030F0702030302020204" pitchFamily="66" charset="0"/>
              </a:rPr>
              <a:t>G</a:t>
            </a:r>
            <a:r>
              <a:rPr lang="en-US" sz="8000" dirty="0">
                <a:solidFill>
                  <a:srgbClr val="D60093"/>
                </a:solidFill>
                <a:latin typeface="Comic Sans MS" panose="030F0702030302020204" pitchFamily="66" charset="0"/>
              </a:rPr>
              <a:t>E</a:t>
            </a:r>
            <a:endParaRPr lang="en-GB" sz="8000" dirty="0">
              <a:solidFill>
                <a:srgbClr val="D60093"/>
              </a:solidFill>
              <a:latin typeface="Comic Sans MS" panose="030F0702030302020204" pitchFamily="66" charset="0"/>
            </a:endParaRPr>
          </a:p>
        </p:txBody>
      </p:sp>
      <p:pic>
        <p:nvPicPr>
          <p:cNvPr id="3" name="Picture 6" descr="Scottish Catholic Education Service | SCES | Catholic Education Week 2011  Resources">
            <a:extLst>
              <a:ext uri="{FF2B5EF4-FFF2-40B4-BE49-F238E27FC236}">
                <a16:creationId xmlns:a16="http://schemas.microsoft.com/office/drawing/2014/main" id="{DB9867B2-6E1F-9665-ED73-3694D1CCC9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743575"/>
            <a:ext cx="1180882"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781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FAFF0-3F7A-D46B-6322-6EE185599C43}"/>
              </a:ext>
            </a:extLst>
          </p:cNvPr>
          <p:cNvSpPr>
            <a:spLocks noGrp="1"/>
          </p:cNvSpPr>
          <p:nvPr>
            <p:ph type="ctrTitle"/>
          </p:nvPr>
        </p:nvSpPr>
        <p:spPr>
          <a:xfrm>
            <a:off x="3894658" y="4289196"/>
            <a:ext cx="5171648" cy="2139884"/>
          </a:xfrm>
        </p:spPr>
        <p:txBody>
          <a:bodyPr anchor="t">
            <a:noAutofit/>
          </a:bodyPr>
          <a:lstStyle/>
          <a:p>
            <a:r>
              <a:rPr lang="en-US" sz="3200" dirty="0">
                <a:solidFill>
                  <a:srgbClr val="00B0F0"/>
                </a:solidFill>
                <a:latin typeface="Comic Sans MS" panose="030F0702030302020204" pitchFamily="66" charset="0"/>
              </a:rPr>
              <a:t>A PILGRIMAGE is when someone goes on a </a:t>
            </a:r>
            <a:r>
              <a:rPr lang="en-US" sz="3200" dirty="0" err="1">
                <a:solidFill>
                  <a:srgbClr val="00B0F0"/>
                </a:solidFill>
                <a:latin typeface="Comic Sans MS" panose="030F0702030302020204" pitchFamily="66" charset="0"/>
              </a:rPr>
              <a:t>Spirtual</a:t>
            </a:r>
            <a:r>
              <a:rPr lang="en-US" sz="3200" dirty="0">
                <a:solidFill>
                  <a:srgbClr val="00B0F0"/>
                </a:solidFill>
                <a:latin typeface="Comic Sans MS" panose="030F0702030302020204" pitchFamily="66" charset="0"/>
              </a:rPr>
              <a:t> journey</a:t>
            </a:r>
            <a:endParaRPr lang="en-GB" sz="3200" dirty="0">
              <a:solidFill>
                <a:srgbClr val="00B0F0"/>
              </a:solidFill>
              <a:latin typeface="Comic Sans MS" panose="030F0702030302020204" pitchFamily="66" charset="0"/>
            </a:endParaRPr>
          </a:p>
        </p:txBody>
      </p:sp>
      <p:sp>
        <p:nvSpPr>
          <p:cNvPr id="3089" name="Freeform: Shape 3088">
            <a:extLst>
              <a:ext uri="{FF2B5EF4-FFF2-40B4-BE49-F238E27FC236}">
                <a16:creationId xmlns:a16="http://schemas.microsoft.com/office/drawing/2014/main" id="{F6E384F5-137A-40B1-97F0-694CC6ECD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22218"/>
            <a:ext cx="3730752" cy="4735782"/>
          </a:xfrm>
          <a:custGeom>
            <a:avLst/>
            <a:gdLst>
              <a:gd name="connsiteX0" fmla="*/ 640080 w 3730752"/>
              <a:gd name="connsiteY0" fmla="*/ 0 h 4735782"/>
              <a:gd name="connsiteX1" fmla="*/ 3730752 w 3730752"/>
              <a:gd name="connsiteY1" fmla="*/ 3090672 h 4735782"/>
              <a:gd name="connsiteX2" fmla="*/ 3357725 w 3730752"/>
              <a:gd name="connsiteY2" fmla="*/ 4563870 h 4735782"/>
              <a:gd name="connsiteX3" fmla="*/ 3253285 w 3730752"/>
              <a:gd name="connsiteY3" fmla="*/ 4735782 h 4735782"/>
              <a:gd name="connsiteX4" fmla="*/ 0 w 3730752"/>
              <a:gd name="connsiteY4" fmla="*/ 4735782 h 4735782"/>
              <a:gd name="connsiteX5" fmla="*/ 0 w 3730752"/>
              <a:gd name="connsiteY5" fmla="*/ 67215 h 4735782"/>
              <a:gd name="connsiteX6" fmla="*/ 17202 w 3730752"/>
              <a:gd name="connsiteY6" fmla="*/ 62792 h 4735782"/>
              <a:gd name="connsiteX7" fmla="*/ 640080 w 3730752"/>
              <a:gd name="connsiteY7" fmla="*/ 0 h 47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0752" h="4735782">
                <a:moveTo>
                  <a:pt x="640080" y="0"/>
                </a:moveTo>
                <a:cubicBezTo>
                  <a:pt x="2347011" y="0"/>
                  <a:pt x="3730752" y="1383741"/>
                  <a:pt x="3730752" y="3090672"/>
                </a:cubicBezTo>
                <a:cubicBezTo>
                  <a:pt x="3730752" y="3624088"/>
                  <a:pt x="3595621" y="4125943"/>
                  <a:pt x="3357725" y="4563870"/>
                </a:cubicBezTo>
                <a:lnTo>
                  <a:pt x="3253285" y="4735782"/>
                </a:lnTo>
                <a:lnTo>
                  <a:pt x="0" y="4735782"/>
                </a:lnTo>
                <a:lnTo>
                  <a:pt x="0" y="67215"/>
                </a:lnTo>
                <a:lnTo>
                  <a:pt x="17202" y="62792"/>
                </a:lnTo>
                <a:cubicBezTo>
                  <a:pt x="218397" y="21621"/>
                  <a:pt x="426714" y="0"/>
                  <a:pt x="64008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91" name="Freeform: Shape 3090">
            <a:extLst>
              <a:ext uri="{FF2B5EF4-FFF2-40B4-BE49-F238E27FC236}">
                <a16:creationId xmlns:a16="http://schemas.microsoft.com/office/drawing/2014/main" id="{9DBC4630-03DA-474F-BBCB-BA3AE6B31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1982" y="-4332"/>
            <a:ext cx="4242816" cy="2454158"/>
          </a:xfrm>
          <a:custGeom>
            <a:avLst/>
            <a:gdLst>
              <a:gd name="connsiteX0" fmla="*/ 28633 w 4242816"/>
              <a:gd name="connsiteY0" fmla="*/ 0 h 2454158"/>
              <a:gd name="connsiteX1" fmla="*/ 4214183 w 4242816"/>
              <a:gd name="connsiteY1" fmla="*/ 0 h 2454158"/>
              <a:gd name="connsiteX2" fmla="*/ 4231864 w 4242816"/>
              <a:gd name="connsiteY2" fmla="*/ 115848 h 2454158"/>
              <a:gd name="connsiteX3" fmla="*/ 4242816 w 4242816"/>
              <a:gd name="connsiteY3" fmla="*/ 332750 h 2454158"/>
              <a:gd name="connsiteX4" fmla="*/ 2121408 w 4242816"/>
              <a:gd name="connsiteY4" fmla="*/ 2454158 h 2454158"/>
              <a:gd name="connsiteX5" fmla="*/ 0 w 4242816"/>
              <a:gd name="connsiteY5" fmla="*/ 332750 h 2454158"/>
              <a:gd name="connsiteX6" fmla="*/ 10953 w 4242816"/>
              <a:gd name="connsiteY6" fmla="*/ 115848 h 24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16" h="2454158">
                <a:moveTo>
                  <a:pt x="28633" y="0"/>
                </a:moveTo>
                <a:lnTo>
                  <a:pt x="4214183" y="0"/>
                </a:lnTo>
                <a:lnTo>
                  <a:pt x="4231864" y="115848"/>
                </a:lnTo>
                <a:cubicBezTo>
                  <a:pt x="4239106" y="187164"/>
                  <a:pt x="4242816" y="259524"/>
                  <a:pt x="4242816" y="332750"/>
                </a:cubicBezTo>
                <a:cubicBezTo>
                  <a:pt x="4242816" y="1504371"/>
                  <a:pt x="3293029" y="2454158"/>
                  <a:pt x="2121408" y="2454158"/>
                </a:cubicBezTo>
                <a:cubicBezTo>
                  <a:pt x="949787" y="2454158"/>
                  <a:pt x="0" y="1504371"/>
                  <a:pt x="0" y="332750"/>
                </a:cubicBezTo>
                <a:cubicBezTo>
                  <a:pt x="0" y="259524"/>
                  <a:pt x="3710" y="187164"/>
                  <a:pt x="10953" y="115848"/>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84" name="Picture 12" descr="Queen of Peace - Medjugorje Pilgrimage – Harvest Journeys Catholic  Pilgrimages">
            <a:extLst>
              <a:ext uri="{FF2B5EF4-FFF2-40B4-BE49-F238E27FC236}">
                <a16:creationId xmlns:a16="http://schemas.microsoft.com/office/drawing/2014/main" id="{9B1A0060-BD44-4D31-C13B-CC25D5697D4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254" r="-3" b="-3"/>
          <a:stretch/>
        </p:blipFill>
        <p:spPr bwMode="auto">
          <a:xfrm>
            <a:off x="1246573" y="10"/>
            <a:ext cx="3913632" cy="2285224"/>
          </a:xfrm>
          <a:custGeom>
            <a:avLst/>
            <a:gdLst/>
            <a:ahLst/>
            <a:cxnLst/>
            <a:rect l="l" t="t" r="r" b="b"/>
            <a:pathLst>
              <a:path w="3913632" h="2285234">
                <a:moveTo>
                  <a:pt x="29691" y="0"/>
                </a:moveTo>
                <a:lnTo>
                  <a:pt x="3883942" y="0"/>
                </a:lnTo>
                <a:lnTo>
                  <a:pt x="3903529" y="128345"/>
                </a:lnTo>
                <a:cubicBezTo>
                  <a:pt x="3910210" y="194127"/>
                  <a:pt x="3913632" y="260873"/>
                  <a:pt x="3913632" y="328418"/>
                </a:cubicBezTo>
                <a:cubicBezTo>
                  <a:pt x="3913632" y="1409138"/>
                  <a:pt x="3037536" y="2285234"/>
                  <a:pt x="1956816" y="2285234"/>
                </a:cubicBezTo>
                <a:cubicBezTo>
                  <a:pt x="876096" y="2285234"/>
                  <a:pt x="0" y="1409138"/>
                  <a:pt x="0" y="328418"/>
                </a:cubicBezTo>
                <a:cubicBezTo>
                  <a:pt x="0" y="260873"/>
                  <a:pt x="3422" y="194127"/>
                  <a:pt x="10103" y="128345"/>
                </a:cubicBezTo>
                <a:close/>
              </a:path>
            </a:pathLst>
          </a:custGeom>
          <a:noFill/>
          <a:extLst>
            <a:ext uri="{909E8E84-426E-40DD-AFC4-6F175D3DCCD1}">
              <a14:hiddenFill xmlns:a14="http://schemas.microsoft.com/office/drawing/2010/main">
                <a:solidFill>
                  <a:srgbClr val="FFFFFF"/>
                </a:solidFill>
              </a14:hiddenFill>
            </a:ext>
          </a:extLst>
        </p:spPr>
      </p:pic>
      <p:pic>
        <p:nvPicPr>
          <p:cNvPr id="3080" name="Picture 8" descr="A Vatican Tradition - South Europe Travel / Bespoke Itineraries Europe">
            <a:extLst>
              <a:ext uri="{FF2B5EF4-FFF2-40B4-BE49-F238E27FC236}">
                <a16:creationId xmlns:a16="http://schemas.microsoft.com/office/drawing/2014/main" id="{930E1D3F-4145-5094-75F1-89AA9F794DF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908" r="27183" b="1"/>
          <a:stretch/>
        </p:blipFill>
        <p:spPr bwMode="auto">
          <a:xfrm>
            <a:off x="20" y="2288331"/>
            <a:ext cx="3564618" cy="4569668"/>
          </a:xfrm>
          <a:custGeom>
            <a:avLst/>
            <a:gdLst/>
            <a:ahLst/>
            <a:cxnLst/>
            <a:rect l="l" t="t" r="r" b="b"/>
            <a:pathLst>
              <a:path w="3564638" h="4569668">
                <a:moveTo>
                  <a:pt x="640080" y="0"/>
                </a:moveTo>
                <a:cubicBezTo>
                  <a:pt x="2255269" y="0"/>
                  <a:pt x="3564638" y="1309369"/>
                  <a:pt x="3564638" y="2924558"/>
                </a:cubicBezTo>
                <a:cubicBezTo>
                  <a:pt x="3564638" y="3530254"/>
                  <a:pt x="3380508" y="4092944"/>
                  <a:pt x="3065170" y="4559707"/>
                </a:cubicBezTo>
                <a:lnTo>
                  <a:pt x="3057720" y="4569668"/>
                </a:lnTo>
                <a:lnTo>
                  <a:pt x="0" y="4569668"/>
                </a:lnTo>
                <a:lnTo>
                  <a:pt x="0" y="72448"/>
                </a:lnTo>
                <a:lnTo>
                  <a:pt x="50679" y="59417"/>
                </a:lnTo>
                <a:cubicBezTo>
                  <a:pt x="241061" y="20459"/>
                  <a:pt x="438181" y="0"/>
                  <a:pt x="640080" y="0"/>
                </a:cubicBezTo>
                <a:close/>
              </a:path>
            </a:pathLst>
          </a:custGeom>
          <a:noFill/>
          <a:extLst>
            <a:ext uri="{909E8E84-426E-40DD-AFC4-6F175D3DCCD1}">
              <a14:hiddenFill xmlns:a14="http://schemas.microsoft.com/office/drawing/2010/main">
                <a:solidFill>
                  <a:srgbClr val="FFFFFF"/>
                </a:solidFill>
              </a14:hiddenFill>
            </a:ext>
          </a:extLst>
        </p:spPr>
      </p:pic>
      <p:sp>
        <p:nvSpPr>
          <p:cNvPr id="3093" name="Oval 3092">
            <a:extLst>
              <a:ext uri="{FF2B5EF4-FFF2-40B4-BE49-F238E27FC236}">
                <a16:creationId xmlns:a16="http://schemas.microsoft.com/office/drawing/2014/main" id="{78418A25-6EAC-4140-BFE6-284E1925B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60967" y="561316"/>
            <a:ext cx="3182112" cy="3182112"/>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78" name="Picture 6" descr="Pilgrimage to Lourdes: A Protestant View">
            <a:extLst>
              <a:ext uri="{FF2B5EF4-FFF2-40B4-BE49-F238E27FC236}">
                <a16:creationId xmlns:a16="http://schemas.microsoft.com/office/drawing/2014/main" id="{35D3B4C5-89C2-E61B-0D97-C25B7397411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3397" r="9449"/>
          <a:stretch/>
        </p:blipFill>
        <p:spPr bwMode="auto">
          <a:xfrm>
            <a:off x="5525559" y="725908"/>
            <a:ext cx="2852928" cy="2852928"/>
          </a:xfrm>
          <a:custGeom>
            <a:avLst/>
            <a:gdLst/>
            <a:ahLst/>
            <a:cxnLst/>
            <a:rect l="l" t="t" r="r" b="b"/>
            <a:pathLst>
              <a:path w="2852928" h="2852928">
                <a:moveTo>
                  <a:pt x="1426464" y="0"/>
                </a:moveTo>
                <a:cubicBezTo>
                  <a:pt x="2214278" y="0"/>
                  <a:pt x="2852928" y="638650"/>
                  <a:pt x="2852928" y="1426464"/>
                </a:cubicBezTo>
                <a:cubicBezTo>
                  <a:pt x="2852928" y="2214278"/>
                  <a:pt x="2214278" y="2852928"/>
                  <a:pt x="1426464" y="2852928"/>
                </a:cubicBezTo>
                <a:cubicBezTo>
                  <a:pt x="638650" y="2852928"/>
                  <a:pt x="0" y="2214278"/>
                  <a:pt x="0" y="1426464"/>
                </a:cubicBezTo>
                <a:cubicBezTo>
                  <a:pt x="0" y="638650"/>
                  <a:pt x="638650" y="0"/>
                  <a:pt x="1426464" y="0"/>
                </a:cubicBezTo>
                <a:close/>
              </a:path>
            </a:pathLst>
          </a:custGeom>
          <a:noFill/>
          <a:extLst>
            <a:ext uri="{909E8E84-426E-40DD-AFC4-6F175D3DCCD1}">
              <a14:hiddenFill xmlns:a14="http://schemas.microsoft.com/office/drawing/2010/main">
                <a:solidFill>
                  <a:srgbClr val="FFFFFF"/>
                </a:solidFill>
              </a14:hiddenFill>
            </a:ext>
          </a:extLst>
        </p:spPr>
      </p:pic>
      <p:sp>
        <p:nvSpPr>
          <p:cNvPr id="3095" name="Freeform: Shape 3094">
            <a:extLst>
              <a:ext uri="{FF2B5EF4-FFF2-40B4-BE49-F238E27FC236}">
                <a16:creationId xmlns:a16="http://schemas.microsoft.com/office/drawing/2014/main" id="{6B9D64DB-4D5C-4A91-B45F-F301E3174F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2568" y="-4332"/>
            <a:ext cx="3439432" cy="3550083"/>
          </a:xfrm>
          <a:custGeom>
            <a:avLst/>
            <a:gdLst>
              <a:gd name="connsiteX0" fmla="*/ 115336 w 3439432"/>
              <a:gd name="connsiteY0" fmla="*/ 0 h 3550083"/>
              <a:gd name="connsiteX1" fmla="*/ 3439432 w 3439432"/>
              <a:gd name="connsiteY1" fmla="*/ 0 h 3550083"/>
              <a:gd name="connsiteX2" fmla="*/ 3439432 w 3439432"/>
              <a:gd name="connsiteY2" fmla="*/ 3462762 h 3550083"/>
              <a:gd name="connsiteX3" fmla="*/ 3318024 w 3439432"/>
              <a:gd name="connsiteY3" fmla="*/ 3493980 h 3550083"/>
              <a:gd name="connsiteX4" fmla="*/ 2761488 w 3439432"/>
              <a:gd name="connsiteY4" fmla="*/ 3550083 h 3550083"/>
              <a:gd name="connsiteX5" fmla="*/ 0 w 3439432"/>
              <a:gd name="connsiteY5" fmla="*/ 788595 h 3550083"/>
              <a:gd name="connsiteX6" fmla="*/ 70713 w 3439432"/>
              <a:gd name="connsiteY6" fmla="*/ 164949 h 355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9432" h="3550083">
                <a:moveTo>
                  <a:pt x="115336" y="0"/>
                </a:moveTo>
                <a:lnTo>
                  <a:pt x="3439432" y="0"/>
                </a:lnTo>
                <a:lnTo>
                  <a:pt x="3439432" y="3462762"/>
                </a:lnTo>
                <a:lnTo>
                  <a:pt x="3318024" y="3493980"/>
                </a:lnTo>
                <a:cubicBezTo>
                  <a:pt x="3138258" y="3530765"/>
                  <a:pt x="2952129" y="3550083"/>
                  <a:pt x="2761488" y="3550083"/>
                </a:cubicBezTo>
                <a:cubicBezTo>
                  <a:pt x="1236360" y="3550083"/>
                  <a:pt x="0" y="2313723"/>
                  <a:pt x="0" y="788595"/>
                </a:cubicBezTo>
                <a:cubicBezTo>
                  <a:pt x="0" y="574124"/>
                  <a:pt x="24450" y="365364"/>
                  <a:pt x="70713" y="164949"/>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082" name="Picture 10" descr="Pilgrimages to Medjugorje - Medjugorje Pilgrimages - Medjugorje Trips —  Aglow Pilgrimages">
            <a:extLst>
              <a:ext uri="{FF2B5EF4-FFF2-40B4-BE49-F238E27FC236}">
                <a16:creationId xmlns:a16="http://schemas.microsoft.com/office/drawing/2014/main" id="{CE22FC12-A375-BF7B-1AF9-814F5D067F7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9506" r="16124" b="-1"/>
          <a:stretch/>
        </p:blipFill>
        <p:spPr bwMode="auto">
          <a:xfrm>
            <a:off x="8918761" y="-4331"/>
            <a:ext cx="3273238" cy="3383891"/>
          </a:xfrm>
          <a:custGeom>
            <a:avLst/>
            <a:gdLst/>
            <a:ahLst/>
            <a:cxnLst/>
            <a:rect l="l" t="t" r="r" b="b"/>
            <a:pathLst>
              <a:path w="3273238" h="3383891">
                <a:moveTo>
                  <a:pt x="122841" y="0"/>
                </a:moveTo>
                <a:lnTo>
                  <a:pt x="3273238" y="0"/>
                </a:lnTo>
                <a:lnTo>
                  <a:pt x="3273238" y="3291335"/>
                </a:lnTo>
                <a:lnTo>
                  <a:pt x="3118338" y="3331164"/>
                </a:lnTo>
                <a:cubicBezTo>
                  <a:pt x="2949390" y="3365736"/>
                  <a:pt x="2774463" y="3383891"/>
                  <a:pt x="2595295" y="3383891"/>
                </a:cubicBezTo>
                <a:cubicBezTo>
                  <a:pt x="1161953" y="3383891"/>
                  <a:pt x="0" y="2221938"/>
                  <a:pt x="0" y="788596"/>
                </a:cubicBezTo>
                <a:cubicBezTo>
                  <a:pt x="0" y="519845"/>
                  <a:pt x="40850" y="260634"/>
                  <a:pt x="116679" y="16835"/>
                </a:cubicBezTo>
                <a:close/>
              </a:path>
            </a:pathLst>
          </a:custGeom>
          <a:noFill/>
          <a:extLst>
            <a:ext uri="{909E8E84-426E-40DD-AFC4-6F175D3DCCD1}">
              <a14:hiddenFill xmlns:a14="http://schemas.microsoft.com/office/drawing/2010/main">
                <a:solidFill>
                  <a:srgbClr val="FFFFFF"/>
                </a:solidFill>
              </a14:hiddenFill>
            </a:ext>
          </a:extLst>
        </p:spPr>
      </p:pic>
      <p:sp>
        <p:nvSpPr>
          <p:cNvPr id="3097" name="Freeform: Shape 3096">
            <a:extLst>
              <a:ext uri="{FF2B5EF4-FFF2-40B4-BE49-F238E27FC236}">
                <a16:creationId xmlns:a16="http://schemas.microsoft.com/office/drawing/2014/main" id="{CB14CE1B-4BC5-4EF2-BE3D-05E4F580B3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99331" y="3907418"/>
            <a:ext cx="2992669" cy="2950582"/>
          </a:xfrm>
          <a:custGeom>
            <a:avLst/>
            <a:gdLst>
              <a:gd name="connsiteX0" fmla="*/ 2052140 w 2992669"/>
              <a:gd name="connsiteY0" fmla="*/ 0 h 2950582"/>
              <a:gd name="connsiteX1" fmla="*/ 2850926 w 2992669"/>
              <a:gd name="connsiteY1" fmla="*/ 161267 h 2950582"/>
              <a:gd name="connsiteX2" fmla="*/ 2992669 w 2992669"/>
              <a:gd name="connsiteY2" fmla="*/ 229549 h 2950582"/>
              <a:gd name="connsiteX3" fmla="*/ 2992669 w 2992669"/>
              <a:gd name="connsiteY3" fmla="*/ 2950582 h 2950582"/>
              <a:gd name="connsiteX4" fmla="*/ 209274 w 2992669"/>
              <a:gd name="connsiteY4" fmla="*/ 2950582 h 2950582"/>
              <a:gd name="connsiteX5" fmla="*/ 161267 w 2992669"/>
              <a:gd name="connsiteY5" fmla="*/ 2850926 h 2950582"/>
              <a:gd name="connsiteX6" fmla="*/ 0 w 2992669"/>
              <a:gd name="connsiteY6" fmla="*/ 2052140 h 2950582"/>
              <a:gd name="connsiteX7" fmla="*/ 2052140 w 2992669"/>
              <a:gd name="connsiteY7" fmla="*/ 0 h 295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2669" h="2950582">
                <a:moveTo>
                  <a:pt x="2052140" y="0"/>
                </a:moveTo>
                <a:cubicBezTo>
                  <a:pt x="2335482" y="0"/>
                  <a:pt x="2605411" y="57424"/>
                  <a:pt x="2850926" y="161267"/>
                </a:cubicBezTo>
                <a:lnTo>
                  <a:pt x="2992669" y="229549"/>
                </a:lnTo>
                <a:lnTo>
                  <a:pt x="2992669" y="2950582"/>
                </a:lnTo>
                <a:lnTo>
                  <a:pt x="209274" y="2950582"/>
                </a:lnTo>
                <a:lnTo>
                  <a:pt x="161267" y="2850926"/>
                </a:lnTo>
                <a:cubicBezTo>
                  <a:pt x="57423" y="2605411"/>
                  <a:pt x="0" y="2335482"/>
                  <a:pt x="0" y="2052140"/>
                </a:cubicBezTo>
                <a:cubicBezTo>
                  <a:pt x="0" y="918774"/>
                  <a:pt x="918774" y="0"/>
                  <a:pt x="205214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74" name="Picture 2" descr="The authentic pilgrimage in Lourdes">
            <a:extLst>
              <a:ext uri="{FF2B5EF4-FFF2-40B4-BE49-F238E27FC236}">
                <a16:creationId xmlns:a16="http://schemas.microsoft.com/office/drawing/2014/main" id="{F4005503-3E2B-61F6-8B4A-32D13B1FDB2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488" r="-2" b="-2"/>
          <a:stretch/>
        </p:blipFill>
        <p:spPr bwMode="auto">
          <a:xfrm>
            <a:off x="9363236" y="4071322"/>
            <a:ext cx="2828765" cy="2786678"/>
          </a:xfrm>
          <a:custGeom>
            <a:avLst/>
            <a:gdLst/>
            <a:ahLst/>
            <a:cxnLst/>
            <a:rect l="l" t="t" r="r" b="b"/>
            <a:pathLst>
              <a:path w="2828765" h="2786678">
                <a:moveTo>
                  <a:pt x="1888236" y="0"/>
                </a:moveTo>
                <a:cubicBezTo>
                  <a:pt x="2214125" y="0"/>
                  <a:pt x="2520731" y="82558"/>
                  <a:pt x="2788281" y="227900"/>
                </a:cubicBezTo>
                <a:lnTo>
                  <a:pt x="2828765" y="252495"/>
                </a:lnTo>
                <a:lnTo>
                  <a:pt x="2828765" y="2786678"/>
                </a:lnTo>
                <a:lnTo>
                  <a:pt x="227128" y="2786678"/>
                </a:lnTo>
                <a:lnTo>
                  <a:pt x="148387" y="2623223"/>
                </a:lnTo>
                <a:cubicBezTo>
                  <a:pt x="52837" y="2397318"/>
                  <a:pt x="0" y="2148947"/>
                  <a:pt x="0" y="1888236"/>
                </a:cubicBezTo>
                <a:cubicBezTo>
                  <a:pt x="0" y="845392"/>
                  <a:pt x="845392" y="0"/>
                  <a:pt x="1888236" y="0"/>
                </a:cubicBezTo>
                <a:close/>
              </a:path>
            </a:pathLst>
          </a:custGeom>
          <a:noFill/>
          <a:extLst>
            <a:ext uri="{909E8E84-426E-40DD-AFC4-6F175D3DCCD1}">
              <a14:hiddenFill xmlns:a14="http://schemas.microsoft.com/office/drawing/2010/main">
                <a:solidFill>
                  <a:srgbClr val="FFFFFF"/>
                </a:solidFill>
              </a14:hiddenFill>
            </a:ext>
          </a:extLst>
        </p:spPr>
      </p:pic>
      <p:pic>
        <p:nvPicPr>
          <p:cNvPr id="3" name="Picture 6" descr="Scottish Catholic Education Service | SCES | Catholic Education Week 2011  Resources">
            <a:extLst>
              <a:ext uri="{FF2B5EF4-FFF2-40B4-BE49-F238E27FC236}">
                <a16:creationId xmlns:a16="http://schemas.microsoft.com/office/drawing/2014/main" id="{61CA04C5-25BC-04B9-23E3-58C65BBA8A4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5743575"/>
            <a:ext cx="1180882"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0463406"/>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a27301d-8c7a-4f0d-8326-a59a515b7f74" xsi:nil="true"/>
    <lcf76f155ced4ddcb4097134ff3c332f xmlns="8406ccd5-7e7d-43f1-9d57-1450a2959d5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0DFC7448CB5324A9157AD14C5CF0F8E" ma:contentTypeVersion="17" ma:contentTypeDescription="Create a new document." ma:contentTypeScope="" ma:versionID="056463c1ec3e60a6562da6d6b7a3e9c6">
  <xsd:schema xmlns:xsd="http://www.w3.org/2001/XMLSchema" xmlns:xs="http://www.w3.org/2001/XMLSchema" xmlns:p="http://schemas.microsoft.com/office/2006/metadata/properties" xmlns:ns2="da27301d-8c7a-4f0d-8326-a59a515b7f74" xmlns:ns3="8406ccd5-7e7d-43f1-9d57-1450a2959d56" targetNamespace="http://schemas.microsoft.com/office/2006/metadata/properties" ma:root="true" ma:fieldsID="07aa26b5c5f7de5ca1d7ce0e5afd792f" ns2:_="" ns3:_="">
    <xsd:import namespace="da27301d-8c7a-4f0d-8326-a59a515b7f74"/>
    <xsd:import namespace="8406ccd5-7e7d-43f1-9d57-1450a2959d5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OCR" minOccurs="0"/>
                <xsd:element ref="ns3:MediaServiceGenerationTime" minOccurs="0"/>
                <xsd:element ref="ns3:MediaServiceEventHashCode" minOccurs="0"/>
                <xsd:element ref="ns3:MediaServiceAutoTags"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a27301d-8c7a-4f0d-8326-a59a515b7f7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3aa179b-116c-48f4-a7da-f6c2b38c033c}" ma:internalName="TaxCatchAll" ma:showField="CatchAllData" ma:web="da27301d-8c7a-4f0d-8326-a59a515b7f7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406ccd5-7e7d-43f1-9d57-1450a2959d5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Tags" ma:index="17" nillable="true" ma:displayName="Tags" ma:internalName="MediaServiceAutoTags"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672db97-e6d1-419f-8615-e47e5557047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6519B1B-283B-49AA-827E-5F911B59820D}">
  <ds:schemaRefs>
    <ds:schemaRef ds:uri="http://schemas.microsoft.com/office/2006/metadata/properties"/>
    <ds:schemaRef ds:uri="http://schemas.microsoft.com/office/infopath/2007/PartnerControls"/>
    <ds:schemaRef ds:uri="da27301d-8c7a-4f0d-8326-a59a515b7f74"/>
    <ds:schemaRef ds:uri="8406ccd5-7e7d-43f1-9d57-1450a2959d56"/>
  </ds:schemaRefs>
</ds:datastoreItem>
</file>

<file path=customXml/itemProps2.xml><?xml version="1.0" encoding="utf-8"?>
<ds:datastoreItem xmlns:ds="http://schemas.openxmlformats.org/officeDocument/2006/customXml" ds:itemID="{C6826398-B8EB-496B-B59F-11D8F177D02D}">
  <ds:schemaRefs>
    <ds:schemaRef ds:uri="http://schemas.microsoft.com/sharepoint/v3/contenttype/forms"/>
  </ds:schemaRefs>
</ds:datastoreItem>
</file>

<file path=customXml/itemProps3.xml><?xml version="1.0" encoding="utf-8"?>
<ds:datastoreItem xmlns:ds="http://schemas.openxmlformats.org/officeDocument/2006/customXml" ds:itemID="{7BB1735A-0B75-41A4-8BE3-B8127FCF31B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a27301d-8c7a-4f0d-8326-a59a515b7f74"/>
    <ds:schemaRef ds:uri="8406ccd5-7e7d-43f1-9d57-1450a2959d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1420</TotalTime>
  <Words>1445</Words>
  <Application>Microsoft Office PowerPoint</Application>
  <PresentationFormat>Widescreen</PresentationFormat>
  <Paragraphs>126</Paragraphs>
  <Slides>19</Slides>
  <Notes>18</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Comic Sans MS</vt:lpstr>
      <vt:lpstr>Office Theme</vt:lpstr>
      <vt:lpstr>Catholic Education Week  2023</vt:lpstr>
      <vt:lpstr>Catholic Education Week Prayer</vt:lpstr>
      <vt:lpstr>Theme  Every year there is a theme for Catholic Education Week and this year it is: </vt:lpstr>
      <vt:lpstr>What is a journey?</vt:lpstr>
      <vt:lpstr>PowerPoint Presentation</vt:lpstr>
      <vt:lpstr>A different type of journey…</vt:lpstr>
      <vt:lpstr>What do we call someone who is on a journey?</vt:lpstr>
      <vt:lpstr>A different type of journey is called a PILGRIMAGE</vt:lpstr>
      <vt:lpstr>A PILGRIMAGE is when someone goes on a Spirtual journey</vt:lpstr>
      <vt:lpstr>Question: What do we call someone who is on a PILGRIMAGE?</vt:lpstr>
      <vt:lpstr>A pilgrimage doesn’t have to be travelling to a Sacred place.   We are all on pilgrimage right now as we live our lives and will visit a sacred place in the end, which is heaven.   A pilgrimage is a spiritual journey as we deepen our beliefs through prayer, worship and how we live our lives. </vt:lpstr>
      <vt:lpstr>Pilgrims</vt:lpstr>
      <vt:lpstr>Our Faith</vt:lpstr>
      <vt:lpstr>We are Pilgrims of Faith</vt:lpstr>
      <vt:lpstr>Let’s listen to the words of this hymn together</vt:lpstr>
      <vt:lpstr>Walk with me oh my Lord </vt:lpstr>
      <vt:lpstr>Let’s sing the hymn together now…</vt:lpstr>
      <vt:lpstr>How can we be Pilgrims of Faith?</vt:lpstr>
      <vt:lpstr>Catholic Education Week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Catholic Education Week  2023</dc:title>
  <dc:creator>Melissa Gavan</dc:creator>
  <cp:lastModifiedBy>Melissa Gavan</cp:lastModifiedBy>
  <cp:revision>2</cp:revision>
  <dcterms:created xsi:type="dcterms:W3CDTF">2023-09-19T13:46:29Z</dcterms:created>
  <dcterms:modified xsi:type="dcterms:W3CDTF">2023-09-21T10:48:40Z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0x01010020DFC7448CB5324A9157AD14C5CF0F8E</vt:lpwstr>
  </property>
  <property fmtid="{D5CDD505-2E9C-101B-9397-08002B2CF9AE}" pid="3" name="MediaServiceImageTags">
    <vt:lpwstr/>
  </property>
</Properties>
</file>