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72" r:id="rId3"/>
    <p:sldId id="258" r:id="rId4"/>
    <p:sldId id="264" r:id="rId5"/>
    <p:sldId id="278" r:id="rId6"/>
    <p:sldId id="274" r:id="rId7"/>
    <p:sldId id="273" r:id="rId8"/>
    <p:sldId id="275" r:id="rId9"/>
    <p:sldId id="265" r:id="rId10"/>
    <p:sldId id="268" r:id="rId11"/>
    <p:sldId id="267" r:id="rId12"/>
    <p:sldId id="269" r:id="rId13"/>
    <p:sldId id="261" r:id="rId14"/>
    <p:sldId id="271" r:id="rId15"/>
    <p:sldId id="259" r:id="rId16"/>
    <p:sldId id="276" r:id="rId17"/>
    <p:sldId id="25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49E987-124C-4EF3-B5D3-B7B2F1007039}" type="datetimeFigureOut">
              <a:rPr lang="en-GB" smtClean="0"/>
              <a:t>22/08/2023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EA233C-E4A1-4AE5-8597-B8944293412B}" type="slidenum">
              <a:rPr lang="en-GB" smtClean="0"/>
              <a:t>‹#›</a:t>
            </a:fld>
            <a:endParaRPr lang="en-GB"/>
          </a:p>
        </p:txBody>
      </p:sp>
    </p:spTree>
    <p:extLst>
      <p:ext uri="{BB962C8B-B14F-4D97-AF65-F5344CB8AC3E}">
        <p14:creationId xmlns:p14="http://schemas.microsoft.com/office/powerpoint/2010/main" val="2804425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 the students that Catholic Education Week(CEW) is a special time to reflect on the distinctive nature of Catholic schools.  The theme of CEW this year is ‘Pilgrims of Faith’. The BGE lesson for CEW focuses on this theme and this assembly reflects the content of that lesson. </a:t>
            </a:r>
            <a:endParaRPr lang="en-GB" dirty="0"/>
          </a:p>
        </p:txBody>
      </p:sp>
      <p:sp>
        <p:nvSpPr>
          <p:cNvPr id="4" name="Slide Number Placeholder 3"/>
          <p:cNvSpPr>
            <a:spLocks noGrp="1"/>
          </p:cNvSpPr>
          <p:nvPr>
            <p:ph type="sldNum" sz="quarter" idx="5"/>
          </p:nvPr>
        </p:nvSpPr>
        <p:spPr/>
        <p:txBody>
          <a:bodyPr/>
          <a:lstStyle/>
          <a:p>
            <a:fld id="{20EA233C-E4A1-4AE5-8597-B8944293412B}" type="slidenum">
              <a:rPr lang="en-GB" smtClean="0"/>
              <a:t>3</a:t>
            </a:fld>
            <a:endParaRPr lang="en-GB"/>
          </a:p>
        </p:txBody>
      </p:sp>
    </p:spTree>
    <p:extLst>
      <p:ext uri="{BB962C8B-B14F-4D97-AF65-F5344CB8AC3E}">
        <p14:creationId xmlns:p14="http://schemas.microsoft.com/office/powerpoint/2010/main" val="32953073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Complete the Assembly in prayer together.</a:t>
            </a:r>
            <a:endParaRPr lang="en-GB" dirty="0"/>
          </a:p>
        </p:txBody>
      </p:sp>
      <p:sp>
        <p:nvSpPr>
          <p:cNvPr id="4" name="Slide Number Placeholder 3"/>
          <p:cNvSpPr>
            <a:spLocks noGrp="1"/>
          </p:cNvSpPr>
          <p:nvPr>
            <p:ph type="sldNum" sz="quarter" idx="5"/>
          </p:nvPr>
        </p:nvSpPr>
        <p:spPr/>
        <p:txBody>
          <a:bodyPr/>
          <a:lstStyle/>
          <a:p>
            <a:fld id="{20EA233C-E4A1-4AE5-8597-B8944293412B}" type="slidenum">
              <a:rPr lang="en-GB" smtClean="0"/>
              <a:t>17</a:t>
            </a:fld>
            <a:endParaRPr lang="en-GB"/>
          </a:p>
        </p:txBody>
      </p:sp>
    </p:spTree>
    <p:extLst>
      <p:ext uri="{BB962C8B-B14F-4D97-AF65-F5344CB8AC3E}">
        <p14:creationId xmlns:p14="http://schemas.microsoft.com/office/powerpoint/2010/main" val="1962655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0EA233C-E4A1-4AE5-8597-B8944293412B}" type="slidenum">
              <a:rPr lang="en-GB" smtClean="0"/>
              <a:t>4</a:t>
            </a:fld>
            <a:endParaRPr lang="en-GB"/>
          </a:p>
        </p:txBody>
      </p:sp>
    </p:spTree>
    <p:extLst>
      <p:ext uri="{BB962C8B-B14F-4D97-AF65-F5344CB8AC3E}">
        <p14:creationId xmlns:p14="http://schemas.microsoft.com/office/powerpoint/2010/main" val="43050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Our school </a:t>
            </a:r>
            <a:r>
              <a:rPr lang="en-GB" sz="1200" b="0" dirty="0"/>
              <a:t>is a community of faith and learning, with Jesus at its centre. We believe that God – Father, Son and Spirit – is active here. </a:t>
            </a:r>
            <a:r>
              <a:rPr lang="en-GB" b="0" i="0" dirty="0"/>
              <a:t>We are a community where learning is central to </a:t>
            </a:r>
            <a:r>
              <a:rPr lang="en-GB" b="1" i="0" dirty="0"/>
              <a:t>what</a:t>
            </a:r>
            <a:r>
              <a:rPr lang="en-GB" b="0" i="0" dirty="0"/>
              <a:t> we do and </a:t>
            </a:r>
            <a:r>
              <a:rPr lang="en-GB" b="1" i="0" dirty="0"/>
              <a:t>how</a:t>
            </a:r>
            <a:r>
              <a:rPr lang="en-GB" b="0" i="0" dirty="0"/>
              <a:t> we do it. However, we are also a community that is built on and nourished by faith. We believe that Jesus Christ and his teaching is at the centre not only of </a:t>
            </a:r>
            <a:r>
              <a:rPr lang="en-GB" b="1" i="0" dirty="0"/>
              <a:t>what</a:t>
            </a:r>
            <a:r>
              <a:rPr lang="en-GB" b="0" i="0" dirty="0"/>
              <a:t> we do and </a:t>
            </a:r>
            <a:r>
              <a:rPr lang="en-GB" b="1" i="0" dirty="0"/>
              <a:t>how</a:t>
            </a:r>
            <a:r>
              <a:rPr lang="en-GB" b="0" i="0" dirty="0"/>
              <a:t> we do it; he is also at the centre of </a:t>
            </a:r>
            <a:r>
              <a:rPr lang="en-GB" b="1" i="0" dirty="0"/>
              <a:t>why</a:t>
            </a:r>
            <a:r>
              <a:rPr lang="en-GB" b="0" i="0" dirty="0"/>
              <a:t> we do what we do. </a:t>
            </a:r>
            <a:endParaRPr lang="en-GB" sz="1200" b="0" dirty="0"/>
          </a:p>
          <a:p>
            <a:endParaRPr lang="en-GB" dirty="0"/>
          </a:p>
        </p:txBody>
      </p:sp>
      <p:sp>
        <p:nvSpPr>
          <p:cNvPr id="4" name="Slide Number Placeholder 3"/>
          <p:cNvSpPr>
            <a:spLocks noGrp="1"/>
          </p:cNvSpPr>
          <p:nvPr>
            <p:ph type="sldNum" sz="quarter" idx="5"/>
          </p:nvPr>
        </p:nvSpPr>
        <p:spPr/>
        <p:txBody>
          <a:bodyPr/>
          <a:lstStyle/>
          <a:p>
            <a:fld id="{20EA233C-E4A1-4AE5-8597-B8944293412B}" type="slidenum">
              <a:rPr lang="en-GB" smtClean="0"/>
              <a:t>5</a:t>
            </a:fld>
            <a:endParaRPr lang="en-GB"/>
          </a:p>
        </p:txBody>
      </p:sp>
    </p:spTree>
    <p:extLst>
      <p:ext uri="{BB962C8B-B14F-4D97-AF65-F5344CB8AC3E}">
        <p14:creationId xmlns:p14="http://schemas.microsoft.com/office/powerpoint/2010/main" val="1383942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World Youth Day is held every 4 years.  Young Catholics from around the world travel to the designated country for a pilgrimage of faith which culminates in a Mass celebrated by the Pope.  The photo is an aerial view of Pope Francis celebrating Mass with over 1.5 million young Catholics who had travelled to Portugal for the World Youth Day.</a:t>
            </a:r>
            <a:endParaRPr lang="en-GB" dirty="0"/>
          </a:p>
        </p:txBody>
      </p:sp>
      <p:sp>
        <p:nvSpPr>
          <p:cNvPr id="4" name="Slide Number Placeholder 3"/>
          <p:cNvSpPr>
            <a:spLocks noGrp="1"/>
          </p:cNvSpPr>
          <p:nvPr>
            <p:ph type="sldNum" sz="quarter" idx="5"/>
          </p:nvPr>
        </p:nvSpPr>
        <p:spPr/>
        <p:txBody>
          <a:bodyPr/>
          <a:lstStyle/>
          <a:p>
            <a:fld id="{20EA233C-E4A1-4AE5-8597-B8944293412B}" type="slidenum">
              <a:rPr lang="en-GB" smtClean="0"/>
              <a:t>6</a:t>
            </a:fld>
            <a:endParaRPr lang="en-GB"/>
          </a:p>
        </p:txBody>
      </p:sp>
    </p:spTree>
    <p:extLst>
      <p:ext uri="{BB962C8B-B14F-4D97-AF65-F5344CB8AC3E}">
        <p14:creationId xmlns:p14="http://schemas.microsoft.com/office/powerpoint/2010/main" val="28651841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Watch this clip (7 minutes) prepared by Sancta Familia media which shows the young pilgrims of faith who had gathered the night before the Mass for a Vigil with Pope Francis  They camped out overnight and spent time in silent prayer during Eucharistic adoration.  Young people travelled from every diocese in Scotland to attend the WYD Mass.  Those interviewed are from the group who travelled from the Diocese of Aberdeen.  Reflect on what they say about their faith and the experience of being on pilgrimage.</a:t>
            </a:r>
            <a:endParaRPr lang="en-GB" dirty="0"/>
          </a:p>
        </p:txBody>
      </p:sp>
      <p:sp>
        <p:nvSpPr>
          <p:cNvPr id="4" name="Slide Number Placeholder 3"/>
          <p:cNvSpPr>
            <a:spLocks noGrp="1"/>
          </p:cNvSpPr>
          <p:nvPr>
            <p:ph type="sldNum" sz="quarter" idx="5"/>
          </p:nvPr>
        </p:nvSpPr>
        <p:spPr/>
        <p:txBody>
          <a:bodyPr/>
          <a:lstStyle/>
          <a:p>
            <a:fld id="{20EA233C-E4A1-4AE5-8597-B8944293412B}" type="slidenum">
              <a:rPr lang="en-GB" smtClean="0"/>
              <a:t>7</a:t>
            </a:fld>
            <a:endParaRPr lang="en-GB"/>
          </a:p>
        </p:txBody>
      </p:sp>
    </p:spTree>
    <p:extLst>
      <p:ext uri="{BB962C8B-B14F-4D97-AF65-F5344CB8AC3E}">
        <p14:creationId xmlns:p14="http://schemas.microsoft.com/office/powerpoint/2010/main" val="1137269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yourself this question again having watched the video clip.</a:t>
            </a:r>
            <a:endParaRPr lang="en-GB" dirty="0"/>
          </a:p>
        </p:txBody>
      </p:sp>
      <p:sp>
        <p:nvSpPr>
          <p:cNvPr id="4" name="Slide Number Placeholder 3"/>
          <p:cNvSpPr>
            <a:spLocks noGrp="1"/>
          </p:cNvSpPr>
          <p:nvPr>
            <p:ph type="sldNum" sz="quarter" idx="5"/>
          </p:nvPr>
        </p:nvSpPr>
        <p:spPr/>
        <p:txBody>
          <a:bodyPr/>
          <a:lstStyle/>
          <a:p>
            <a:fld id="{20EA233C-E4A1-4AE5-8597-B8944293412B}" type="slidenum">
              <a:rPr lang="en-GB" smtClean="0"/>
              <a:t>8</a:t>
            </a:fld>
            <a:endParaRPr lang="en-GB"/>
          </a:p>
        </p:txBody>
      </p:sp>
    </p:spTree>
    <p:extLst>
      <p:ext uri="{BB962C8B-B14F-4D97-AF65-F5344CB8AC3E}">
        <p14:creationId xmlns:p14="http://schemas.microsoft.com/office/powerpoint/2010/main" val="16120737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Display each of the next 5 slides for a short time to give the students time to read and reflect on the statements from Pope Francis about faith.</a:t>
            </a:r>
            <a:endParaRPr lang="en-GB" dirty="0"/>
          </a:p>
        </p:txBody>
      </p:sp>
      <p:sp>
        <p:nvSpPr>
          <p:cNvPr id="4" name="Slide Number Placeholder 3"/>
          <p:cNvSpPr>
            <a:spLocks noGrp="1"/>
          </p:cNvSpPr>
          <p:nvPr>
            <p:ph type="sldNum" sz="quarter" idx="5"/>
          </p:nvPr>
        </p:nvSpPr>
        <p:spPr/>
        <p:txBody>
          <a:bodyPr/>
          <a:lstStyle/>
          <a:p>
            <a:fld id="{20EA233C-E4A1-4AE5-8597-B8944293412B}" type="slidenum">
              <a:rPr lang="en-GB" smtClean="0"/>
              <a:t>9</a:t>
            </a:fld>
            <a:endParaRPr lang="en-GB"/>
          </a:p>
        </p:txBody>
      </p:sp>
    </p:spTree>
    <p:extLst>
      <p:ext uri="{BB962C8B-B14F-4D97-AF65-F5344CB8AC3E}">
        <p14:creationId xmlns:p14="http://schemas.microsoft.com/office/powerpoint/2010/main" val="1963930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his sermon at the WYD Mass, Pope Francis told the young pilgrims of Faith – ‘… we radiate light – we shine – by welcoming Jesus into our hearts and learning to love as he does. To love like Jesus: that is what makes us shine, makes us do works of love.  Friends, I am telling you the truth: whenever you do works of love, you become light.  But the moment you stop loving others and become </a:t>
            </a:r>
            <a:r>
              <a:rPr lang="en-US" dirty="0" err="1"/>
              <a:t>self-centred</a:t>
            </a:r>
            <a:r>
              <a:rPr lang="en-US" dirty="0"/>
              <a:t>, you extinguish your light.’  Here Pope Francis is telling you to copy the example of Jesus and live your faith through good works, which display love of neighbour.  Think, then, about how you can be that light that shines for others.  How can you put your faith into action?</a:t>
            </a:r>
            <a:endParaRPr lang="en-GB" dirty="0"/>
          </a:p>
        </p:txBody>
      </p:sp>
      <p:sp>
        <p:nvSpPr>
          <p:cNvPr id="4" name="Slide Number Placeholder 3"/>
          <p:cNvSpPr>
            <a:spLocks noGrp="1"/>
          </p:cNvSpPr>
          <p:nvPr>
            <p:ph type="sldNum" sz="quarter" idx="5"/>
          </p:nvPr>
        </p:nvSpPr>
        <p:spPr/>
        <p:txBody>
          <a:bodyPr/>
          <a:lstStyle/>
          <a:p>
            <a:fld id="{20EA233C-E4A1-4AE5-8597-B8944293412B}" type="slidenum">
              <a:rPr lang="en-GB" smtClean="0"/>
              <a:t>15</a:t>
            </a:fld>
            <a:endParaRPr lang="en-GB"/>
          </a:p>
        </p:txBody>
      </p:sp>
    </p:spTree>
    <p:extLst>
      <p:ext uri="{BB962C8B-B14F-4D97-AF65-F5344CB8AC3E}">
        <p14:creationId xmlns:p14="http://schemas.microsoft.com/office/powerpoint/2010/main" val="38431302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students should consider the importance of nurturing their faith by considering the suggestions on this slide.</a:t>
            </a:r>
            <a:endParaRPr lang="en-GB" dirty="0"/>
          </a:p>
        </p:txBody>
      </p:sp>
      <p:sp>
        <p:nvSpPr>
          <p:cNvPr id="4" name="Slide Number Placeholder 3"/>
          <p:cNvSpPr>
            <a:spLocks noGrp="1"/>
          </p:cNvSpPr>
          <p:nvPr>
            <p:ph type="sldNum" sz="quarter" idx="5"/>
          </p:nvPr>
        </p:nvSpPr>
        <p:spPr/>
        <p:txBody>
          <a:bodyPr/>
          <a:lstStyle/>
          <a:p>
            <a:fld id="{20EA233C-E4A1-4AE5-8597-B8944293412B}" type="slidenum">
              <a:rPr lang="en-GB" smtClean="0"/>
              <a:t>16</a:t>
            </a:fld>
            <a:endParaRPr lang="en-GB"/>
          </a:p>
        </p:txBody>
      </p:sp>
    </p:spTree>
    <p:extLst>
      <p:ext uri="{BB962C8B-B14F-4D97-AF65-F5344CB8AC3E}">
        <p14:creationId xmlns:p14="http://schemas.microsoft.com/office/powerpoint/2010/main" val="11064828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27231-4D0B-607F-1621-9ECFEA3F7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4C1F997-49C4-8B2E-BA79-BCDEB8A971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01C6E95-37A3-C464-B970-96DC8F0BDD58}"/>
              </a:ext>
            </a:extLst>
          </p:cNvPr>
          <p:cNvSpPr>
            <a:spLocks noGrp="1"/>
          </p:cNvSpPr>
          <p:nvPr>
            <p:ph type="dt" sz="half" idx="10"/>
          </p:nvPr>
        </p:nvSpPr>
        <p:spPr/>
        <p:txBody>
          <a:bodyPr/>
          <a:lstStyle/>
          <a:p>
            <a:fld id="{6B7AE0C4-A70A-4DD0-B7D8-BE7C69424AC9}" type="datetimeFigureOut">
              <a:rPr lang="en-GB" smtClean="0"/>
              <a:t>22/08/2023</a:t>
            </a:fld>
            <a:endParaRPr lang="en-GB"/>
          </a:p>
        </p:txBody>
      </p:sp>
      <p:sp>
        <p:nvSpPr>
          <p:cNvPr id="5" name="Footer Placeholder 4">
            <a:extLst>
              <a:ext uri="{FF2B5EF4-FFF2-40B4-BE49-F238E27FC236}">
                <a16:creationId xmlns:a16="http://schemas.microsoft.com/office/drawing/2014/main" id="{1BB336BC-0F2E-4290-D68F-6856D6F0F7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FA69F63-37D9-2557-E321-39B59271A881}"/>
              </a:ext>
            </a:extLst>
          </p:cNvPr>
          <p:cNvSpPr>
            <a:spLocks noGrp="1"/>
          </p:cNvSpPr>
          <p:nvPr>
            <p:ph type="sldNum" sz="quarter" idx="12"/>
          </p:nvPr>
        </p:nvSpPr>
        <p:spPr/>
        <p:txBody>
          <a:bodyPr/>
          <a:lstStyle/>
          <a:p>
            <a:fld id="{4CDA2B28-E9D0-4B4F-B807-8ACABA51B5AB}" type="slidenum">
              <a:rPr lang="en-GB" smtClean="0"/>
              <a:t>‹#›</a:t>
            </a:fld>
            <a:endParaRPr lang="en-GB"/>
          </a:p>
        </p:txBody>
      </p:sp>
    </p:spTree>
    <p:extLst>
      <p:ext uri="{BB962C8B-B14F-4D97-AF65-F5344CB8AC3E}">
        <p14:creationId xmlns:p14="http://schemas.microsoft.com/office/powerpoint/2010/main" val="3974519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F7A01-3117-79A6-F184-4479D55C55B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C6AE0C6-96B3-1828-CD51-EF1781645D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4B7290F-7E64-3177-184F-E3201B3309E8}"/>
              </a:ext>
            </a:extLst>
          </p:cNvPr>
          <p:cNvSpPr>
            <a:spLocks noGrp="1"/>
          </p:cNvSpPr>
          <p:nvPr>
            <p:ph type="dt" sz="half" idx="10"/>
          </p:nvPr>
        </p:nvSpPr>
        <p:spPr/>
        <p:txBody>
          <a:bodyPr/>
          <a:lstStyle/>
          <a:p>
            <a:fld id="{6B7AE0C4-A70A-4DD0-B7D8-BE7C69424AC9}" type="datetimeFigureOut">
              <a:rPr lang="en-GB" smtClean="0"/>
              <a:t>22/08/2023</a:t>
            </a:fld>
            <a:endParaRPr lang="en-GB"/>
          </a:p>
        </p:txBody>
      </p:sp>
      <p:sp>
        <p:nvSpPr>
          <p:cNvPr id="5" name="Footer Placeholder 4">
            <a:extLst>
              <a:ext uri="{FF2B5EF4-FFF2-40B4-BE49-F238E27FC236}">
                <a16:creationId xmlns:a16="http://schemas.microsoft.com/office/drawing/2014/main" id="{1DE3209D-AA2D-E23A-5CCC-BAF271673D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24A8292-6236-3372-3301-EE5AABBEA8B8}"/>
              </a:ext>
            </a:extLst>
          </p:cNvPr>
          <p:cNvSpPr>
            <a:spLocks noGrp="1"/>
          </p:cNvSpPr>
          <p:nvPr>
            <p:ph type="sldNum" sz="quarter" idx="12"/>
          </p:nvPr>
        </p:nvSpPr>
        <p:spPr/>
        <p:txBody>
          <a:bodyPr/>
          <a:lstStyle/>
          <a:p>
            <a:fld id="{4CDA2B28-E9D0-4B4F-B807-8ACABA51B5AB}" type="slidenum">
              <a:rPr lang="en-GB" smtClean="0"/>
              <a:t>‹#›</a:t>
            </a:fld>
            <a:endParaRPr lang="en-GB"/>
          </a:p>
        </p:txBody>
      </p:sp>
    </p:spTree>
    <p:extLst>
      <p:ext uri="{BB962C8B-B14F-4D97-AF65-F5344CB8AC3E}">
        <p14:creationId xmlns:p14="http://schemas.microsoft.com/office/powerpoint/2010/main" val="80063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3C171D-D8D0-3E82-4F6F-F019C02E28B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B6506AE-5612-E053-DB1A-C9EBBD73EFD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98D45CC-B37C-E70D-65D2-26F149F0CBE6}"/>
              </a:ext>
            </a:extLst>
          </p:cNvPr>
          <p:cNvSpPr>
            <a:spLocks noGrp="1"/>
          </p:cNvSpPr>
          <p:nvPr>
            <p:ph type="dt" sz="half" idx="10"/>
          </p:nvPr>
        </p:nvSpPr>
        <p:spPr/>
        <p:txBody>
          <a:bodyPr/>
          <a:lstStyle/>
          <a:p>
            <a:fld id="{6B7AE0C4-A70A-4DD0-B7D8-BE7C69424AC9}" type="datetimeFigureOut">
              <a:rPr lang="en-GB" smtClean="0"/>
              <a:t>22/08/2023</a:t>
            </a:fld>
            <a:endParaRPr lang="en-GB"/>
          </a:p>
        </p:txBody>
      </p:sp>
      <p:sp>
        <p:nvSpPr>
          <p:cNvPr id="5" name="Footer Placeholder 4">
            <a:extLst>
              <a:ext uri="{FF2B5EF4-FFF2-40B4-BE49-F238E27FC236}">
                <a16:creationId xmlns:a16="http://schemas.microsoft.com/office/drawing/2014/main" id="{83D2D2D5-9281-7FC8-2B86-77EBCCB094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CF6343-0B6D-E2EA-A98F-E200205F06A1}"/>
              </a:ext>
            </a:extLst>
          </p:cNvPr>
          <p:cNvSpPr>
            <a:spLocks noGrp="1"/>
          </p:cNvSpPr>
          <p:nvPr>
            <p:ph type="sldNum" sz="quarter" idx="12"/>
          </p:nvPr>
        </p:nvSpPr>
        <p:spPr/>
        <p:txBody>
          <a:bodyPr/>
          <a:lstStyle/>
          <a:p>
            <a:fld id="{4CDA2B28-E9D0-4B4F-B807-8ACABA51B5AB}" type="slidenum">
              <a:rPr lang="en-GB" smtClean="0"/>
              <a:t>‹#›</a:t>
            </a:fld>
            <a:endParaRPr lang="en-GB"/>
          </a:p>
        </p:txBody>
      </p:sp>
    </p:spTree>
    <p:extLst>
      <p:ext uri="{BB962C8B-B14F-4D97-AF65-F5344CB8AC3E}">
        <p14:creationId xmlns:p14="http://schemas.microsoft.com/office/powerpoint/2010/main" val="32564064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D6A1C-117F-5E20-718E-BE0B9C9DCF3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11BF86E-9F52-1AE8-9A64-C597BA83F1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814155A-7901-FECC-490A-B68ED14DB25C}"/>
              </a:ext>
            </a:extLst>
          </p:cNvPr>
          <p:cNvSpPr>
            <a:spLocks noGrp="1"/>
          </p:cNvSpPr>
          <p:nvPr>
            <p:ph type="dt" sz="half" idx="10"/>
          </p:nvPr>
        </p:nvSpPr>
        <p:spPr/>
        <p:txBody>
          <a:bodyPr/>
          <a:lstStyle/>
          <a:p>
            <a:fld id="{6B7AE0C4-A70A-4DD0-B7D8-BE7C69424AC9}" type="datetimeFigureOut">
              <a:rPr lang="en-GB" smtClean="0"/>
              <a:t>22/08/2023</a:t>
            </a:fld>
            <a:endParaRPr lang="en-GB"/>
          </a:p>
        </p:txBody>
      </p:sp>
      <p:sp>
        <p:nvSpPr>
          <p:cNvPr id="5" name="Footer Placeholder 4">
            <a:extLst>
              <a:ext uri="{FF2B5EF4-FFF2-40B4-BE49-F238E27FC236}">
                <a16:creationId xmlns:a16="http://schemas.microsoft.com/office/drawing/2014/main" id="{14C4517C-F72C-4E4D-454E-59CA20997F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6208F67-8D5F-E341-E5AD-46CB052E23DB}"/>
              </a:ext>
            </a:extLst>
          </p:cNvPr>
          <p:cNvSpPr>
            <a:spLocks noGrp="1"/>
          </p:cNvSpPr>
          <p:nvPr>
            <p:ph type="sldNum" sz="quarter" idx="12"/>
          </p:nvPr>
        </p:nvSpPr>
        <p:spPr/>
        <p:txBody>
          <a:bodyPr/>
          <a:lstStyle/>
          <a:p>
            <a:fld id="{4CDA2B28-E9D0-4B4F-B807-8ACABA51B5AB}" type="slidenum">
              <a:rPr lang="en-GB" smtClean="0"/>
              <a:t>‹#›</a:t>
            </a:fld>
            <a:endParaRPr lang="en-GB"/>
          </a:p>
        </p:txBody>
      </p:sp>
    </p:spTree>
    <p:extLst>
      <p:ext uri="{BB962C8B-B14F-4D97-AF65-F5344CB8AC3E}">
        <p14:creationId xmlns:p14="http://schemas.microsoft.com/office/powerpoint/2010/main" val="3989319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49B89-3763-66E4-511E-B20028AB33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994C8E1-5C34-2E5A-0F83-2F92431F07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786A75-5AF3-07D2-ACA2-B68EA87D7CAB}"/>
              </a:ext>
            </a:extLst>
          </p:cNvPr>
          <p:cNvSpPr>
            <a:spLocks noGrp="1"/>
          </p:cNvSpPr>
          <p:nvPr>
            <p:ph type="dt" sz="half" idx="10"/>
          </p:nvPr>
        </p:nvSpPr>
        <p:spPr/>
        <p:txBody>
          <a:bodyPr/>
          <a:lstStyle/>
          <a:p>
            <a:fld id="{6B7AE0C4-A70A-4DD0-B7D8-BE7C69424AC9}" type="datetimeFigureOut">
              <a:rPr lang="en-GB" smtClean="0"/>
              <a:t>22/08/2023</a:t>
            </a:fld>
            <a:endParaRPr lang="en-GB"/>
          </a:p>
        </p:txBody>
      </p:sp>
      <p:sp>
        <p:nvSpPr>
          <p:cNvPr id="5" name="Footer Placeholder 4">
            <a:extLst>
              <a:ext uri="{FF2B5EF4-FFF2-40B4-BE49-F238E27FC236}">
                <a16:creationId xmlns:a16="http://schemas.microsoft.com/office/drawing/2014/main" id="{4715ED4C-6457-1362-A6AD-68D3FA56E89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7E07CF9-3EF9-2E3C-6494-03F576BD818D}"/>
              </a:ext>
            </a:extLst>
          </p:cNvPr>
          <p:cNvSpPr>
            <a:spLocks noGrp="1"/>
          </p:cNvSpPr>
          <p:nvPr>
            <p:ph type="sldNum" sz="quarter" idx="12"/>
          </p:nvPr>
        </p:nvSpPr>
        <p:spPr/>
        <p:txBody>
          <a:bodyPr/>
          <a:lstStyle/>
          <a:p>
            <a:fld id="{4CDA2B28-E9D0-4B4F-B807-8ACABA51B5AB}" type="slidenum">
              <a:rPr lang="en-GB" smtClean="0"/>
              <a:t>‹#›</a:t>
            </a:fld>
            <a:endParaRPr lang="en-GB"/>
          </a:p>
        </p:txBody>
      </p:sp>
    </p:spTree>
    <p:extLst>
      <p:ext uri="{BB962C8B-B14F-4D97-AF65-F5344CB8AC3E}">
        <p14:creationId xmlns:p14="http://schemas.microsoft.com/office/powerpoint/2010/main" val="1408212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864BD-45E8-E2A6-CF78-ACDB316DD43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5B68B78-5FA5-991A-14C2-4E3CC8545CA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D3068D9-C879-1940-B2A3-9364B02A67D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538929A-8756-BB09-77F7-AA73D113B6D2}"/>
              </a:ext>
            </a:extLst>
          </p:cNvPr>
          <p:cNvSpPr>
            <a:spLocks noGrp="1"/>
          </p:cNvSpPr>
          <p:nvPr>
            <p:ph type="dt" sz="half" idx="10"/>
          </p:nvPr>
        </p:nvSpPr>
        <p:spPr/>
        <p:txBody>
          <a:bodyPr/>
          <a:lstStyle/>
          <a:p>
            <a:fld id="{6B7AE0C4-A70A-4DD0-B7D8-BE7C69424AC9}" type="datetimeFigureOut">
              <a:rPr lang="en-GB" smtClean="0"/>
              <a:t>22/08/2023</a:t>
            </a:fld>
            <a:endParaRPr lang="en-GB"/>
          </a:p>
        </p:txBody>
      </p:sp>
      <p:sp>
        <p:nvSpPr>
          <p:cNvPr id="6" name="Footer Placeholder 5">
            <a:extLst>
              <a:ext uri="{FF2B5EF4-FFF2-40B4-BE49-F238E27FC236}">
                <a16:creationId xmlns:a16="http://schemas.microsoft.com/office/drawing/2014/main" id="{24A18645-E726-F80B-E7CE-C6C2D01A7FE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6250E4B-F044-877E-883C-41A1EC872CAE}"/>
              </a:ext>
            </a:extLst>
          </p:cNvPr>
          <p:cNvSpPr>
            <a:spLocks noGrp="1"/>
          </p:cNvSpPr>
          <p:nvPr>
            <p:ph type="sldNum" sz="quarter" idx="12"/>
          </p:nvPr>
        </p:nvSpPr>
        <p:spPr/>
        <p:txBody>
          <a:bodyPr/>
          <a:lstStyle/>
          <a:p>
            <a:fld id="{4CDA2B28-E9D0-4B4F-B807-8ACABA51B5AB}" type="slidenum">
              <a:rPr lang="en-GB" smtClean="0"/>
              <a:t>‹#›</a:t>
            </a:fld>
            <a:endParaRPr lang="en-GB"/>
          </a:p>
        </p:txBody>
      </p:sp>
    </p:spTree>
    <p:extLst>
      <p:ext uri="{BB962C8B-B14F-4D97-AF65-F5344CB8AC3E}">
        <p14:creationId xmlns:p14="http://schemas.microsoft.com/office/powerpoint/2010/main" val="2274152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F0337-4E55-A2C8-2669-0068A487AAF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D9C8446-6A94-E85D-5AAE-E83FE9FE9A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6674BC-5A2F-8B68-300F-35C0F707959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B33932C-44D7-F843-728F-28FDEF5C6A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9BB36F3-E43C-7659-7FAF-312CF60A4FF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69DA5E6-C30C-4E8A-561A-93E7AABC858F}"/>
              </a:ext>
            </a:extLst>
          </p:cNvPr>
          <p:cNvSpPr>
            <a:spLocks noGrp="1"/>
          </p:cNvSpPr>
          <p:nvPr>
            <p:ph type="dt" sz="half" idx="10"/>
          </p:nvPr>
        </p:nvSpPr>
        <p:spPr/>
        <p:txBody>
          <a:bodyPr/>
          <a:lstStyle/>
          <a:p>
            <a:fld id="{6B7AE0C4-A70A-4DD0-B7D8-BE7C69424AC9}" type="datetimeFigureOut">
              <a:rPr lang="en-GB" smtClean="0"/>
              <a:t>22/08/2023</a:t>
            </a:fld>
            <a:endParaRPr lang="en-GB"/>
          </a:p>
        </p:txBody>
      </p:sp>
      <p:sp>
        <p:nvSpPr>
          <p:cNvPr id="8" name="Footer Placeholder 7">
            <a:extLst>
              <a:ext uri="{FF2B5EF4-FFF2-40B4-BE49-F238E27FC236}">
                <a16:creationId xmlns:a16="http://schemas.microsoft.com/office/drawing/2014/main" id="{CAD52170-FB7A-DE9C-AE31-DE036B36E1B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302D835-B0AD-8D95-DE15-15921A517259}"/>
              </a:ext>
            </a:extLst>
          </p:cNvPr>
          <p:cNvSpPr>
            <a:spLocks noGrp="1"/>
          </p:cNvSpPr>
          <p:nvPr>
            <p:ph type="sldNum" sz="quarter" idx="12"/>
          </p:nvPr>
        </p:nvSpPr>
        <p:spPr/>
        <p:txBody>
          <a:bodyPr/>
          <a:lstStyle/>
          <a:p>
            <a:fld id="{4CDA2B28-E9D0-4B4F-B807-8ACABA51B5AB}" type="slidenum">
              <a:rPr lang="en-GB" smtClean="0"/>
              <a:t>‹#›</a:t>
            </a:fld>
            <a:endParaRPr lang="en-GB"/>
          </a:p>
        </p:txBody>
      </p:sp>
    </p:spTree>
    <p:extLst>
      <p:ext uri="{BB962C8B-B14F-4D97-AF65-F5344CB8AC3E}">
        <p14:creationId xmlns:p14="http://schemas.microsoft.com/office/powerpoint/2010/main" val="24974357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270B4-4EA7-D18F-47D9-4543762E9B4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3706E80-303F-888D-61EC-D6BBC264829D}"/>
              </a:ext>
            </a:extLst>
          </p:cNvPr>
          <p:cNvSpPr>
            <a:spLocks noGrp="1"/>
          </p:cNvSpPr>
          <p:nvPr>
            <p:ph type="dt" sz="half" idx="10"/>
          </p:nvPr>
        </p:nvSpPr>
        <p:spPr/>
        <p:txBody>
          <a:bodyPr/>
          <a:lstStyle/>
          <a:p>
            <a:fld id="{6B7AE0C4-A70A-4DD0-B7D8-BE7C69424AC9}" type="datetimeFigureOut">
              <a:rPr lang="en-GB" smtClean="0"/>
              <a:t>22/08/2023</a:t>
            </a:fld>
            <a:endParaRPr lang="en-GB"/>
          </a:p>
        </p:txBody>
      </p:sp>
      <p:sp>
        <p:nvSpPr>
          <p:cNvPr id="4" name="Footer Placeholder 3">
            <a:extLst>
              <a:ext uri="{FF2B5EF4-FFF2-40B4-BE49-F238E27FC236}">
                <a16:creationId xmlns:a16="http://schemas.microsoft.com/office/drawing/2014/main" id="{B26D3608-0555-C2EA-317C-6976AF348EF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EA21126-6783-813A-B4DA-5326D0D8B54E}"/>
              </a:ext>
            </a:extLst>
          </p:cNvPr>
          <p:cNvSpPr>
            <a:spLocks noGrp="1"/>
          </p:cNvSpPr>
          <p:nvPr>
            <p:ph type="sldNum" sz="quarter" idx="12"/>
          </p:nvPr>
        </p:nvSpPr>
        <p:spPr/>
        <p:txBody>
          <a:bodyPr/>
          <a:lstStyle/>
          <a:p>
            <a:fld id="{4CDA2B28-E9D0-4B4F-B807-8ACABA51B5AB}" type="slidenum">
              <a:rPr lang="en-GB" smtClean="0"/>
              <a:t>‹#›</a:t>
            </a:fld>
            <a:endParaRPr lang="en-GB"/>
          </a:p>
        </p:txBody>
      </p:sp>
    </p:spTree>
    <p:extLst>
      <p:ext uri="{BB962C8B-B14F-4D97-AF65-F5344CB8AC3E}">
        <p14:creationId xmlns:p14="http://schemas.microsoft.com/office/powerpoint/2010/main" val="3673015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32F9A9-60C3-BFFA-EC28-EF3075D351F2}"/>
              </a:ext>
            </a:extLst>
          </p:cNvPr>
          <p:cNvSpPr>
            <a:spLocks noGrp="1"/>
          </p:cNvSpPr>
          <p:nvPr>
            <p:ph type="dt" sz="half" idx="10"/>
          </p:nvPr>
        </p:nvSpPr>
        <p:spPr/>
        <p:txBody>
          <a:bodyPr/>
          <a:lstStyle/>
          <a:p>
            <a:fld id="{6B7AE0C4-A70A-4DD0-B7D8-BE7C69424AC9}" type="datetimeFigureOut">
              <a:rPr lang="en-GB" smtClean="0"/>
              <a:t>22/08/2023</a:t>
            </a:fld>
            <a:endParaRPr lang="en-GB"/>
          </a:p>
        </p:txBody>
      </p:sp>
      <p:sp>
        <p:nvSpPr>
          <p:cNvPr id="3" name="Footer Placeholder 2">
            <a:extLst>
              <a:ext uri="{FF2B5EF4-FFF2-40B4-BE49-F238E27FC236}">
                <a16:creationId xmlns:a16="http://schemas.microsoft.com/office/drawing/2014/main" id="{6CEC0CFA-0788-28A4-0E7D-93F3CA14928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05CC7B2-E548-B1A6-47B8-1BCFD565EEE0}"/>
              </a:ext>
            </a:extLst>
          </p:cNvPr>
          <p:cNvSpPr>
            <a:spLocks noGrp="1"/>
          </p:cNvSpPr>
          <p:nvPr>
            <p:ph type="sldNum" sz="quarter" idx="12"/>
          </p:nvPr>
        </p:nvSpPr>
        <p:spPr/>
        <p:txBody>
          <a:bodyPr/>
          <a:lstStyle/>
          <a:p>
            <a:fld id="{4CDA2B28-E9D0-4B4F-B807-8ACABA51B5AB}" type="slidenum">
              <a:rPr lang="en-GB" smtClean="0"/>
              <a:t>‹#›</a:t>
            </a:fld>
            <a:endParaRPr lang="en-GB"/>
          </a:p>
        </p:txBody>
      </p:sp>
    </p:spTree>
    <p:extLst>
      <p:ext uri="{BB962C8B-B14F-4D97-AF65-F5344CB8AC3E}">
        <p14:creationId xmlns:p14="http://schemas.microsoft.com/office/powerpoint/2010/main" val="24108922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6B334-CB67-36B2-9890-29203EA2B0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903C353-6F6B-5B0C-6497-0B9C1A388C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044F78A-D07D-6BA9-520D-2E3C210A0E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1BE5C4-CA22-D763-56FF-FC4862B1AE83}"/>
              </a:ext>
            </a:extLst>
          </p:cNvPr>
          <p:cNvSpPr>
            <a:spLocks noGrp="1"/>
          </p:cNvSpPr>
          <p:nvPr>
            <p:ph type="dt" sz="half" idx="10"/>
          </p:nvPr>
        </p:nvSpPr>
        <p:spPr/>
        <p:txBody>
          <a:bodyPr/>
          <a:lstStyle/>
          <a:p>
            <a:fld id="{6B7AE0C4-A70A-4DD0-B7D8-BE7C69424AC9}" type="datetimeFigureOut">
              <a:rPr lang="en-GB" smtClean="0"/>
              <a:t>22/08/2023</a:t>
            </a:fld>
            <a:endParaRPr lang="en-GB"/>
          </a:p>
        </p:txBody>
      </p:sp>
      <p:sp>
        <p:nvSpPr>
          <p:cNvPr id="6" name="Footer Placeholder 5">
            <a:extLst>
              <a:ext uri="{FF2B5EF4-FFF2-40B4-BE49-F238E27FC236}">
                <a16:creationId xmlns:a16="http://schemas.microsoft.com/office/drawing/2014/main" id="{BA19E040-C181-3B5F-451F-F21E4AF35C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ACF2614-D95B-949C-379E-F3F888B18825}"/>
              </a:ext>
            </a:extLst>
          </p:cNvPr>
          <p:cNvSpPr>
            <a:spLocks noGrp="1"/>
          </p:cNvSpPr>
          <p:nvPr>
            <p:ph type="sldNum" sz="quarter" idx="12"/>
          </p:nvPr>
        </p:nvSpPr>
        <p:spPr/>
        <p:txBody>
          <a:bodyPr/>
          <a:lstStyle/>
          <a:p>
            <a:fld id="{4CDA2B28-E9D0-4B4F-B807-8ACABA51B5AB}" type="slidenum">
              <a:rPr lang="en-GB" smtClean="0"/>
              <a:t>‹#›</a:t>
            </a:fld>
            <a:endParaRPr lang="en-GB"/>
          </a:p>
        </p:txBody>
      </p:sp>
    </p:spTree>
    <p:extLst>
      <p:ext uri="{BB962C8B-B14F-4D97-AF65-F5344CB8AC3E}">
        <p14:creationId xmlns:p14="http://schemas.microsoft.com/office/powerpoint/2010/main" val="1043502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1BFFD-4D78-A248-B42D-89647CFCA7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AA728E8-F458-1C83-FAF8-0F8B116882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D70A65A-2A44-E45F-1F7F-E918C2DD00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F72460-CDFF-B980-FD01-D68FB68F1F34}"/>
              </a:ext>
            </a:extLst>
          </p:cNvPr>
          <p:cNvSpPr>
            <a:spLocks noGrp="1"/>
          </p:cNvSpPr>
          <p:nvPr>
            <p:ph type="dt" sz="half" idx="10"/>
          </p:nvPr>
        </p:nvSpPr>
        <p:spPr/>
        <p:txBody>
          <a:bodyPr/>
          <a:lstStyle/>
          <a:p>
            <a:fld id="{6B7AE0C4-A70A-4DD0-B7D8-BE7C69424AC9}" type="datetimeFigureOut">
              <a:rPr lang="en-GB" smtClean="0"/>
              <a:t>22/08/2023</a:t>
            </a:fld>
            <a:endParaRPr lang="en-GB"/>
          </a:p>
        </p:txBody>
      </p:sp>
      <p:sp>
        <p:nvSpPr>
          <p:cNvPr id="6" name="Footer Placeholder 5">
            <a:extLst>
              <a:ext uri="{FF2B5EF4-FFF2-40B4-BE49-F238E27FC236}">
                <a16:creationId xmlns:a16="http://schemas.microsoft.com/office/drawing/2014/main" id="{916C471D-8B74-F979-912E-EA20052BD9F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41156D7-BAE5-36C5-C98E-FC107318004A}"/>
              </a:ext>
            </a:extLst>
          </p:cNvPr>
          <p:cNvSpPr>
            <a:spLocks noGrp="1"/>
          </p:cNvSpPr>
          <p:nvPr>
            <p:ph type="sldNum" sz="quarter" idx="12"/>
          </p:nvPr>
        </p:nvSpPr>
        <p:spPr/>
        <p:txBody>
          <a:bodyPr/>
          <a:lstStyle/>
          <a:p>
            <a:fld id="{4CDA2B28-E9D0-4B4F-B807-8ACABA51B5AB}" type="slidenum">
              <a:rPr lang="en-GB" smtClean="0"/>
              <a:t>‹#›</a:t>
            </a:fld>
            <a:endParaRPr lang="en-GB"/>
          </a:p>
        </p:txBody>
      </p:sp>
    </p:spTree>
    <p:extLst>
      <p:ext uri="{BB962C8B-B14F-4D97-AF65-F5344CB8AC3E}">
        <p14:creationId xmlns:p14="http://schemas.microsoft.com/office/powerpoint/2010/main" val="898811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90F1DF-E6AF-D130-EBB1-2FD913C7E8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93F3AE9-D323-BE60-56EC-F81B23B0AA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A23AC7-DAA5-1F86-7999-A65E29323C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7AE0C4-A70A-4DD0-B7D8-BE7C69424AC9}" type="datetimeFigureOut">
              <a:rPr lang="en-GB" smtClean="0"/>
              <a:t>22/08/2023</a:t>
            </a:fld>
            <a:endParaRPr lang="en-GB"/>
          </a:p>
        </p:txBody>
      </p:sp>
      <p:sp>
        <p:nvSpPr>
          <p:cNvPr id="5" name="Footer Placeholder 4">
            <a:extLst>
              <a:ext uri="{FF2B5EF4-FFF2-40B4-BE49-F238E27FC236}">
                <a16:creationId xmlns:a16="http://schemas.microsoft.com/office/drawing/2014/main" id="{EE90F993-C41F-CB4A-59D6-C1AE88B2F5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95E7712-005F-C6D3-4F80-E78FCDB6AB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DA2B28-E9D0-4B4F-B807-8ACABA51B5AB}" type="slidenum">
              <a:rPr lang="en-GB" smtClean="0"/>
              <a:t>‹#›</a:t>
            </a:fld>
            <a:endParaRPr lang="en-GB"/>
          </a:p>
        </p:txBody>
      </p:sp>
    </p:spTree>
    <p:extLst>
      <p:ext uri="{BB962C8B-B14F-4D97-AF65-F5344CB8AC3E}">
        <p14:creationId xmlns:p14="http://schemas.microsoft.com/office/powerpoint/2010/main" val="38327866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image" Target="../media/image18.jpg"/><Relationship Id="rId7" Type="http://schemas.openxmlformats.org/officeDocument/2006/relationships/image" Target="../media/image22.jfi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1.jfif"/><Relationship Id="rId5" Type="http://schemas.openxmlformats.org/officeDocument/2006/relationships/image" Target="../media/image20.jpg"/><Relationship Id="rId4" Type="http://schemas.openxmlformats.org/officeDocument/2006/relationships/image" Target="../media/image19.jpg"/></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f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ideo" Target="https://www.youtube.com/embed/D4ZCvH8lHuI?feature=oembed" TargetMode="Externa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ue and white logo&#10;&#10;Description automatically generated">
            <a:extLst>
              <a:ext uri="{FF2B5EF4-FFF2-40B4-BE49-F238E27FC236}">
                <a16:creationId xmlns:a16="http://schemas.microsoft.com/office/drawing/2014/main" id="{0180C44C-E586-0C26-2A92-6B717CC708AA}"/>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t="28786" b="11373"/>
          <a:stretch/>
        </p:blipFill>
        <p:spPr>
          <a:xfrm>
            <a:off x="20" y="1"/>
            <a:ext cx="12191980" cy="6857999"/>
          </a:xfrm>
          <a:prstGeom prst="rect">
            <a:avLst/>
          </a:prstGeom>
        </p:spPr>
      </p:pic>
      <p:sp>
        <p:nvSpPr>
          <p:cNvPr id="2" name="Title 1">
            <a:extLst>
              <a:ext uri="{FF2B5EF4-FFF2-40B4-BE49-F238E27FC236}">
                <a16:creationId xmlns:a16="http://schemas.microsoft.com/office/drawing/2014/main" id="{30ADBDC6-A9ED-9511-1EED-2D47C9FE265D}"/>
              </a:ext>
            </a:extLst>
          </p:cNvPr>
          <p:cNvSpPr>
            <a:spLocks noGrp="1"/>
          </p:cNvSpPr>
          <p:nvPr>
            <p:ph type="ctrTitle"/>
          </p:nvPr>
        </p:nvSpPr>
        <p:spPr>
          <a:xfrm>
            <a:off x="1524000" y="1122362"/>
            <a:ext cx="9144000" cy="2900518"/>
          </a:xfrm>
        </p:spPr>
        <p:txBody>
          <a:bodyPr>
            <a:normAutofit/>
          </a:bodyPr>
          <a:lstStyle/>
          <a:p>
            <a:r>
              <a:rPr lang="en-US" dirty="0">
                <a:solidFill>
                  <a:srgbClr val="FFFFFF"/>
                </a:solidFill>
              </a:rPr>
              <a:t>Catholic Education Week Secondary Assembly 2023</a:t>
            </a:r>
            <a:endParaRPr lang="en-GB" dirty="0">
              <a:solidFill>
                <a:srgbClr val="FFFFFF"/>
              </a:solidFill>
            </a:endParaRPr>
          </a:p>
        </p:txBody>
      </p:sp>
      <p:sp>
        <p:nvSpPr>
          <p:cNvPr id="3" name="Subtitle 2">
            <a:extLst>
              <a:ext uri="{FF2B5EF4-FFF2-40B4-BE49-F238E27FC236}">
                <a16:creationId xmlns:a16="http://schemas.microsoft.com/office/drawing/2014/main" id="{BC75237C-F2AD-D5A2-A044-F834C3C303EF}"/>
              </a:ext>
            </a:extLst>
          </p:cNvPr>
          <p:cNvSpPr>
            <a:spLocks noGrp="1"/>
          </p:cNvSpPr>
          <p:nvPr>
            <p:ph type="subTitle" idx="1"/>
          </p:nvPr>
        </p:nvSpPr>
        <p:spPr>
          <a:xfrm>
            <a:off x="1524000" y="4159404"/>
            <a:ext cx="9144000" cy="1098395"/>
          </a:xfrm>
        </p:spPr>
        <p:txBody>
          <a:bodyPr>
            <a:normAutofit/>
          </a:bodyPr>
          <a:lstStyle/>
          <a:p>
            <a:r>
              <a:rPr lang="en-US" sz="6000" b="1" dirty="0">
                <a:solidFill>
                  <a:srgbClr val="002060"/>
                </a:solidFill>
              </a:rPr>
              <a:t>Pilgrims of Faith</a:t>
            </a:r>
            <a:endParaRPr lang="en-GB" sz="6000" b="1" dirty="0">
              <a:solidFill>
                <a:srgbClr val="002060"/>
              </a:solidFill>
            </a:endParaRPr>
          </a:p>
        </p:txBody>
      </p:sp>
    </p:spTree>
    <p:extLst>
      <p:ext uri="{BB962C8B-B14F-4D97-AF65-F5344CB8AC3E}">
        <p14:creationId xmlns:p14="http://schemas.microsoft.com/office/powerpoint/2010/main" val="33611653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DB4BA72-50EF-78C8-37E6-8FA3840E7957}"/>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976877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9190685-36D1-81FD-D40A-5244EEC1AE25}"/>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1616397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F58B99C-2441-1002-1E47-27D698ED7CEB}"/>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622841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hild holding a lantern&#10;&#10;Description automatically generated">
            <a:extLst>
              <a:ext uri="{FF2B5EF4-FFF2-40B4-BE49-F238E27FC236}">
                <a16:creationId xmlns:a16="http://schemas.microsoft.com/office/drawing/2014/main" id="{100A2788-A66D-99CB-5D98-012AD80D8E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4200" y="457200"/>
            <a:ext cx="5943600" cy="5943600"/>
          </a:xfrm>
          <a:prstGeom prst="rect">
            <a:avLst/>
          </a:prstGeom>
        </p:spPr>
      </p:pic>
    </p:spTree>
    <p:extLst>
      <p:ext uri="{BB962C8B-B14F-4D97-AF65-F5344CB8AC3E}">
        <p14:creationId xmlns:p14="http://schemas.microsoft.com/office/powerpoint/2010/main" val="30889217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DA3C418-758E-4180-A5D0-8655D680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8C8EF06-5EC3-4883-AFAF-D74FF4655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5135971" cy="687164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in a robe reading a book&#10;&#10;Description automatically generated">
            <a:extLst>
              <a:ext uri="{FF2B5EF4-FFF2-40B4-BE49-F238E27FC236}">
                <a16:creationId xmlns:a16="http://schemas.microsoft.com/office/drawing/2014/main" id="{DF5C7858-F5A0-E333-2152-2718FD7A1B7B}"/>
              </a:ext>
            </a:extLst>
          </p:cNvPr>
          <p:cNvPicPr>
            <a:picLocks noChangeAspect="1"/>
          </p:cNvPicPr>
          <p:nvPr/>
        </p:nvPicPr>
        <p:blipFill rotWithShape="1">
          <a:blip r:embed="rId2">
            <a:extLst>
              <a:ext uri="{28A0092B-C50C-407E-A947-70E740481C1C}">
                <a14:useLocalDpi xmlns:a14="http://schemas.microsoft.com/office/drawing/2010/main" val="0"/>
              </a:ext>
            </a:extLst>
          </a:blip>
          <a:srcRect r="23913"/>
          <a:stretch/>
        </p:blipFill>
        <p:spPr>
          <a:xfrm>
            <a:off x="2915455" y="10"/>
            <a:ext cx="9276545" cy="6857990"/>
          </a:xfrm>
          <a:custGeom>
            <a:avLst/>
            <a:gdLst/>
            <a:ahLst/>
            <a:cxnLst/>
            <a:rect l="l" t="t" r="r" b="b"/>
            <a:pathLst>
              <a:path w="9276545" h="6871647">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p:spPr>
      </p:pic>
      <p:sp>
        <p:nvSpPr>
          <p:cNvPr id="2" name="TextBox 1">
            <a:extLst>
              <a:ext uri="{FF2B5EF4-FFF2-40B4-BE49-F238E27FC236}">
                <a16:creationId xmlns:a16="http://schemas.microsoft.com/office/drawing/2014/main" id="{5480E014-38C8-0C9C-2588-EE989F305CB1}"/>
              </a:ext>
            </a:extLst>
          </p:cNvPr>
          <p:cNvSpPr txBox="1"/>
          <p:nvPr/>
        </p:nvSpPr>
        <p:spPr>
          <a:xfrm>
            <a:off x="661916" y="2133600"/>
            <a:ext cx="3567184" cy="4238625"/>
          </a:xfrm>
          <a:prstGeom prst="rect">
            <a:avLst/>
          </a:prstGeom>
        </p:spPr>
        <p:txBody>
          <a:bodyPr vert="horz" lIns="91440" tIns="45720" rIns="91440" bIns="45720" rtlCol="0" anchor="b">
            <a:normAutofit fontScale="85000" lnSpcReduction="20000"/>
          </a:bodyPr>
          <a:lstStyle/>
          <a:p>
            <a:pPr>
              <a:lnSpc>
                <a:spcPct val="90000"/>
              </a:lnSpc>
              <a:spcBef>
                <a:spcPct val="0"/>
              </a:spcBef>
              <a:spcAft>
                <a:spcPts val="600"/>
              </a:spcAft>
            </a:pPr>
            <a:endParaRPr lang="en-US" sz="3600" dirty="0">
              <a:solidFill>
                <a:schemeClr val="tx1">
                  <a:lumMod val="85000"/>
                  <a:lumOff val="15000"/>
                </a:schemeClr>
              </a:solidFill>
              <a:latin typeface="+mj-lt"/>
              <a:ea typeface="+mj-ea"/>
              <a:cs typeface="+mj-cs"/>
            </a:endParaRPr>
          </a:p>
          <a:p>
            <a:pPr>
              <a:lnSpc>
                <a:spcPct val="90000"/>
              </a:lnSpc>
              <a:spcBef>
                <a:spcPct val="0"/>
              </a:spcBef>
              <a:spcAft>
                <a:spcPts val="600"/>
              </a:spcAft>
            </a:pPr>
            <a:endParaRPr lang="en-US" sz="3600" dirty="0"/>
          </a:p>
          <a:p>
            <a:pPr>
              <a:lnSpc>
                <a:spcPct val="90000"/>
              </a:lnSpc>
              <a:spcBef>
                <a:spcPct val="0"/>
              </a:spcBef>
              <a:spcAft>
                <a:spcPts val="600"/>
              </a:spcAft>
            </a:pPr>
            <a:endParaRPr lang="en-US" sz="3600" dirty="0"/>
          </a:p>
          <a:p>
            <a:pPr>
              <a:lnSpc>
                <a:spcPct val="90000"/>
              </a:lnSpc>
              <a:spcBef>
                <a:spcPct val="0"/>
              </a:spcBef>
              <a:spcAft>
                <a:spcPts val="600"/>
              </a:spcAft>
            </a:pPr>
            <a:endParaRPr lang="en-US" sz="3600" dirty="0"/>
          </a:p>
          <a:p>
            <a:pPr>
              <a:lnSpc>
                <a:spcPct val="90000"/>
              </a:lnSpc>
              <a:spcBef>
                <a:spcPct val="0"/>
              </a:spcBef>
              <a:spcAft>
                <a:spcPts val="600"/>
              </a:spcAft>
            </a:pPr>
            <a:r>
              <a:rPr lang="en-US" sz="3600" dirty="0"/>
              <a:t>It is prayer that conserves the faith; without it, faith falters. </a:t>
            </a:r>
          </a:p>
          <a:p>
            <a:pPr>
              <a:lnSpc>
                <a:spcPct val="90000"/>
              </a:lnSpc>
              <a:spcBef>
                <a:spcPct val="0"/>
              </a:spcBef>
              <a:spcAft>
                <a:spcPts val="600"/>
              </a:spcAft>
            </a:pPr>
            <a:endParaRPr lang="en-US" sz="3600" dirty="0"/>
          </a:p>
          <a:p>
            <a:pPr>
              <a:lnSpc>
                <a:spcPct val="90000"/>
              </a:lnSpc>
              <a:spcBef>
                <a:spcPct val="0"/>
              </a:spcBef>
              <a:spcAft>
                <a:spcPts val="600"/>
              </a:spcAft>
            </a:pPr>
            <a:r>
              <a:rPr lang="en-US" sz="3600" dirty="0">
                <a:solidFill>
                  <a:schemeClr val="accent1">
                    <a:lumMod val="75000"/>
                  </a:schemeClr>
                </a:solidFill>
              </a:rPr>
              <a:t>Pope Francis</a:t>
            </a:r>
            <a:endParaRPr lang="en-US" sz="3600" dirty="0">
              <a:solidFill>
                <a:schemeClr val="accent1">
                  <a:lumMod val="75000"/>
                </a:schemeClr>
              </a:solidFill>
              <a:latin typeface="+mj-lt"/>
              <a:ea typeface="+mj-ea"/>
              <a:cs typeface="+mj-cs"/>
            </a:endParaRPr>
          </a:p>
          <a:p>
            <a:pPr>
              <a:lnSpc>
                <a:spcPct val="90000"/>
              </a:lnSpc>
              <a:spcBef>
                <a:spcPct val="0"/>
              </a:spcBef>
              <a:spcAft>
                <a:spcPts val="600"/>
              </a:spcAft>
            </a:pPr>
            <a:endParaRPr lang="en-US" sz="3600" dirty="0">
              <a:solidFill>
                <a:schemeClr val="tx1">
                  <a:lumMod val="85000"/>
                  <a:lumOff val="15000"/>
                </a:schemeClr>
              </a:solidFill>
              <a:latin typeface="+mj-lt"/>
              <a:ea typeface="+mj-ea"/>
              <a:cs typeface="+mj-cs"/>
            </a:endParaRPr>
          </a:p>
          <a:p>
            <a:pPr>
              <a:lnSpc>
                <a:spcPct val="90000"/>
              </a:lnSpc>
              <a:spcBef>
                <a:spcPct val="0"/>
              </a:spcBef>
              <a:spcAft>
                <a:spcPts val="600"/>
              </a:spcAft>
            </a:pPr>
            <a:endParaRPr lang="en-US" sz="3600" dirty="0">
              <a:solidFill>
                <a:schemeClr val="tx1">
                  <a:lumMod val="85000"/>
                  <a:lumOff val="15000"/>
                </a:schemeClr>
              </a:solidFill>
              <a:latin typeface="+mj-lt"/>
              <a:ea typeface="+mj-ea"/>
              <a:cs typeface="+mj-cs"/>
            </a:endParaRPr>
          </a:p>
          <a:p>
            <a:pPr>
              <a:lnSpc>
                <a:spcPct val="90000"/>
              </a:lnSpc>
              <a:spcBef>
                <a:spcPct val="0"/>
              </a:spcBef>
              <a:spcAft>
                <a:spcPts val="600"/>
              </a:spcAft>
            </a:pPr>
            <a:endParaRPr lang="en-US" sz="3600" dirty="0">
              <a:solidFill>
                <a:schemeClr val="tx1">
                  <a:lumMod val="85000"/>
                  <a:lumOff val="15000"/>
                </a:schemeClr>
              </a:solidFill>
              <a:latin typeface="+mj-lt"/>
              <a:ea typeface="+mj-ea"/>
              <a:cs typeface="+mj-cs"/>
            </a:endParaRPr>
          </a:p>
        </p:txBody>
      </p:sp>
    </p:spTree>
    <p:extLst>
      <p:ext uri="{BB962C8B-B14F-4D97-AF65-F5344CB8AC3E}">
        <p14:creationId xmlns:p14="http://schemas.microsoft.com/office/powerpoint/2010/main" val="29241765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2AEEBC8-9D30-42EF-95F2-386C2653FB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606824-775E-476A-344D-EBA05F082E1F}"/>
              </a:ext>
            </a:extLst>
          </p:cNvPr>
          <p:cNvSpPr>
            <a:spLocks noGrp="1"/>
          </p:cNvSpPr>
          <p:nvPr>
            <p:ph type="title"/>
          </p:nvPr>
        </p:nvSpPr>
        <p:spPr>
          <a:xfrm>
            <a:off x="630936" y="502920"/>
            <a:ext cx="3419856" cy="1463040"/>
          </a:xfrm>
        </p:spPr>
        <p:txBody>
          <a:bodyPr anchor="ctr">
            <a:normAutofit/>
          </a:bodyPr>
          <a:lstStyle/>
          <a:p>
            <a:r>
              <a:rPr lang="en-US" sz="3700"/>
              <a:t>James 2:17 – Faith and Action</a:t>
            </a:r>
            <a:endParaRPr lang="en-GB" sz="3700"/>
          </a:p>
        </p:txBody>
      </p:sp>
      <p:sp>
        <p:nvSpPr>
          <p:cNvPr id="12" name="sketch line">
            <a:extLst>
              <a:ext uri="{FF2B5EF4-FFF2-40B4-BE49-F238E27FC236}">
                <a16:creationId xmlns:a16="http://schemas.microsoft.com/office/drawing/2014/main" id="{2E92FA66-67D7-4CB4-94D3-E643A9AD4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66159" y="1225296"/>
            <a:ext cx="1554480" cy="18288"/>
          </a:xfrm>
          <a:custGeom>
            <a:avLst/>
            <a:gdLst>
              <a:gd name="connsiteX0" fmla="*/ 0 w 1554480"/>
              <a:gd name="connsiteY0" fmla="*/ 0 h 18288"/>
              <a:gd name="connsiteX1" fmla="*/ 549250 w 1554480"/>
              <a:gd name="connsiteY1" fmla="*/ 0 h 18288"/>
              <a:gd name="connsiteX2" fmla="*/ 1082954 w 1554480"/>
              <a:gd name="connsiteY2" fmla="*/ 0 h 18288"/>
              <a:gd name="connsiteX3" fmla="*/ 1554480 w 1554480"/>
              <a:gd name="connsiteY3" fmla="*/ 0 h 18288"/>
              <a:gd name="connsiteX4" fmla="*/ 1554480 w 1554480"/>
              <a:gd name="connsiteY4" fmla="*/ 18288 h 18288"/>
              <a:gd name="connsiteX5" fmla="*/ 1067410 w 1554480"/>
              <a:gd name="connsiteY5" fmla="*/ 18288 h 18288"/>
              <a:gd name="connsiteX6" fmla="*/ 549250 w 1554480"/>
              <a:gd name="connsiteY6" fmla="*/ 18288 h 18288"/>
              <a:gd name="connsiteX7" fmla="*/ 0 w 1554480"/>
              <a:gd name="connsiteY7" fmla="*/ 18288 h 18288"/>
              <a:gd name="connsiteX8" fmla="*/ 0 w 1554480"/>
              <a:gd name="connsiteY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E8303C6-14AE-8FD1-6DC1-7C6C7377378F}"/>
              </a:ext>
            </a:extLst>
          </p:cNvPr>
          <p:cNvSpPr>
            <a:spLocks noGrp="1"/>
          </p:cNvSpPr>
          <p:nvPr>
            <p:ph idx="1"/>
          </p:nvPr>
        </p:nvSpPr>
        <p:spPr>
          <a:xfrm>
            <a:off x="4654295" y="502920"/>
            <a:ext cx="6894576" cy="1463040"/>
          </a:xfrm>
        </p:spPr>
        <p:txBody>
          <a:bodyPr anchor="ctr">
            <a:normAutofit lnSpcReduction="10000"/>
          </a:bodyPr>
          <a:lstStyle/>
          <a:p>
            <a:endParaRPr lang="en-US" sz="2200" dirty="0"/>
          </a:p>
          <a:p>
            <a:pPr marL="0" indent="0" algn="ctr">
              <a:buNone/>
            </a:pPr>
            <a:r>
              <a:rPr lang="en-GB" sz="2200" b="1" dirty="0">
                <a:solidFill>
                  <a:schemeClr val="accent1">
                    <a:lumMod val="75000"/>
                  </a:schemeClr>
                </a:solidFill>
              </a:rPr>
              <a:t>It is important that faith is accompanied by acts of Christian witness.</a:t>
            </a:r>
          </a:p>
          <a:p>
            <a:pPr marL="0" indent="0" algn="ctr">
              <a:buNone/>
            </a:pPr>
            <a:r>
              <a:rPr lang="en-GB" sz="2200" b="1" dirty="0">
                <a:solidFill>
                  <a:schemeClr val="accent1">
                    <a:lumMod val="75000"/>
                  </a:schemeClr>
                </a:solidFill>
              </a:rPr>
              <a:t>What can you do to put your faith into action?</a:t>
            </a:r>
          </a:p>
          <a:p>
            <a:pPr marL="0" indent="0">
              <a:buNone/>
            </a:pPr>
            <a:endParaRPr lang="en-GB" sz="2200" dirty="0"/>
          </a:p>
          <a:p>
            <a:pPr marL="0" indent="0">
              <a:buNone/>
            </a:pPr>
            <a:endParaRPr lang="en-GB" sz="2200" dirty="0"/>
          </a:p>
        </p:txBody>
      </p:sp>
      <p:pic>
        <p:nvPicPr>
          <p:cNvPr id="5" name="Picture 4" descr="A silhouette of a person helping another person climb a mountain&#10;&#10;Description automatically generated">
            <a:extLst>
              <a:ext uri="{FF2B5EF4-FFF2-40B4-BE49-F238E27FC236}">
                <a16:creationId xmlns:a16="http://schemas.microsoft.com/office/drawing/2014/main" id="{13DEFD9C-1A1F-6ACE-C57B-C9DE70309DE2}"/>
              </a:ext>
            </a:extLst>
          </p:cNvPr>
          <p:cNvPicPr>
            <a:picLocks noChangeAspect="1"/>
          </p:cNvPicPr>
          <p:nvPr/>
        </p:nvPicPr>
        <p:blipFill rotWithShape="1">
          <a:blip r:embed="rId3">
            <a:extLst>
              <a:ext uri="{28A0092B-C50C-407E-A947-70E740481C1C}">
                <a14:useLocalDpi xmlns:a14="http://schemas.microsoft.com/office/drawing/2010/main" val="0"/>
              </a:ext>
            </a:extLst>
          </a:blip>
          <a:srcRect t="9826" b="31926"/>
          <a:stretch/>
        </p:blipFill>
        <p:spPr>
          <a:xfrm>
            <a:off x="630936" y="2609197"/>
            <a:ext cx="10917936" cy="3322829"/>
          </a:xfrm>
          <a:prstGeom prst="rect">
            <a:avLst/>
          </a:prstGeom>
        </p:spPr>
      </p:pic>
    </p:spTree>
    <p:extLst>
      <p:ext uri="{BB962C8B-B14F-4D97-AF65-F5344CB8AC3E}">
        <p14:creationId xmlns:p14="http://schemas.microsoft.com/office/powerpoint/2010/main" val="3071684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1000"/>
                                        <p:tgtEl>
                                          <p:spTgt spid="3">
                                            <p:txEl>
                                              <p:pRg st="2" end="2"/>
                                            </p:txEl>
                                          </p:spTgt>
                                        </p:tgtEl>
                                      </p:cBhvr>
                                    </p:animEffect>
                                    <p:anim calcmode="lin" valueType="num">
                                      <p:cBhvr>
                                        <p:cTn id="1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CB593EA-2F98-479F-B4C4-F366571FA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descr="A close-up of a cross&#10;&#10;Description automatically generated">
            <a:extLst>
              <a:ext uri="{FF2B5EF4-FFF2-40B4-BE49-F238E27FC236}">
                <a16:creationId xmlns:a16="http://schemas.microsoft.com/office/drawing/2014/main" id="{45556C70-7DD1-107F-32D5-57FF780EF240}"/>
              </a:ext>
            </a:extLst>
          </p:cNvPr>
          <p:cNvPicPr>
            <a:picLocks noChangeAspect="1"/>
          </p:cNvPicPr>
          <p:nvPr/>
        </p:nvPicPr>
        <p:blipFill rotWithShape="1">
          <a:blip r:embed="rId3">
            <a:extLst>
              <a:ext uri="{28A0092B-C50C-407E-A947-70E740481C1C}">
                <a14:useLocalDpi xmlns:a14="http://schemas.microsoft.com/office/drawing/2010/main" val="0"/>
              </a:ext>
            </a:extLst>
          </a:blip>
          <a:srcRect l="25301" r="30661" b="-2"/>
          <a:stretch/>
        </p:blipFill>
        <p:spPr>
          <a:xfrm>
            <a:off x="1" y="1"/>
            <a:ext cx="2970465" cy="3383279"/>
          </a:xfrm>
          <a:prstGeom prst="rect">
            <a:avLst/>
          </a:prstGeom>
        </p:spPr>
      </p:pic>
      <p:pic>
        <p:nvPicPr>
          <p:cNvPr id="11" name="Picture 10" descr="A religious object in a church&#10;&#10;Description automatically generated">
            <a:extLst>
              <a:ext uri="{FF2B5EF4-FFF2-40B4-BE49-F238E27FC236}">
                <a16:creationId xmlns:a16="http://schemas.microsoft.com/office/drawing/2014/main" id="{FB5FB24D-BCF6-1210-4088-499A2A0FD8BF}"/>
              </a:ext>
            </a:extLst>
          </p:cNvPr>
          <p:cNvPicPr>
            <a:picLocks noChangeAspect="1"/>
          </p:cNvPicPr>
          <p:nvPr/>
        </p:nvPicPr>
        <p:blipFill rotWithShape="1">
          <a:blip r:embed="rId4">
            <a:extLst>
              <a:ext uri="{28A0092B-C50C-407E-A947-70E740481C1C}">
                <a14:useLocalDpi xmlns:a14="http://schemas.microsoft.com/office/drawing/2010/main" val="0"/>
              </a:ext>
            </a:extLst>
          </a:blip>
          <a:srcRect r="12200" b="-2"/>
          <a:stretch/>
        </p:blipFill>
        <p:spPr>
          <a:xfrm>
            <a:off x="3072956" y="10"/>
            <a:ext cx="2970465" cy="3383268"/>
          </a:xfrm>
          <a:prstGeom prst="rect">
            <a:avLst/>
          </a:prstGeom>
        </p:spPr>
      </p:pic>
      <p:pic>
        <p:nvPicPr>
          <p:cNvPr id="7" name="Picture 6" descr="A person in a white robe&#10;&#10;Description automatically generated">
            <a:extLst>
              <a:ext uri="{FF2B5EF4-FFF2-40B4-BE49-F238E27FC236}">
                <a16:creationId xmlns:a16="http://schemas.microsoft.com/office/drawing/2014/main" id="{D1DF96C7-7B24-FA7E-B4AF-653AD582C5D9}"/>
              </a:ext>
            </a:extLst>
          </p:cNvPr>
          <p:cNvPicPr>
            <a:picLocks noChangeAspect="1"/>
          </p:cNvPicPr>
          <p:nvPr/>
        </p:nvPicPr>
        <p:blipFill rotWithShape="1">
          <a:blip r:embed="rId5">
            <a:extLst>
              <a:ext uri="{28A0092B-C50C-407E-A947-70E740481C1C}">
                <a14:useLocalDpi xmlns:a14="http://schemas.microsoft.com/office/drawing/2010/main" val="0"/>
              </a:ext>
            </a:extLst>
          </a:blip>
          <a:srcRect l="3778" r="8065" b="2"/>
          <a:stretch/>
        </p:blipFill>
        <p:spPr>
          <a:xfrm>
            <a:off x="6145909" y="10"/>
            <a:ext cx="2971800" cy="3383268"/>
          </a:xfrm>
          <a:prstGeom prst="rect">
            <a:avLst/>
          </a:prstGeom>
        </p:spPr>
      </p:pic>
      <p:pic>
        <p:nvPicPr>
          <p:cNvPr id="13" name="Picture 12" descr="A stained glass window with a design&#10;&#10;Description automatically generated">
            <a:extLst>
              <a:ext uri="{FF2B5EF4-FFF2-40B4-BE49-F238E27FC236}">
                <a16:creationId xmlns:a16="http://schemas.microsoft.com/office/drawing/2014/main" id="{50766D2F-023B-0BF6-C62B-750E45F9C5F8}"/>
              </a:ext>
            </a:extLst>
          </p:cNvPr>
          <p:cNvPicPr>
            <a:picLocks noChangeAspect="1"/>
          </p:cNvPicPr>
          <p:nvPr/>
        </p:nvPicPr>
        <p:blipFill rotWithShape="1">
          <a:blip r:embed="rId6">
            <a:extLst>
              <a:ext uri="{28A0092B-C50C-407E-A947-70E740481C1C}">
                <a14:useLocalDpi xmlns:a14="http://schemas.microsoft.com/office/drawing/2010/main" val="0"/>
              </a:ext>
            </a:extLst>
          </a:blip>
          <a:srcRect l="5172" r="9187" b="2"/>
          <a:stretch/>
        </p:blipFill>
        <p:spPr>
          <a:xfrm>
            <a:off x="9220200" y="10"/>
            <a:ext cx="2971800" cy="3383268"/>
          </a:xfrm>
          <a:prstGeom prst="rect">
            <a:avLst/>
          </a:prstGeom>
        </p:spPr>
      </p:pic>
      <p:pic>
        <p:nvPicPr>
          <p:cNvPr id="15" name="Picture 14" descr="A group of people standing next to a table full of food&#10;&#10;Description automatically generated">
            <a:extLst>
              <a:ext uri="{FF2B5EF4-FFF2-40B4-BE49-F238E27FC236}">
                <a16:creationId xmlns:a16="http://schemas.microsoft.com/office/drawing/2014/main" id="{9EDAB53D-4450-D714-C720-8295C0687C75}"/>
              </a:ext>
            </a:extLst>
          </p:cNvPr>
          <p:cNvPicPr>
            <a:picLocks noChangeAspect="1"/>
          </p:cNvPicPr>
          <p:nvPr/>
        </p:nvPicPr>
        <p:blipFill rotWithShape="1">
          <a:blip r:embed="rId7">
            <a:extLst>
              <a:ext uri="{28A0092B-C50C-407E-A947-70E740481C1C}">
                <a14:useLocalDpi xmlns:a14="http://schemas.microsoft.com/office/drawing/2010/main" val="0"/>
              </a:ext>
            </a:extLst>
          </a:blip>
          <a:srcRect l="17803" r="28355" b="-1"/>
          <a:stretch/>
        </p:blipFill>
        <p:spPr>
          <a:xfrm>
            <a:off x="-1017" y="3474720"/>
            <a:ext cx="2970465" cy="3383280"/>
          </a:xfrm>
          <a:prstGeom prst="rect">
            <a:avLst/>
          </a:prstGeom>
        </p:spPr>
      </p:pic>
      <p:sp>
        <p:nvSpPr>
          <p:cNvPr id="24" name="Rectangle 23">
            <a:extLst>
              <a:ext uri="{FF2B5EF4-FFF2-40B4-BE49-F238E27FC236}">
                <a16:creationId xmlns:a16="http://schemas.microsoft.com/office/drawing/2014/main" id="{39BEB6D0-9E4E-4221-93D1-74ABECEE9E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5910" y="3474720"/>
            <a:ext cx="6046090" cy="3383281"/>
          </a:xfrm>
          <a:prstGeom prst="rect">
            <a:avLst/>
          </a:prstGeom>
          <a:solidFill>
            <a:srgbClr val="3C4F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5B5983B-393E-4A4B-BB50-4D2CE5E14508}"/>
              </a:ext>
            </a:extLst>
          </p:cNvPr>
          <p:cNvSpPr>
            <a:spLocks noGrp="1"/>
          </p:cNvSpPr>
          <p:nvPr>
            <p:ph type="title"/>
          </p:nvPr>
        </p:nvSpPr>
        <p:spPr>
          <a:xfrm>
            <a:off x="6491653" y="3799272"/>
            <a:ext cx="5193748" cy="637124"/>
          </a:xfrm>
        </p:spPr>
        <p:txBody>
          <a:bodyPr>
            <a:normAutofit/>
          </a:bodyPr>
          <a:lstStyle/>
          <a:p>
            <a:r>
              <a:rPr lang="en-US" sz="3200" b="1">
                <a:solidFill>
                  <a:srgbClr val="FFFFFF"/>
                </a:solidFill>
              </a:rPr>
              <a:t>How can we nurture our faith?</a:t>
            </a:r>
            <a:endParaRPr lang="en-GB" sz="3200" b="1">
              <a:solidFill>
                <a:srgbClr val="FFFFFF"/>
              </a:solidFill>
            </a:endParaRPr>
          </a:p>
        </p:txBody>
      </p:sp>
      <p:pic>
        <p:nvPicPr>
          <p:cNvPr id="9" name="Picture 8" descr="A person reading a book&#10;&#10;Description automatically generated">
            <a:extLst>
              <a:ext uri="{FF2B5EF4-FFF2-40B4-BE49-F238E27FC236}">
                <a16:creationId xmlns:a16="http://schemas.microsoft.com/office/drawing/2014/main" id="{9534E2E9-ECF6-7AD3-D1C0-765B79E423EF}"/>
              </a:ext>
            </a:extLst>
          </p:cNvPr>
          <p:cNvPicPr>
            <a:picLocks noChangeAspect="1"/>
          </p:cNvPicPr>
          <p:nvPr/>
        </p:nvPicPr>
        <p:blipFill rotWithShape="1">
          <a:blip r:embed="rId8">
            <a:extLst>
              <a:ext uri="{28A0092B-C50C-407E-A947-70E740481C1C}">
                <a14:useLocalDpi xmlns:a14="http://schemas.microsoft.com/office/drawing/2010/main" val="0"/>
              </a:ext>
            </a:extLst>
          </a:blip>
          <a:srcRect l="29495" r="23753"/>
          <a:stretch/>
        </p:blipFill>
        <p:spPr>
          <a:xfrm>
            <a:off x="3059902" y="3474719"/>
            <a:ext cx="2970466" cy="3383280"/>
          </a:xfrm>
          <a:prstGeom prst="rect">
            <a:avLst/>
          </a:prstGeom>
        </p:spPr>
      </p:pic>
      <p:sp>
        <p:nvSpPr>
          <p:cNvPr id="19" name="Content Placeholder 18">
            <a:extLst>
              <a:ext uri="{FF2B5EF4-FFF2-40B4-BE49-F238E27FC236}">
                <a16:creationId xmlns:a16="http://schemas.microsoft.com/office/drawing/2014/main" id="{DDA7E004-8121-1889-E569-B1EF87B16860}"/>
              </a:ext>
            </a:extLst>
          </p:cNvPr>
          <p:cNvSpPr>
            <a:spLocks noGrp="1"/>
          </p:cNvSpPr>
          <p:nvPr>
            <p:ph idx="1"/>
          </p:nvPr>
        </p:nvSpPr>
        <p:spPr>
          <a:xfrm>
            <a:off x="6479648" y="4510585"/>
            <a:ext cx="5366610" cy="2105972"/>
          </a:xfrm>
        </p:spPr>
        <p:txBody>
          <a:bodyPr>
            <a:normAutofit lnSpcReduction="10000"/>
          </a:bodyPr>
          <a:lstStyle/>
          <a:p>
            <a:pPr marL="0" indent="0">
              <a:buNone/>
            </a:pPr>
            <a:r>
              <a:rPr lang="en-US" sz="2400" dirty="0">
                <a:solidFill>
                  <a:srgbClr val="FFFFFF"/>
                </a:solidFill>
              </a:rPr>
              <a:t>Prayer</a:t>
            </a:r>
          </a:p>
          <a:p>
            <a:pPr marL="0" indent="0">
              <a:buNone/>
            </a:pPr>
            <a:r>
              <a:rPr lang="en-US" sz="2400" dirty="0">
                <a:solidFill>
                  <a:srgbClr val="FFFFFF"/>
                </a:solidFill>
              </a:rPr>
              <a:t>Receiving the Sacraments</a:t>
            </a:r>
          </a:p>
          <a:p>
            <a:pPr marL="0" indent="0">
              <a:buNone/>
            </a:pPr>
            <a:r>
              <a:rPr lang="en-US" sz="2400" dirty="0">
                <a:solidFill>
                  <a:srgbClr val="FFFFFF"/>
                </a:solidFill>
              </a:rPr>
              <a:t>Reading the Bible</a:t>
            </a:r>
          </a:p>
          <a:p>
            <a:pPr marL="0" indent="0">
              <a:buNone/>
            </a:pPr>
            <a:r>
              <a:rPr lang="en-US" sz="2400" dirty="0">
                <a:solidFill>
                  <a:srgbClr val="FFFFFF"/>
                </a:solidFill>
              </a:rPr>
              <a:t>Putting your faith into action by caring for others</a:t>
            </a:r>
          </a:p>
          <a:p>
            <a:pPr marL="0" indent="0">
              <a:buNone/>
            </a:pPr>
            <a:endParaRPr lang="en-US" sz="1800" dirty="0">
              <a:solidFill>
                <a:srgbClr val="FFFFFF"/>
              </a:solidFill>
            </a:endParaRPr>
          </a:p>
        </p:txBody>
      </p:sp>
    </p:spTree>
    <p:extLst>
      <p:ext uri="{BB962C8B-B14F-4D97-AF65-F5344CB8AC3E}">
        <p14:creationId xmlns:p14="http://schemas.microsoft.com/office/powerpoint/2010/main" val="3724410529"/>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ack cross with a crucifixion of person&#10;&#10;Description automatically generated">
            <a:extLst>
              <a:ext uri="{FF2B5EF4-FFF2-40B4-BE49-F238E27FC236}">
                <a16:creationId xmlns:a16="http://schemas.microsoft.com/office/drawing/2014/main" id="{54BC1980-9A05-CA44-F470-D55232145303}"/>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t="25577" b="32235"/>
          <a:stretch/>
        </p:blipFill>
        <p:spPr>
          <a:xfrm>
            <a:off x="20" y="10"/>
            <a:ext cx="12191980" cy="6857990"/>
          </a:xfrm>
          <a:prstGeom prst="rect">
            <a:avLst/>
          </a:prstGeom>
        </p:spPr>
      </p:pic>
      <p:sp>
        <p:nvSpPr>
          <p:cNvPr id="2" name="Title 1">
            <a:extLst>
              <a:ext uri="{FF2B5EF4-FFF2-40B4-BE49-F238E27FC236}">
                <a16:creationId xmlns:a16="http://schemas.microsoft.com/office/drawing/2014/main" id="{3A9A458B-D5DC-C45E-6FFC-4C07E2E734C4}"/>
              </a:ext>
            </a:extLst>
          </p:cNvPr>
          <p:cNvSpPr>
            <a:spLocks noGrp="1"/>
          </p:cNvSpPr>
          <p:nvPr>
            <p:ph type="title"/>
          </p:nvPr>
        </p:nvSpPr>
        <p:spPr>
          <a:xfrm>
            <a:off x="838200" y="365125"/>
            <a:ext cx="10515600" cy="1325563"/>
          </a:xfrm>
        </p:spPr>
        <p:txBody>
          <a:bodyPr>
            <a:normAutofit/>
          </a:bodyPr>
          <a:lstStyle/>
          <a:p>
            <a:pPr algn="ctr"/>
            <a:r>
              <a:rPr lang="en-US" dirty="0">
                <a:solidFill>
                  <a:srgbClr val="FFFFFF"/>
                </a:solidFill>
              </a:rPr>
              <a:t>Catholic Education Week Prayer</a:t>
            </a:r>
            <a:endParaRPr lang="en-GB" dirty="0">
              <a:solidFill>
                <a:srgbClr val="FFFFFF"/>
              </a:solidFill>
            </a:endParaRPr>
          </a:p>
        </p:txBody>
      </p:sp>
      <p:sp>
        <p:nvSpPr>
          <p:cNvPr id="3" name="Content Placeholder 2">
            <a:extLst>
              <a:ext uri="{FF2B5EF4-FFF2-40B4-BE49-F238E27FC236}">
                <a16:creationId xmlns:a16="http://schemas.microsoft.com/office/drawing/2014/main" id="{1B511678-2CEE-4281-C481-9B7507B1CB5F}"/>
              </a:ext>
            </a:extLst>
          </p:cNvPr>
          <p:cNvSpPr>
            <a:spLocks noGrp="1"/>
          </p:cNvSpPr>
          <p:nvPr>
            <p:ph idx="1"/>
          </p:nvPr>
        </p:nvSpPr>
        <p:spPr>
          <a:xfrm>
            <a:off x="838200" y="1825625"/>
            <a:ext cx="10515600" cy="4351338"/>
          </a:xfrm>
        </p:spPr>
        <p:txBody>
          <a:bodyPr>
            <a:normAutofit/>
          </a:bodyPr>
          <a:lstStyle/>
          <a:p>
            <a:pPr marL="0" indent="0" rtl="0">
              <a:buNone/>
            </a:pPr>
            <a:r>
              <a:rPr lang="en-US" sz="2200" b="0" i="1" dirty="0">
                <a:solidFill>
                  <a:srgbClr val="FFFFFF"/>
                </a:solidFill>
                <a:effectLst/>
                <a:latin typeface="ArialNova-Italic"/>
              </a:rPr>
              <a:t>Jesus our Teacher, in your love for us, help us to develop our own talents, so that we may become like you and lead lives of goodness.</a:t>
            </a:r>
          </a:p>
          <a:p>
            <a:pPr marL="0" indent="0" rtl="0">
              <a:buNone/>
            </a:pPr>
            <a:endParaRPr lang="en-US" sz="2200" b="0" i="1" dirty="0">
              <a:solidFill>
                <a:srgbClr val="FFFFFF"/>
              </a:solidFill>
              <a:effectLst/>
              <a:latin typeface="ArialNova-Italic"/>
            </a:endParaRPr>
          </a:p>
          <a:p>
            <a:pPr marL="0" indent="0" rtl="0">
              <a:buNone/>
            </a:pPr>
            <a:r>
              <a:rPr lang="en-US" sz="2200" b="0" i="1" dirty="0">
                <a:solidFill>
                  <a:srgbClr val="FFFFFF"/>
                </a:solidFill>
                <a:effectLst/>
                <a:latin typeface="ArialNova-Italic"/>
              </a:rPr>
              <a:t>Bless all learners and all teachers. May our Catholic schools continue to serve our families, our communities and our country. </a:t>
            </a:r>
          </a:p>
          <a:p>
            <a:pPr marL="0" indent="0" rtl="0">
              <a:buNone/>
            </a:pPr>
            <a:endParaRPr lang="en-US" sz="2200" b="0" i="1" dirty="0">
              <a:solidFill>
                <a:srgbClr val="FFFFFF"/>
              </a:solidFill>
              <a:effectLst/>
              <a:latin typeface="ArialNova-Italic"/>
            </a:endParaRPr>
          </a:p>
          <a:p>
            <a:pPr marL="0" indent="0" rtl="0">
              <a:buNone/>
            </a:pPr>
            <a:r>
              <a:rPr lang="en-US" sz="2200" b="0" i="1" dirty="0">
                <a:solidFill>
                  <a:srgbClr val="FFFFFF"/>
                </a:solidFill>
                <a:effectLst/>
                <a:latin typeface="ArialNova-Italic"/>
              </a:rPr>
              <a:t>Help us, through our learning, to believe in you and to celebrate the life of your Church. Help us to grow in holiness as we grow in friendship with you and try to become saints.</a:t>
            </a:r>
          </a:p>
          <a:p>
            <a:pPr marL="0" indent="0" rtl="0">
              <a:buNone/>
            </a:pPr>
            <a:endParaRPr lang="en-US" sz="2200" b="0" i="1" dirty="0">
              <a:solidFill>
                <a:srgbClr val="FFFFFF"/>
              </a:solidFill>
              <a:effectLst/>
              <a:latin typeface="ArialNova-Italic"/>
            </a:endParaRPr>
          </a:p>
          <a:p>
            <a:pPr marL="0" indent="0" rtl="0">
              <a:buNone/>
            </a:pPr>
            <a:r>
              <a:rPr lang="en-US" sz="2200" b="0" i="1" dirty="0">
                <a:solidFill>
                  <a:srgbClr val="FFFFFF"/>
                </a:solidFill>
                <a:effectLst/>
                <a:latin typeface="ArialNova-Italic"/>
              </a:rPr>
              <a:t>We make this prayer in the name of Jesus, our Lord. Amen.</a:t>
            </a:r>
          </a:p>
          <a:p>
            <a:pPr marL="0" indent="0">
              <a:buNone/>
            </a:pPr>
            <a:endParaRPr lang="en-GB" sz="2200" dirty="0">
              <a:solidFill>
                <a:srgbClr val="FFFFFF"/>
              </a:solidFill>
            </a:endParaRPr>
          </a:p>
        </p:txBody>
      </p:sp>
    </p:spTree>
    <p:extLst>
      <p:ext uri="{BB962C8B-B14F-4D97-AF65-F5344CB8AC3E}">
        <p14:creationId xmlns:p14="http://schemas.microsoft.com/office/powerpoint/2010/main" val="2239730623"/>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E84AE-C111-09D5-C5E0-C8AFC7BECDE4}"/>
              </a:ext>
            </a:extLst>
          </p:cNvPr>
          <p:cNvSpPr>
            <a:spLocks noGrp="1"/>
          </p:cNvSpPr>
          <p:nvPr>
            <p:ph type="title"/>
          </p:nvPr>
        </p:nvSpPr>
        <p:spPr>
          <a:xfrm>
            <a:off x="753389" y="1138265"/>
            <a:ext cx="4843762" cy="1401183"/>
          </a:xfrm>
        </p:spPr>
        <p:txBody>
          <a:bodyPr anchor="t">
            <a:normAutofit/>
          </a:bodyPr>
          <a:lstStyle/>
          <a:p>
            <a:r>
              <a:rPr lang="en-US" sz="3200" b="1"/>
              <a:t>Opening Prayer</a:t>
            </a:r>
            <a:endParaRPr lang="en-GB" sz="3200" b="1"/>
          </a:p>
        </p:txBody>
      </p:sp>
      <p:cxnSp>
        <p:nvCxnSpPr>
          <p:cNvPr id="10" name="Straight Connector 9">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1462"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843F32E-3CD4-32B8-78F1-388F979F1D53}"/>
              </a:ext>
            </a:extLst>
          </p:cNvPr>
          <p:cNvSpPr>
            <a:spLocks noGrp="1"/>
          </p:cNvSpPr>
          <p:nvPr>
            <p:ph idx="1"/>
          </p:nvPr>
        </p:nvSpPr>
        <p:spPr>
          <a:xfrm>
            <a:off x="753388" y="1920240"/>
            <a:ext cx="5230851" cy="4500880"/>
          </a:xfrm>
        </p:spPr>
        <p:txBody>
          <a:bodyPr>
            <a:normAutofit fontScale="92500" lnSpcReduction="20000"/>
          </a:bodyPr>
          <a:lstStyle/>
          <a:p>
            <a:pPr marL="0" indent="0">
              <a:buNone/>
            </a:pPr>
            <a:r>
              <a:rPr lang="en-US" sz="2600" b="0" i="0" dirty="0">
                <a:effectLst/>
                <a:latin typeface="Abadi" panose="020B0604020104020204" pitchFamily="34" charset="0"/>
              </a:rPr>
              <a:t>In all that I am today, all that I try to do,</a:t>
            </a:r>
          </a:p>
          <a:p>
            <a:pPr marL="0" indent="0">
              <a:buNone/>
            </a:pPr>
            <a:endParaRPr lang="en-US" sz="2600" dirty="0">
              <a:latin typeface="Abadi" panose="020B0604020104020204" pitchFamily="34" charset="0"/>
            </a:endParaRPr>
          </a:p>
          <a:p>
            <a:pPr marL="0" indent="0">
              <a:buNone/>
            </a:pPr>
            <a:r>
              <a:rPr lang="en-US" sz="2600" b="0" i="0" dirty="0">
                <a:effectLst/>
                <a:latin typeface="Abadi" panose="020B0604020104020204" pitchFamily="34" charset="0"/>
              </a:rPr>
              <a:t>all my encounters</a:t>
            </a:r>
            <a:r>
              <a:rPr lang="en-US" sz="2600" dirty="0">
                <a:latin typeface="Abadi" panose="020B0604020104020204" pitchFamily="34" charset="0"/>
              </a:rPr>
              <a:t> and</a:t>
            </a:r>
            <a:r>
              <a:rPr lang="en-US" sz="2600" b="0" i="0" dirty="0">
                <a:effectLst/>
                <a:latin typeface="Abadi" panose="020B0604020104020204" pitchFamily="34" charset="0"/>
              </a:rPr>
              <a:t> reflections - even the frustrations and failings</a:t>
            </a:r>
            <a:br>
              <a:rPr lang="en-US" sz="2600" dirty="0">
                <a:latin typeface="Abadi" panose="020B0604020104020204" pitchFamily="34" charset="0"/>
              </a:rPr>
            </a:br>
            <a:endParaRPr lang="en-US" sz="2600" dirty="0">
              <a:latin typeface="Abadi" panose="020B0604020104020204" pitchFamily="34" charset="0"/>
            </a:endParaRPr>
          </a:p>
          <a:p>
            <a:pPr marL="0" indent="0">
              <a:buNone/>
            </a:pPr>
            <a:r>
              <a:rPr lang="en-US" sz="2600" b="0" i="0" dirty="0">
                <a:effectLst/>
                <a:latin typeface="Abadi" panose="020B0604020104020204" pitchFamily="34" charset="0"/>
              </a:rPr>
              <a:t>and especially in this time of prayer,</a:t>
            </a:r>
          </a:p>
          <a:p>
            <a:pPr marL="0" indent="0">
              <a:buNone/>
            </a:pPr>
            <a:br>
              <a:rPr lang="en-US" sz="2600" dirty="0">
                <a:latin typeface="Abadi" panose="020B0604020104020204" pitchFamily="34" charset="0"/>
              </a:rPr>
            </a:br>
            <a:r>
              <a:rPr lang="en-US" sz="2600" b="0" i="0" dirty="0">
                <a:effectLst/>
                <a:latin typeface="Abadi" panose="020B0604020104020204" pitchFamily="34" charset="0"/>
              </a:rPr>
              <a:t>in all of this, may I place my life in your hands.</a:t>
            </a:r>
          </a:p>
          <a:p>
            <a:pPr marL="0" indent="0">
              <a:buNone/>
            </a:pPr>
            <a:br>
              <a:rPr lang="en-US" sz="2600" dirty="0">
                <a:latin typeface="Abadi" panose="020B0604020104020204" pitchFamily="34" charset="0"/>
              </a:rPr>
            </a:br>
            <a:r>
              <a:rPr lang="en-US" sz="2600" b="0" i="0" dirty="0">
                <a:effectLst/>
                <a:latin typeface="Abadi" panose="020B0604020104020204" pitchFamily="34" charset="0"/>
              </a:rPr>
              <a:t>Lord, I am yours. Make of me what you will. Amen.</a:t>
            </a:r>
            <a:endParaRPr lang="en-GB" sz="2600" dirty="0">
              <a:latin typeface="Abadi" panose="020B0604020104020204" pitchFamily="34" charset="0"/>
            </a:endParaRPr>
          </a:p>
          <a:p>
            <a:pPr marL="0" indent="0">
              <a:buNone/>
            </a:pPr>
            <a:endParaRPr lang="en-GB" sz="1900" dirty="0"/>
          </a:p>
        </p:txBody>
      </p:sp>
      <p:pic>
        <p:nvPicPr>
          <p:cNvPr id="5" name="Picture 4" descr="A person's hands holding a cross in the air&#10;&#10;Description automatically generated">
            <a:extLst>
              <a:ext uri="{FF2B5EF4-FFF2-40B4-BE49-F238E27FC236}">
                <a16:creationId xmlns:a16="http://schemas.microsoft.com/office/drawing/2014/main" id="{BD4B87C2-67EA-6A47-EE48-B404309389E5}"/>
              </a:ext>
            </a:extLst>
          </p:cNvPr>
          <p:cNvPicPr>
            <a:picLocks noChangeAspect="1"/>
          </p:cNvPicPr>
          <p:nvPr/>
        </p:nvPicPr>
        <p:blipFill rotWithShape="1">
          <a:blip r:embed="rId2">
            <a:extLst>
              <a:ext uri="{28A0092B-C50C-407E-A947-70E740481C1C}">
                <a14:useLocalDpi xmlns:a14="http://schemas.microsoft.com/office/drawing/2010/main" val="0"/>
              </a:ext>
            </a:extLst>
          </a:blip>
          <a:srcRect l="26736" r="17077" b="1"/>
          <a:stretch/>
        </p:blipFill>
        <p:spPr>
          <a:xfrm>
            <a:off x="6524941" y="1023779"/>
            <a:ext cx="4810442" cy="4810442"/>
          </a:xfrm>
          <a:custGeom>
            <a:avLst/>
            <a:gdLst/>
            <a:ahLst/>
            <a:cxnLst/>
            <a:rect l="l" t="t" r="r" b="b"/>
            <a:pathLst>
              <a:path w="4810442" h="4810442">
                <a:moveTo>
                  <a:pt x="2405221" y="0"/>
                </a:moveTo>
                <a:cubicBezTo>
                  <a:pt x="3733588" y="0"/>
                  <a:pt x="4810442" y="1076854"/>
                  <a:pt x="4810442" y="2405221"/>
                </a:cubicBezTo>
                <a:cubicBezTo>
                  <a:pt x="4810442" y="3733588"/>
                  <a:pt x="3733588" y="4810442"/>
                  <a:pt x="2405221" y="4810442"/>
                </a:cubicBezTo>
                <a:cubicBezTo>
                  <a:pt x="1076854" y="4810442"/>
                  <a:pt x="0" y="3733588"/>
                  <a:pt x="0" y="2405221"/>
                </a:cubicBezTo>
                <a:cubicBezTo>
                  <a:pt x="0" y="1076854"/>
                  <a:pt x="1076854" y="0"/>
                  <a:pt x="2405221" y="0"/>
                </a:cubicBezTo>
                <a:close/>
              </a:path>
            </a:pathLst>
          </a:custGeom>
        </p:spPr>
      </p:pic>
    </p:spTree>
    <p:extLst>
      <p:ext uri="{BB962C8B-B14F-4D97-AF65-F5344CB8AC3E}">
        <p14:creationId xmlns:p14="http://schemas.microsoft.com/office/powerpoint/2010/main" val="308692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5CFDA81-6788-2AE1-1A76-710BC4C9E9E6}"/>
              </a:ext>
            </a:extLst>
          </p:cNvPr>
          <p:cNvSpPr>
            <a:spLocks noGrp="1"/>
          </p:cNvSpPr>
          <p:nvPr>
            <p:ph type="title"/>
          </p:nvPr>
        </p:nvSpPr>
        <p:spPr>
          <a:xfrm>
            <a:off x="1137034" y="609597"/>
            <a:ext cx="9392421" cy="1330841"/>
          </a:xfrm>
        </p:spPr>
        <p:txBody>
          <a:bodyPr>
            <a:normAutofit/>
          </a:bodyPr>
          <a:lstStyle/>
          <a:p>
            <a:r>
              <a:rPr lang="en-US" sz="4800" b="1" i="1" dirty="0"/>
              <a:t>What is faith?</a:t>
            </a:r>
            <a:endParaRPr lang="en-GB" sz="4800" b="1" i="1" dirty="0"/>
          </a:p>
        </p:txBody>
      </p:sp>
      <p:sp>
        <p:nvSpPr>
          <p:cNvPr id="3" name="Content Placeholder 2">
            <a:extLst>
              <a:ext uri="{FF2B5EF4-FFF2-40B4-BE49-F238E27FC236}">
                <a16:creationId xmlns:a16="http://schemas.microsoft.com/office/drawing/2014/main" id="{B766E56C-2748-8446-E42F-1468FB3A2C7A}"/>
              </a:ext>
            </a:extLst>
          </p:cNvPr>
          <p:cNvSpPr>
            <a:spLocks noGrp="1"/>
          </p:cNvSpPr>
          <p:nvPr>
            <p:ph idx="1"/>
          </p:nvPr>
        </p:nvSpPr>
        <p:spPr>
          <a:xfrm>
            <a:off x="1137034" y="2198362"/>
            <a:ext cx="4958966" cy="3917773"/>
          </a:xfrm>
        </p:spPr>
        <p:txBody>
          <a:bodyPr>
            <a:normAutofit/>
          </a:bodyPr>
          <a:lstStyle/>
          <a:p>
            <a:pPr marL="0" indent="0">
              <a:buNone/>
            </a:pPr>
            <a:r>
              <a:rPr lang="en-US" sz="4400" dirty="0">
                <a:latin typeface="Comic Sans MS" panose="030F0702030302020204" pitchFamily="66" charset="0"/>
              </a:rPr>
              <a:t>The Church teaches that faith is an invitation from God to enter into His friendship. </a:t>
            </a:r>
          </a:p>
          <a:p>
            <a:pPr marL="0" indent="0">
              <a:buNone/>
            </a:pPr>
            <a:endParaRPr lang="en-US" sz="2000" dirty="0">
              <a:latin typeface="Comic Sans MS" panose="030F0702030302020204" pitchFamily="66" charset="0"/>
            </a:endParaRPr>
          </a:p>
          <a:p>
            <a:pPr marL="0" indent="0">
              <a:buNone/>
            </a:pPr>
            <a:endParaRPr lang="en-US" sz="2000" dirty="0">
              <a:latin typeface="Comic Sans MS" panose="030F0702030302020204" pitchFamily="66" charset="0"/>
            </a:endParaRPr>
          </a:p>
          <a:p>
            <a:pPr marL="0" indent="0">
              <a:buNone/>
            </a:pPr>
            <a:endParaRPr lang="en-US" sz="2000" dirty="0">
              <a:latin typeface="Comic Sans MS" panose="030F0702030302020204" pitchFamily="66" charset="0"/>
            </a:endParaRPr>
          </a:p>
          <a:p>
            <a:pPr marL="0" indent="0">
              <a:buNone/>
            </a:pPr>
            <a:endParaRPr lang="en-GB" sz="2000" dirty="0"/>
          </a:p>
        </p:txBody>
      </p:sp>
      <p:pic>
        <p:nvPicPr>
          <p:cNvPr id="5" name="Picture 4" descr="A cross in the middle of a dark room&#10;&#10;Description automatically generated">
            <a:extLst>
              <a:ext uri="{FF2B5EF4-FFF2-40B4-BE49-F238E27FC236}">
                <a16:creationId xmlns:a16="http://schemas.microsoft.com/office/drawing/2014/main" id="{C8A26AEF-D7CD-9F8D-FDE5-13BA2D866E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9747" y="2784718"/>
            <a:ext cx="4788505" cy="2494333"/>
          </a:xfrm>
          <a:prstGeom prst="rect">
            <a:avLst/>
          </a:prstGeom>
        </p:spPr>
      </p:pic>
      <p:sp>
        <p:nvSpPr>
          <p:cNvPr id="14" name="Freeform: Shape 13">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081203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E8FD3-2B8D-1792-BDC0-D2AC306F3BF1}"/>
              </a:ext>
            </a:extLst>
          </p:cNvPr>
          <p:cNvSpPr>
            <a:spLocks noGrp="1"/>
          </p:cNvSpPr>
          <p:nvPr>
            <p:ph type="title"/>
          </p:nvPr>
        </p:nvSpPr>
        <p:spPr>
          <a:xfrm>
            <a:off x="876693" y="741391"/>
            <a:ext cx="5066907" cy="1616203"/>
          </a:xfrm>
        </p:spPr>
        <p:txBody>
          <a:bodyPr anchor="b">
            <a:normAutofit/>
          </a:bodyPr>
          <a:lstStyle/>
          <a:p>
            <a:r>
              <a:rPr lang="en-US" sz="3200" b="1" i="1" dirty="0">
                <a:solidFill>
                  <a:srgbClr val="002060"/>
                </a:solidFill>
              </a:rPr>
              <a:t>To have religious faith is to be:</a:t>
            </a:r>
            <a:endParaRPr lang="en-GB" sz="3200" b="1" i="1" dirty="0">
              <a:solidFill>
                <a:srgbClr val="002060"/>
              </a:solidFill>
            </a:endParaRPr>
          </a:p>
        </p:txBody>
      </p:sp>
      <p:sp>
        <p:nvSpPr>
          <p:cNvPr id="3" name="Content Placeholder 2">
            <a:extLst>
              <a:ext uri="{FF2B5EF4-FFF2-40B4-BE49-F238E27FC236}">
                <a16:creationId xmlns:a16="http://schemas.microsoft.com/office/drawing/2014/main" id="{1C8A9782-F69D-9561-2B78-1B995AB914FF}"/>
              </a:ext>
            </a:extLst>
          </p:cNvPr>
          <p:cNvSpPr>
            <a:spLocks noGrp="1"/>
          </p:cNvSpPr>
          <p:nvPr>
            <p:ph idx="1"/>
          </p:nvPr>
        </p:nvSpPr>
        <p:spPr>
          <a:xfrm>
            <a:off x="876693" y="2533476"/>
            <a:ext cx="4597746" cy="3447832"/>
          </a:xfrm>
        </p:spPr>
        <p:txBody>
          <a:bodyPr anchor="t">
            <a:normAutofit/>
          </a:bodyPr>
          <a:lstStyle/>
          <a:p>
            <a:pPr marL="0" indent="0">
              <a:buNone/>
            </a:pPr>
            <a:endParaRPr lang="en-US" sz="2000" b="1" dirty="0">
              <a:latin typeface="Comic Sans MS" panose="030F0702030302020204" pitchFamily="66" charset="0"/>
            </a:endParaRPr>
          </a:p>
          <a:p>
            <a:pPr marL="0" indent="0" algn="ctr">
              <a:buNone/>
            </a:pPr>
            <a:r>
              <a:rPr lang="en-US" b="1" dirty="0">
                <a:solidFill>
                  <a:schemeClr val="accent2">
                    <a:lumMod val="75000"/>
                  </a:schemeClr>
                </a:solidFill>
                <a:latin typeface="Comic Sans MS" panose="030F0702030302020204" pitchFamily="66" charset="0"/>
              </a:rPr>
              <a:t>truly and adamantly convinced </a:t>
            </a:r>
          </a:p>
          <a:p>
            <a:pPr marL="0" indent="0" algn="ctr">
              <a:buNone/>
            </a:pPr>
            <a:r>
              <a:rPr lang="en-US" b="1" dirty="0">
                <a:solidFill>
                  <a:schemeClr val="accent2">
                    <a:lumMod val="75000"/>
                  </a:schemeClr>
                </a:solidFill>
                <a:latin typeface="Comic Sans MS" panose="030F0702030302020204" pitchFamily="66" charset="0"/>
              </a:rPr>
              <a:t>that God loves us </a:t>
            </a:r>
          </a:p>
          <a:p>
            <a:pPr marL="0" indent="0" algn="ctr">
              <a:buNone/>
            </a:pPr>
            <a:r>
              <a:rPr lang="en-US" b="1" dirty="0">
                <a:solidFill>
                  <a:schemeClr val="accent2">
                    <a:lumMod val="75000"/>
                  </a:schemeClr>
                </a:solidFill>
                <a:latin typeface="Comic Sans MS" panose="030F0702030302020204" pitchFamily="66" charset="0"/>
              </a:rPr>
              <a:t>and has great plans for us</a:t>
            </a:r>
            <a:r>
              <a:rPr lang="en-US" dirty="0">
                <a:latin typeface="Comic Sans MS" panose="030F0702030302020204" pitchFamily="66" charset="0"/>
              </a:rPr>
              <a:t>.</a:t>
            </a:r>
            <a:endParaRPr lang="en-GB" dirty="0"/>
          </a:p>
        </p:txBody>
      </p:sp>
      <p:pic>
        <p:nvPicPr>
          <p:cNvPr id="5" name="Picture 4" descr="A black and yellow text&#10;&#10;Description automatically generated with medium confidence">
            <a:extLst>
              <a:ext uri="{FF2B5EF4-FFF2-40B4-BE49-F238E27FC236}">
                <a16:creationId xmlns:a16="http://schemas.microsoft.com/office/drawing/2014/main" id="{E8A36638-086C-488F-8EF0-2D8F89BB5C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1" y="1399378"/>
            <a:ext cx="5319062" cy="3984162"/>
          </a:xfrm>
          <a:prstGeom prst="rect">
            <a:avLst/>
          </a:prstGeom>
        </p:spPr>
      </p:pic>
      <p:grpSp>
        <p:nvGrpSpPr>
          <p:cNvPr id="10" name="Group 9">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1" name="Rectangle 10">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24913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F24A09B-713F-43FC-AB6E-B880839685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rgbClr val="4D32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0B91AB35-C3B4-4B70-B3DD-13D63B7DA23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33975" y="2423149"/>
            <a:ext cx="0" cy="201168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pic>
        <p:nvPicPr>
          <p:cNvPr id="7" name="Picture 6" descr="A religious painting of a person holding a book&#10;&#10;Description automatically generated">
            <a:extLst>
              <a:ext uri="{FF2B5EF4-FFF2-40B4-BE49-F238E27FC236}">
                <a16:creationId xmlns:a16="http://schemas.microsoft.com/office/drawing/2014/main" id="{F9AE99CC-8893-6430-158C-84F2E9274D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3338" y="639763"/>
            <a:ext cx="2343150" cy="3178175"/>
          </a:xfrm>
          <a:prstGeom prst="rect">
            <a:avLst/>
          </a:prstGeom>
        </p:spPr>
      </p:pic>
      <p:pic>
        <p:nvPicPr>
          <p:cNvPr id="5" name="Content Placeholder 4" descr="A painting of religious figures&#10;&#10;Description automatically generated with medium confidence">
            <a:extLst>
              <a:ext uri="{FF2B5EF4-FFF2-40B4-BE49-F238E27FC236}">
                <a16:creationId xmlns:a16="http://schemas.microsoft.com/office/drawing/2014/main" id="{50476B8C-50DB-3777-CB3E-F96DB43415A9}"/>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7653338" y="3887788"/>
            <a:ext cx="2343150" cy="2332038"/>
          </a:xfrm>
        </p:spPr>
      </p:pic>
      <p:sp>
        <p:nvSpPr>
          <p:cNvPr id="2" name="Title 1">
            <a:extLst>
              <a:ext uri="{FF2B5EF4-FFF2-40B4-BE49-F238E27FC236}">
                <a16:creationId xmlns:a16="http://schemas.microsoft.com/office/drawing/2014/main" id="{1AAA6DCD-7217-A6C2-4123-2DD72401BDC6}"/>
              </a:ext>
            </a:extLst>
          </p:cNvPr>
          <p:cNvSpPr>
            <a:spLocks noGrp="1"/>
          </p:cNvSpPr>
          <p:nvPr>
            <p:ph type="title"/>
          </p:nvPr>
        </p:nvSpPr>
        <p:spPr>
          <a:xfrm>
            <a:off x="646744" y="640080"/>
            <a:ext cx="4173905" cy="5577818"/>
          </a:xfrm>
        </p:spPr>
        <p:txBody>
          <a:bodyPr vert="horz" lIns="91440" tIns="45720" rIns="91440" bIns="45720" rtlCol="0" anchor="ctr">
            <a:normAutofit/>
          </a:bodyPr>
          <a:lstStyle/>
          <a:p>
            <a:pPr algn="r"/>
            <a:r>
              <a:rPr lang="en-US" sz="5400" b="1" i="1" kern="1200">
                <a:solidFill>
                  <a:srgbClr val="FFFFFF"/>
                </a:solidFill>
                <a:latin typeface="+mj-lt"/>
                <a:ea typeface="+mj-ea"/>
                <a:cs typeface="+mj-cs"/>
              </a:rPr>
              <a:t>Catholic schools are communities of faith and learning.</a:t>
            </a:r>
            <a:br>
              <a:rPr lang="en-US" sz="5400" b="1" i="1" kern="1200">
                <a:solidFill>
                  <a:srgbClr val="FFFFFF"/>
                </a:solidFill>
                <a:latin typeface="+mj-lt"/>
                <a:ea typeface="+mj-ea"/>
                <a:cs typeface="+mj-cs"/>
              </a:rPr>
            </a:br>
            <a:endParaRPr lang="en-US" sz="5400" kern="1200">
              <a:solidFill>
                <a:srgbClr val="FFFFFF"/>
              </a:solidFill>
              <a:latin typeface="+mj-lt"/>
              <a:ea typeface="+mj-ea"/>
              <a:cs typeface="+mj-cs"/>
            </a:endParaRPr>
          </a:p>
        </p:txBody>
      </p:sp>
    </p:spTree>
    <p:extLst>
      <p:ext uri="{BB962C8B-B14F-4D97-AF65-F5344CB8AC3E}">
        <p14:creationId xmlns:p14="http://schemas.microsoft.com/office/powerpoint/2010/main" val="2647509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0113B7-CAED-FB8E-8118-5375B44F6200}"/>
              </a:ext>
            </a:extLst>
          </p:cNvPr>
          <p:cNvSpPr>
            <a:spLocks noGrp="1"/>
          </p:cNvSpPr>
          <p:nvPr>
            <p:ph type="title"/>
          </p:nvPr>
        </p:nvSpPr>
        <p:spPr>
          <a:xfrm>
            <a:off x="640080" y="325369"/>
            <a:ext cx="4368602" cy="1956841"/>
          </a:xfrm>
        </p:spPr>
        <p:txBody>
          <a:bodyPr anchor="b">
            <a:normAutofit/>
          </a:bodyPr>
          <a:lstStyle/>
          <a:p>
            <a:r>
              <a:rPr lang="en-US" sz="5400"/>
              <a:t>Pilgrims of Faith </a:t>
            </a:r>
            <a:endParaRPr lang="en-GB" sz="5400"/>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0D46CEC-14A2-45F1-9A80-F196A7E25EC5}"/>
              </a:ext>
            </a:extLst>
          </p:cNvPr>
          <p:cNvSpPr>
            <a:spLocks noGrp="1"/>
          </p:cNvSpPr>
          <p:nvPr>
            <p:ph idx="1"/>
          </p:nvPr>
        </p:nvSpPr>
        <p:spPr>
          <a:xfrm>
            <a:off x="640080" y="3025299"/>
            <a:ext cx="4243589" cy="3320668"/>
          </a:xfrm>
        </p:spPr>
        <p:txBody>
          <a:bodyPr>
            <a:normAutofit/>
          </a:bodyPr>
          <a:lstStyle/>
          <a:p>
            <a:pPr marL="0" indent="0">
              <a:buNone/>
            </a:pPr>
            <a:r>
              <a:rPr lang="en-US" sz="2200" dirty="0"/>
              <a:t>What does it mean to be a pilgrim of faith?</a:t>
            </a:r>
          </a:p>
          <a:p>
            <a:pPr marL="0" indent="0">
              <a:buNone/>
            </a:pPr>
            <a:endParaRPr lang="en-US" sz="2200" dirty="0"/>
          </a:p>
          <a:p>
            <a:pPr marL="0" indent="0">
              <a:buNone/>
            </a:pPr>
            <a:r>
              <a:rPr lang="en-US" sz="2200" dirty="0"/>
              <a:t>There was the perfect example of that earlier in the year when 1.5 million young Catholics from around the world gathered in Lisbon, Portugal, for the World Youth Day in August. </a:t>
            </a:r>
          </a:p>
          <a:p>
            <a:pPr marL="0" indent="0">
              <a:buNone/>
            </a:pPr>
            <a:endParaRPr lang="en-GB" sz="2200" dirty="0"/>
          </a:p>
        </p:txBody>
      </p:sp>
      <p:pic>
        <p:nvPicPr>
          <p:cNvPr id="5" name="Picture 4" descr="A large crowd of people in a large city&#10;&#10;Description automatically generated">
            <a:extLst>
              <a:ext uri="{FF2B5EF4-FFF2-40B4-BE49-F238E27FC236}">
                <a16:creationId xmlns:a16="http://schemas.microsoft.com/office/drawing/2014/main" id="{153549E5-9587-58A5-FC76-1E5DB1632CBB}"/>
              </a:ext>
            </a:extLst>
          </p:cNvPr>
          <p:cNvPicPr>
            <a:picLocks noChangeAspect="1"/>
          </p:cNvPicPr>
          <p:nvPr/>
        </p:nvPicPr>
        <p:blipFill rotWithShape="1">
          <a:blip r:embed="rId3">
            <a:extLst>
              <a:ext uri="{28A0092B-C50C-407E-A947-70E740481C1C}">
                <a14:useLocalDpi xmlns:a14="http://schemas.microsoft.com/office/drawing/2010/main" val="0"/>
              </a:ext>
            </a:extLst>
          </a:blip>
          <a:srcRect l="10185" r="33394"/>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684349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C2BA9-C119-85A6-F112-7EE02986AFEE}"/>
              </a:ext>
            </a:extLst>
          </p:cNvPr>
          <p:cNvSpPr>
            <a:spLocks noGrp="1"/>
          </p:cNvSpPr>
          <p:nvPr>
            <p:ph type="title"/>
          </p:nvPr>
        </p:nvSpPr>
        <p:spPr/>
        <p:txBody>
          <a:bodyPr/>
          <a:lstStyle/>
          <a:p>
            <a:pPr algn="ctr"/>
            <a:r>
              <a:rPr lang="en-US" b="1" dirty="0">
                <a:solidFill>
                  <a:srgbClr val="002060"/>
                </a:solidFill>
              </a:rPr>
              <a:t>World Youth Day August 2023</a:t>
            </a:r>
            <a:endParaRPr lang="en-GB" b="1" dirty="0">
              <a:solidFill>
                <a:srgbClr val="002060"/>
              </a:solidFill>
            </a:endParaRPr>
          </a:p>
        </p:txBody>
      </p:sp>
      <p:pic>
        <p:nvPicPr>
          <p:cNvPr id="4" name="Online Media 3" title="Vigil with Pope Francis -  World Youth Day 2023">
            <a:hlinkClick r:id="" action="ppaction://media"/>
            <a:extLst>
              <a:ext uri="{FF2B5EF4-FFF2-40B4-BE49-F238E27FC236}">
                <a16:creationId xmlns:a16="http://schemas.microsoft.com/office/drawing/2014/main" id="{9223C5B0-403A-FAD6-C660-52871D99B146}"/>
              </a:ext>
            </a:extLst>
          </p:cNvPr>
          <p:cNvPicPr>
            <a:picLocks noGrp="1" noRot="1" noChangeAspect="1"/>
          </p:cNvPicPr>
          <p:nvPr>
            <p:ph idx="1"/>
            <a:videoFile r:link="rId1"/>
          </p:nvPr>
        </p:nvPicPr>
        <p:blipFill>
          <a:blip r:embed="rId4"/>
          <a:stretch>
            <a:fillRect/>
          </a:stretch>
        </p:blipFill>
        <p:spPr>
          <a:xfrm>
            <a:off x="2246313" y="1825625"/>
            <a:ext cx="7700962" cy="4351338"/>
          </a:xfrm>
          <a:prstGeom prst="rect">
            <a:avLst/>
          </a:prstGeom>
        </p:spPr>
      </p:pic>
    </p:spTree>
    <p:extLst>
      <p:ext uri="{BB962C8B-B14F-4D97-AF65-F5344CB8AC3E}">
        <p14:creationId xmlns:p14="http://schemas.microsoft.com/office/powerpoint/2010/main" val="185869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8BC803E-13F3-4DAB-B17C-BEB0076164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9D85F1B-3302-4DB9-81B1-038ADCE4D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1999"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dog walking on a path&#10;&#10;Description automatically generated">
            <a:extLst>
              <a:ext uri="{FF2B5EF4-FFF2-40B4-BE49-F238E27FC236}">
                <a16:creationId xmlns:a16="http://schemas.microsoft.com/office/drawing/2014/main" id="{9242DF34-2B34-5A32-3419-6A8CC45EB30A}"/>
              </a:ext>
            </a:extLst>
          </p:cNvPr>
          <p:cNvPicPr>
            <a:picLocks noChangeAspect="1"/>
          </p:cNvPicPr>
          <p:nvPr/>
        </p:nvPicPr>
        <p:blipFill rotWithShape="1">
          <a:blip r:embed="rId3">
            <a:extLst>
              <a:ext uri="{28A0092B-C50C-407E-A947-70E740481C1C}">
                <a14:useLocalDpi xmlns:a14="http://schemas.microsoft.com/office/drawing/2010/main" val="0"/>
              </a:ext>
            </a:extLst>
          </a:blip>
          <a:srcRect l="4028" r="-1" b="-1"/>
          <a:stretch/>
        </p:blipFill>
        <p:spPr>
          <a:xfrm>
            <a:off x="20" y="10"/>
            <a:ext cx="6095980" cy="3175906"/>
          </a:xfrm>
          <a:custGeom>
            <a:avLst/>
            <a:gdLst/>
            <a:ahLst/>
            <a:cxnLst/>
            <a:rect l="l" t="t" r="r" b="b"/>
            <a:pathLst>
              <a:path w="6096000" h="3175916">
                <a:moveTo>
                  <a:pt x="0" y="0"/>
                </a:moveTo>
                <a:lnTo>
                  <a:pt x="6096000" y="0"/>
                </a:lnTo>
                <a:lnTo>
                  <a:pt x="6096000" y="3175916"/>
                </a:lnTo>
                <a:lnTo>
                  <a:pt x="6074953" y="3168556"/>
                </a:lnTo>
                <a:cubicBezTo>
                  <a:pt x="6065180" y="3165138"/>
                  <a:pt x="6054705" y="3162334"/>
                  <a:pt x="6041425" y="3161984"/>
                </a:cubicBezTo>
                <a:lnTo>
                  <a:pt x="5978335" y="3173176"/>
                </a:lnTo>
                <a:cubicBezTo>
                  <a:pt x="5953369" y="3176890"/>
                  <a:pt x="5845857" y="3169112"/>
                  <a:pt x="5827638" y="3169738"/>
                </a:cubicBezTo>
                <a:cubicBezTo>
                  <a:pt x="5821882" y="3178743"/>
                  <a:pt x="5799256" y="3174685"/>
                  <a:pt x="5761310" y="3170760"/>
                </a:cubicBezTo>
                <a:cubicBezTo>
                  <a:pt x="5731057" y="3170684"/>
                  <a:pt x="5713719" y="3171961"/>
                  <a:pt x="5696588" y="3173023"/>
                </a:cubicBezTo>
                <a:lnTo>
                  <a:pt x="5682596" y="3173661"/>
                </a:lnTo>
                <a:lnTo>
                  <a:pt x="5575844" y="3148218"/>
                </a:lnTo>
                <a:cubicBezTo>
                  <a:pt x="5455823" y="3136706"/>
                  <a:pt x="5377668" y="3144388"/>
                  <a:pt x="5287401" y="3135195"/>
                </a:cubicBezTo>
                <a:cubicBezTo>
                  <a:pt x="5197135" y="3126002"/>
                  <a:pt x="5202548" y="3115782"/>
                  <a:pt x="5034243" y="3093057"/>
                </a:cubicBezTo>
                <a:cubicBezTo>
                  <a:pt x="4879585" y="3031690"/>
                  <a:pt x="4724928" y="3048859"/>
                  <a:pt x="4570270" y="3026761"/>
                </a:cubicBezTo>
                <a:cubicBezTo>
                  <a:pt x="4488718" y="3050631"/>
                  <a:pt x="4344263" y="2990436"/>
                  <a:pt x="4232462" y="2981221"/>
                </a:cubicBezTo>
                <a:cubicBezTo>
                  <a:pt x="4120662" y="2972005"/>
                  <a:pt x="3986179" y="2970108"/>
                  <a:pt x="3899469" y="2971466"/>
                </a:cubicBezTo>
                <a:cubicBezTo>
                  <a:pt x="3892272" y="2982518"/>
                  <a:pt x="3768985" y="2995342"/>
                  <a:pt x="3710933" y="2958642"/>
                </a:cubicBezTo>
                <a:cubicBezTo>
                  <a:pt x="3583105" y="2956402"/>
                  <a:pt x="3623640" y="2964712"/>
                  <a:pt x="3495164" y="2941478"/>
                </a:cubicBezTo>
                <a:cubicBezTo>
                  <a:pt x="3419432" y="2942273"/>
                  <a:pt x="3339383" y="2952386"/>
                  <a:pt x="3282944" y="2951628"/>
                </a:cubicBezTo>
                <a:cubicBezTo>
                  <a:pt x="3281769" y="2953455"/>
                  <a:pt x="3129759" y="2929645"/>
                  <a:pt x="3085959" y="2922940"/>
                </a:cubicBezTo>
                <a:cubicBezTo>
                  <a:pt x="3042159" y="2916235"/>
                  <a:pt x="3054740" y="2920103"/>
                  <a:pt x="3020146" y="2911397"/>
                </a:cubicBezTo>
                <a:cubicBezTo>
                  <a:pt x="2871334" y="2883584"/>
                  <a:pt x="2762563" y="2883465"/>
                  <a:pt x="2653542" y="2876899"/>
                </a:cubicBezTo>
                <a:cubicBezTo>
                  <a:pt x="2533423" y="2872448"/>
                  <a:pt x="2683271" y="2915174"/>
                  <a:pt x="2510424" y="2888407"/>
                </a:cubicBezTo>
                <a:cubicBezTo>
                  <a:pt x="2506340" y="2898923"/>
                  <a:pt x="2449170" y="2888049"/>
                  <a:pt x="2412523" y="2882673"/>
                </a:cubicBezTo>
                <a:cubicBezTo>
                  <a:pt x="2355021" y="2881306"/>
                  <a:pt x="2382991" y="2891314"/>
                  <a:pt x="2308292" y="2874695"/>
                </a:cubicBezTo>
                <a:lnTo>
                  <a:pt x="2233764" y="2908195"/>
                </a:lnTo>
                <a:cubicBezTo>
                  <a:pt x="2234416" y="2903929"/>
                  <a:pt x="2112578" y="2949704"/>
                  <a:pt x="2089169" y="2948983"/>
                </a:cubicBezTo>
                <a:lnTo>
                  <a:pt x="1901626" y="2945454"/>
                </a:lnTo>
                <a:cubicBezTo>
                  <a:pt x="1851336" y="2959106"/>
                  <a:pt x="1870664" y="2971169"/>
                  <a:pt x="1825089" y="2978820"/>
                </a:cubicBezTo>
                <a:cubicBezTo>
                  <a:pt x="1779514" y="2986471"/>
                  <a:pt x="1746268" y="2976574"/>
                  <a:pt x="1628175" y="2991359"/>
                </a:cubicBezTo>
                <a:cubicBezTo>
                  <a:pt x="1580792" y="3002760"/>
                  <a:pt x="1459893" y="2977867"/>
                  <a:pt x="1367439" y="2991184"/>
                </a:cubicBezTo>
                <a:cubicBezTo>
                  <a:pt x="1369407" y="3003218"/>
                  <a:pt x="1303810" y="3002393"/>
                  <a:pt x="1260431" y="2993313"/>
                </a:cubicBezTo>
                <a:lnTo>
                  <a:pt x="1131986" y="3017812"/>
                </a:lnTo>
                <a:cubicBezTo>
                  <a:pt x="1134074" y="3034431"/>
                  <a:pt x="1115111" y="3023292"/>
                  <a:pt x="1062297" y="3034267"/>
                </a:cubicBezTo>
                <a:cubicBezTo>
                  <a:pt x="1046148" y="3044857"/>
                  <a:pt x="1019464" y="3043729"/>
                  <a:pt x="979009" y="3052795"/>
                </a:cubicBezTo>
                <a:cubicBezTo>
                  <a:pt x="963885" y="3062784"/>
                  <a:pt x="844270" y="3032960"/>
                  <a:pt x="809514" y="3039765"/>
                </a:cubicBezTo>
                <a:cubicBezTo>
                  <a:pt x="773761" y="3042869"/>
                  <a:pt x="775984" y="3025792"/>
                  <a:pt x="686053" y="3027101"/>
                </a:cubicBezTo>
                <a:cubicBezTo>
                  <a:pt x="600190" y="3024844"/>
                  <a:pt x="595882" y="3019147"/>
                  <a:pt x="504370" y="3015625"/>
                </a:cubicBezTo>
                <a:cubicBezTo>
                  <a:pt x="442615" y="3013617"/>
                  <a:pt x="455531" y="3005845"/>
                  <a:pt x="421644" y="3004997"/>
                </a:cubicBezTo>
                <a:cubicBezTo>
                  <a:pt x="377193" y="3017912"/>
                  <a:pt x="307611" y="2981496"/>
                  <a:pt x="274973" y="2996304"/>
                </a:cubicBezTo>
                <a:lnTo>
                  <a:pt x="116340" y="2982098"/>
                </a:lnTo>
                <a:lnTo>
                  <a:pt x="35300" y="2993836"/>
                </a:lnTo>
                <a:cubicBezTo>
                  <a:pt x="29001" y="2994370"/>
                  <a:pt x="18688" y="2993580"/>
                  <a:pt x="6479" y="2992085"/>
                </a:cubicBezTo>
                <a:lnTo>
                  <a:pt x="0" y="2991123"/>
                </a:lnTo>
                <a:close/>
              </a:path>
            </a:pathLst>
          </a:custGeom>
        </p:spPr>
      </p:pic>
      <p:pic>
        <p:nvPicPr>
          <p:cNvPr id="6" name="Picture 5" descr="A close up of a stone&#10;&#10;Description automatically generated">
            <a:extLst>
              <a:ext uri="{FF2B5EF4-FFF2-40B4-BE49-F238E27FC236}">
                <a16:creationId xmlns:a16="http://schemas.microsoft.com/office/drawing/2014/main" id="{E861C0DC-8FAF-BBF9-11E9-7D51D4D9874B}"/>
              </a:ext>
            </a:extLst>
          </p:cNvPr>
          <p:cNvPicPr>
            <a:picLocks noChangeAspect="1"/>
          </p:cNvPicPr>
          <p:nvPr/>
        </p:nvPicPr>
        <p:blipFill rotWithShape="1">
          <a:blip r:embed="rId4">
            <a:extLst>
              <a:ext uri="{28A0092B-C50C-407E-A947-70E740481C1C}">
                <a14:useLocalDpi xmlns:a14="http://schemas.microsoft.com/office/drawing/2010/main" val="0"/>
              </a:ext>
            </a:extLst>
          </a:blip>
          <a:srcRect r="4218" b="-1"/>
          <a:stretch/>
        </p:blipFill>
        <p:spPr>
          <a:xfrm>
            <a:off x="6096000" y="10"/>
            <a:ext cx="6096000" cy="3182262"/>
          </a:xfrm>
          <a:custGeom>
            <a:avLst/>
            <a:gdLst/>
            <a:ahLst/>
            <a:cxnLst/>
            <a:rect l="l" t="t" r="r" b="b"/>
            <a:pathLst>
              <a:path w="6096000" h="3182272">
                <a:moveTo>
                  <a:pt x="0" y="0"/>
                </a:moveTo>
                <a:lnTo>
                  <a:pt x="6096000" y="0"/>
                </a:lnTo>
                <a:lnTo>
                  <a:pt x="6096000" y="2977881"/>
                </a:lnTo>
                <a:lnTo>
                  <a:pt x="6089100" y="2979305"/>
                </a:lnTo>
                <a:cubicBezTo>
                  <a:pt x="6033641" y="2989882"/>
                  <a:pt x="5988719" y="2996128"/>
                  <a:pt x="5963104" y="2993636"/>
                </a:cubicBezTo>
                <a:cubicBezTo>
                  <a:pt x="5792949" y="3029182"/>
                  <a:pt x="5730547" y="3002240"/>
                  <a:pt x="5622676" y="2993454"/>
                </a:cubicBezTo>
                <a:cubicBezTo>
                  <a:pt x="5358705" y="2975083"/>
                  <a:pt x="5242862" y="2994654"/>
                  <a:pt x="5115732" y="2989671"/>
                </a:cubicBezTo>
                <a:cubicBezTo>
                  <a:pt x="4988602" y="2984687"/>
                  <a:pt x="5029567" y="2975639"/>
                  <a:pt x="4859897" y="2963549"/>
                </a:cubicBezTo>
                <a:lnTo>
                  <a:pt x="4391870" y="2926580"/>
                </a:lnTo>
                <a:cubicBezTo>
                  <a:pt x="4327296" y="2956949"/>
                  <a:pt x="4071930" y="2902434"/>
                  <a:pt x="4051327" y="2902384"/>
                </a:cubicBezTo>
                <a:cubicBezTo>
                  <a:pt x="3968352" y="2908170"/>
                  <a:pt x="3882315" y="2886803"/>
                  <a:pt x="3767876" y="2899218"/>
                </a:cubicBezTo>
                <a:cubicBezTo>
                  <a:pt x="3761563" y="2910695"/>
                  <a:pt x="3759706" y="2886579"/>
                  <a:pt x="3607318" y="2887826"/>
                </a:cubicBezTo>
                <a:cubicBezTo>
                  <a:pt x="3517854" y="2911862"/>
                  <a:pt x="3239059" y="2908898"/>
                  <a:pt x="3200813" y="2916134"/>
                </a:cubicBezTo>
                <a:cubicBezTo>
                  <a:pt x="3125330" y="2921689"/>
                  <a:pt x="3104585" y="2900825"/>
                  <a:pt x="3048226" y="2903616"/>
                </a:cubicBezTo>
                <a:cubicBezTo>
                  <a:pt x="3047198" y="2905512"/>
                  <a:pt x="2972947" y="2922104"/>
                  <a:pt x="2930185" y="2925795"/>
                </a:cubicBezTo>
                <a:cubicBezTo>
                  <a:pt x="2887423" y="2929486"/>
                  <a:pt x="2826842" y="2932273"/>
                  <a:pt x="2791651" y="2925762"/>
                </a:cubicBezTo>
                <a:cubicBezTo>
                  <a:pt x="2641026" y="2907373"/>
                  <a:pt x="2577392" y="2897262"/>
                  <a:pt x="2468125" y="2897565"/>
                </a:cubicBezTo>
                <a:cubicBezTo>
                  <a:pt x="2347953" y="2900676"/>
                  <a:pt x="2483169" y="2941985"/>
                  <a:pt x="2308652" y="2926146"/>
                </a:cubicBezTo>
                <a:cubicBezTo>
                  <a:pt x="2305401" y="2936895"/>
                  <a:pt x="2265130" y="2921533"/>
                  <a:pt x="2228153" y="2918475"/>
                </a:cubicBezTo>
                <a:cubicBezTo>
                  <a:pt x="2170686" y="2920724"/>
                  <a:pt x="2206286" y="2945386"/>
                  <a:pt x="2130469" y="2933502"/>
                </a:cubicBezTo>
                <a:lnTo>
                  <a:pt x="2051835" y="2955169"/>
                </a:lnTo>
                <a:cubicBezTo>
                  <a:pt x="2052153" y="2950872"/>
                  <a:pt x="1934201" y="3004193"/>
                  <a:pt x="1910793" y="3004946"/>
                </a:cubicBezTo>
                <a:lnTo>
                  <a:pt x="1758332" y="3027886"/>
                </a:lnTo>
                <a:cubicBezTo>
                  <a:pt x="1709235" y="3044665"/>
                  <a:pt x="1700383" y="3043257"/>
                  <a:pt x="1649704" y="3051307"/>
                </a:cubicBezTo>
                <a:cubicBezTo>
                  <a:pt x="1599024" y="3059359"/>
                  <a:pt x="1520412" y="3098900"/>
                  <a:pt x="1454257" y="3076192"/>
                </a:cubicBezTo>
                <a:cubicBezTo>
                  <a:pt x="1407884" y="3090545"/>
                  <a:pt x="1414359" y="3062092"/>
                  <a:pt x="1323176" y="3081187"/>
                </a:cubicBezTo>
                <a:cubicBezTo>
                  <a:pt x="1269270" y="3084300"/>
                  <a:pt x="1246499" y="3082073"/>
                  <a:pt x="1231798" y="3083652"/>
                </a:cubicBezTo>
                <a:lnTo>
                  <a:pt x="1128386" y="3096270"/>
                </a:lnTo>
                <a:lnTo>
                  <a:pt x="1087572" y="3101257"/>
                </a:lnTo>
                <a:lnTo>
                  <a:pt x="1075937" y="3104255"/>
                </a:lnTo>
                <a:lnTo>
                  <a:pt x="992872" y="3105385"/>
                </a:lnTo>
                <a:cubicBezTo>
                  <a:pt x="955021" y="3105296"/>
                  <a:pt x="904630" y="3125038"/>
                  <a:pt x="891882" y="3122691"/>
                </a:cubicBezTo>
                <a:cubicBezTo>
                  <a:pt x="784087" y="3112356"/>
                  <a:pt x="829281" y="3133000"/>
                  <a:pt x="715888" y="3127380"/>
                </a:cubicBezTo>
                <a:cubicBezTo>
                  <a:pt x="637116" y="3116268"/>
                  <a:pt x="537472" y="3131012"/>
                  <a:pt x="399964" y="3152096"/>
                </a:cubicBezTo>
                <a:lnTo>
                  <a:pt x="310170" y="3146040"/>
                </a:lnTo>
                <a:lnTo>
                  <a:pt x="251771" y="3165636"/>
                </a:lnTo>
                <a:cubicBezTo>
                  <a:pt x="208442" y="3181313"/>
                  <a:pt x="136178" y="3149360"/>
                  <a:pt x="104780" y="3166182"/>
                </a:cubicBezTo>
                <a:cubicBezTo>
                  <a:pt x="55782" y="3185117"/>
                  <a:pt x="29223" y="3184417"/>
                  <a:pt x="8274" y="3178809"/>
                </a:cubicBezTo>
                <a:lnTo>
                  <a:pt x="0" y="3175916"/>
                </a:lnTo>
                <a:close/>
              </a:path>
            </a:pathLst>
          </a:custGeom>
        </p:spPr>
      </p:pic>
      <p:sp>
        <p:nvSpPr>
          <p:cNvPr id="4" name="TextBox 3">
            <a:extLst>
              <a:ext uri="{FF2B5EF4-FFF2-40B4-BE49-F238E27FC236}">
                <a16:creationId xmlns:a16="http://schemas.microsoft.com/office/drawing/2014/main" id="{79691B02-EE02-CF0E-DE9B-F56B4A81E6AD}"/>
              </a:ext>
            </a:extLst>
          </p:cNvPr>
          <p:cNvSpPr txBox="1"/>
          <p:nvPr/>
        </p:nvSpPr>
        <p:spPr>
          <a:xfrm>
            <a:off x="863030" y="3493827"/>
            <a:ext cx="10696626" cy="2856166"/>
          </a:xfrm>
          <a:prstGeom prst="rect">
            <a:avLst/>
          </a:prstGeom>
        </p:spPr>
        <p:txBody>
          <a:bodyPr vert="horz" lIns="91440" tIns="45720" rIns="91440" bIns="45720" rtlCol="0" anchor="ctr">
            <a:normAutofit/>
          </a:bodyPr>
          <a:lstStyle/>
          <a:p>
            <a:pPr algn="ctr">
              <a:lnSpc>
                <a:spcPct val="90000"/>
              </a:lnSpc>
              <a:spcAft>
                <a:spcPts val="600"/>
              </a:spcAft>
            </a:pPr>
            <a:r>
              <a:rPr lang="en-US" sz="4400" dirty="0">
                <a:solidFill>
                  <a:schemeClr val="tx1">
                    <a:lumMod val="85000"/>
                    <a:lumOff val="15000"/>
                  </a:schemeClr>
                </a:solidFill>
              </a:rPr>
              <a:t>What does it mean to be a pilgrim of faith?</a:t>
            </a:r>
          </a:p>
        </p:txBody>
      </p:sp>
    </p:spTree>
    <p:extLst>
      <p:ext uri="{BB962C8B-B14F-4D97-AF65-F5344CB8AC3E}">
        <p14:creationId xmlns:p14="http://schemas.microsoft.com/office/powerpoint/2010/main" val="26156954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0DCC097-1DB8-4B6D-85D0-6FBA0E1CA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E0B58608-23C8-4441-994D-C6823EEE1D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2083506"/>
          </a:xfrm>
          <a:custGeom>
            <a:avLst/>
            <a:gdLst>
              <a:gd name="connsiteX0" fmla="*/ 0 w 12191999"/>
              <a:gd name="connsiteY0" fmla="*/ 0 h 2083506"/>
              <a:gd name="connsiteX1" fmla="*/ 9429748 w 12191999"/>
              <a:gd name="connsiteY1" fmla="*/ 0 h 2083506"/>
              <a:gd name="connsiteX2" fmla="*/ 9429748 w 12191999"/>
              <a:gd name="connsiteY2" fmla="*/ 1 h 2083506"/>
              <a:gd name="connsiteX3" fmla="*/ 12191999 w 12191999"/>
              <a:gd name="connsiteY3" fmla="*/ 1 h 2083506"/>
              <a:gd name="connsiteX4" fmla="*/ 12191999 w 12191999"/>
              <a:gd name="connsiteY4" fmla="*/ 1164372 h 2083506"/>
              <a:gd name="connsiteX5" fmla="*/ 12147852 w 12191999"/>
              <a:gd name="connsiteY5" fmla="*/ 1163783 h 2083506"/>
              <a:gd name="connsiteX6" fmla="*/ 11993604 w 12191999"/>
              <a:gd name="connsiteY6" fmla="*/ 1153496 h 2083506"/>
              <a:gd name="connsiteX7" fmla="*/ 11865319 w 12191999"/>
              <a:gd name="connsiteY7" fmla="*/ 1176624 h 2083506"/>
              <a:gd name="connsiteX8" fmla="*/ 11718353 w 12191999"/>
              <a:gd name="connsiteY8" fmla="*/ 1209136 h 2083506"/>
              <a:gd name="connsiteX9" fmla="*/ 11609067 w 12191999"/>
              <a:gd name="connsiteY9" fmla="*/ 1218512 h 2083506"/>
              <a:gd name="connsiteX10" fmla="*/ 11545958 w 12191999"/>
              <a:gd name="connsiteY10" fmla="*/ 1240430 h 2083506"/>
              <a:gd name="connsiteX11" fmla="*/ 11445770 w 12191999"/>
              <a:gd name="connsiteY11" fmla="*/ 1225780 h 2083506"/>
              <a:gd name="connsiteX12" fmla="*/ 11398842 w 12191999"/>
              <a:gd name="connsiteY12" fmla="*/ 1227250 h 2083506"/>
              <a:gd name="connsiteX13" fmla="*/ 11240093 w 12191999"/>
              <a:gd name="connsiteY13" fmla="*/ 1266797 h 2083506"/>
              <a:gd name="connsiteX14" fmla="*/ 11141364 w 12191999"/>
              <a:gd name="connsiteY14" fmla="*/ 1288059 h 2083506"/>
              <a:gd name="connsiteX15" fmla="*/ 11015396 w 12191999"/>
              <a:gd name="connsiteY15" fmla="*/ 1353104 h 2083506"/>
              <a:gd name="connsiteX16" fmla="*/ 10973905 w 12191999"/>
              <a:gd name="connsiteY16" fmla="*/ 1365109 h 2083506"/>
              <a:gd name="connsiteX17" fmla="*/ 10904858 w 12191999"/>
              <a:gd name="connsiteY17" fmla="*/ 1371966 h 2083506"/>
              <a:gd name="connsiteX18" fmla="*/ 10827883 w 12191999"/>
              <a:gd name="connsiteY18" fmla="*/ 1410270 h 2083506"/>
              <a:gd name="connsiteX19" fmla="*/ 10690996 w 12191999"/>
              <a:gd name="connsiteY19" fmla="*/ 1426394 h 2083506"/>
              <a:gd name="connsiteX20" fmla="*/ 10624461 w 12191999"/>
              <a:gd name="connsiteY20" fmla="*/ 1444283 h 2083506"/>
              <a:gd name="connsiteX21" fmla="*/ 10517208 w 12191999"/>
              <a:gd name="connsiteY21" fmla="*/ 1478947 h 2083506"/>
              <a:gd name="connsiteX22" fmla="*/ 10497937 w 12191999"/>
              <a:gd name="connsiteY22" fmla="*/ 1469831 h 2083506"/>
              <a:gd name="connsiteX23" fmla="*/ 10471201 w 12191999"/>
              <a:gd name="connsiteY23" fmla="*/ 1486037 h 2083506"/>
              <a:gd name="connsiteX24" fmla="*/ 10448263 w 12191999"/>
              <a:gd name="connsiteY24" fmla="*/ 1478223 h 2083506"/>
              <a:gd name="connsiteX25" fmla="*/ 10388089 w 12191999"/>
              <a:gd name="connsiteY25" fmla="*/ 1507175 h 2083506"/>
              <a:gd name="connsiteX26" fmla="*/ 10333720 w 12191999"/>
              <a:gd name="connsiteY26" fmla="*/ 1515848 h 2083506"/>
              <a:gd name="connsiteX27" fmla="*/ 10104338 w 12191999"/>
              <a:gd name="connsiteY27" fmla="*/ 1569424 h 2083506"/>
              <a:gd name="connsiteX28" fmla="*/ 9910445 w 12191999"/>
              <a:gd name="connsiteY28" fmla="*/ 1632275 h 2083506"/>
              <a:gd name="connsiteX29" fmla="*/ 9770872 w 12191999"/>
              <a:gd name="connsiteY29" fmla="*/ 1688088 h 2083506"/>
              <a:gd name="connsiteX30" fmla="*/ 9733849 w 12191999"/>
              <a:gd name="connsiteY30" fmla="*/ 1700034 h 2083506"/>
              <a:gd name="connsiteX31" fmla="*/ 9703714 w 12191999"/>
              <a:gd name="connsiteY31" fmla="*/ 1730093 h 2083506"/>
              <a:gd name="connsiteX32" fmla="*/ 9698351 w 12191999"/>
              <a:gd name="connsiteY32" fmla="*/ 1730377 h 2083506"/>
              <a:gd name="connsiteX33" fmla="*/ 9632895 w 12191999"/>
              <a:gd name="connsiteY33" fmla="*/ 1736363 h 2083506"/>
              <a:gd name="connsiteX34" fmla="*/ 9569107 w 12191999"/>
              <a:gd name="connsiteY34" fmla="*/ 1741010 h 2083506"/>
              <a:gd name="connsiteX35" fmla="*/ 9536451 w 12191999"/>
              <a:gd name="connsiteY35" fmla="*/ 1755120 h 2083506"/>
              <a:gd name="connsiteX36" fmla="*/ 9529385 w 12191999"/>
              <a:gd name="connsiteY36" fmla="*/ 1757515 h 2083506"/>
              <a:gd name="connsiteX37" fmla="*/ 9498527 w 12191999"/>
              <a:gd name="connsiteY37" fmla="*/ 1753117 h 2083506"/>
              <a:gd name="connsiteX38" fmla="*/ 9436642 w 12191999"/>
              <a:gd name="connsiteY38" fmla="*/ 1755478 h 2083506"/>
              <a:gd name="connsiteX39" fmla="*/ 9429748 w 12191999"/>
              <a:gd name="connsiteY39" fmla="*/ 1756317 h 2083506"/>
              <a:gd name="connsiteX40" fmla="*/ 9429748 w 12191999"/>
              <a:gd name="connsiteY40" fmla="*/ 1768745 h 2083506"/>
              <a:gd name="connsiteX41" fmla="*/ 9425802 w 12191999"/>
              <a:gd name="connsiteY41" fmla="*/ 1769273 h 2083506"/>
              <a:gd name="connsiteX42" fmla="*/ 9349763 w 12191999"/>
              <a:gd name="connsiteY42" fmla="*/ 1776107 h 2083506"/>
              <a:gd name="connsiteX43" fmla="*/ 9256503 w 12191999"/>
              <a:gd name="connsiteY43" fmla="*/ 1800699 h 2083506"/>
              <a:gd name="connsiteX44" fmla="*/ 9222873 w 12191999"/>
              <a:gd name="connsiteY44" fmla="*/ 1803003 h 2083506"/>
              <a:gd name="connsiteX45" fmla="*/ 9224095 w 12191999"/>
              <a:gd name="connsiteY45" fmla="*/ 1807355 h 2083506"/>
              <a:gd name="connsiteX46" fmla="*/ 9211603 w 12191999"/>
              <a:gd name="connsiteY46" fmla="*/ 1807675 h 2083506"/>
              <a:gd name="connsiteX47" fmla="*/ 9183719 w 12191999"/>
              <a:gd name="connsiteY47" fmla="*/ 1807781 h 2083506"/>
              <a:gd name="connsiteX48" fmla="*/ 9100221 w 12191999"/>
              <a:gd name="connsiteY48" fmla="*/ 1808989 h 2083506"/>
              <a:gd name="connsiteX49" fmla="*/ 9077439 w 12191999"/>
              <a:gd name="connsiteY49" fmla="*/ 1817333 h 2083506"/>
              <a:gd name="connsiteX50" fmla="*/ 9055889 w 12191999"/>
              <a:gd name="connsiteY50" fmla="*/ 1817464 h 2083506"/>
              <a:gd name="connsiteX51" fmla="*/ 8930912 w 12191999"/>
              <a:gd name="connsiteY51" fmla="*/ 1828648 h 2083506"/>
              <a:gd name="connsiteX52" fmla="*/ 8913729 w 12191999"/>
              <a:gd name="connsiteY52" fmla="*/ 1829483 h 2083506"/>
              <a:gd name="connsiteX53" fmla="*/ 8904423 w 12191999"/>
              <a:gd name="connsiteY53" fmla="*/ 1833234 h 2083506"/>
              <a:gd name="connsiteX54" fmla="*/ 8871099 w 12191999"/>
              <a:gd name="connsiteY54" fmla="*/ 1833979 h 2083506"/>
              <a:gd name="connsiteX55" fmla="*/ 8869557 w 12191999"/>
              <a:gd name="connsiteY55" fmla="*/ 1836113 h 2083506"/>
              <a:gd name="connsiteX56" fmla="*/ 8760021 w 12191999"/>
              <a:gd name="connsiteY56" fmla="*/ 1854442 h 2083506"/>
              <a:gd name="connsiteX57" fmla="*/ 8741254 w 12191999"/>
              <a:gd name="connsiteY57" fmla="*/ 1857469 h 2083506"/>
              <a:gd name="connsiteX58" fmla="*/ 8725039 w 12191999"/>
              <a:gd name="connsiteY58" fmla="*/ 1856552 h 2083506"/>
              <a:gd name="connsiteX59" fmla="*/ 8635265 w 12191999"/>
              <a:gd name="connsiteY59" fmla="*/ 1859168 h 2083506"/>
              <a:gd name="connsiteX60" fmla="*/ 8613911 w 12191999"/>
              <a:gd name="connsiteY60" fmla="*/ 1857561 h 2083506"/>
              <a:gd name="connsiteX61" fmla="*/ 8604931 w 12191999"/>
              <a:gd name="connsiteY61" fmla="*/ 1854170 h 2083506"/>
              <a:gd name="connsiteX62" fmla="*/ 8570171 w 12191999"/>
              <a:gd name="connsiteY62" fmla="*/ 1860579 h 2083506"/>
              <a:gd name="connsiteX63" fmla="*/ 8516537 w 12191999"/>
              <a:gd name="connsiteY63" fmla="*/ 1864971 h 2083506"/>
              <a:gd name="connsiteX64" fmla="*/ 8491046 w 12191999"/>
              <a:gd name="connsiteY64" fmla="*/ 1868141 h 2083506"/>
              <a:gd name="connsiteX65" fmla="*/ 8470478 w 12191999"/>
              <a:gd name="connsiteY65" fmla="*/ 1866216 h 2083506"/>
              <a:gd name="connsiteX66" fmla="*/ 8353433 w 12191999"/>
              <a:gd name="connsiteY66" fmla="*/ 1865729 h 2083506"/>
              <a:gd name="connsiteX67" fmla="*/ 8347675 w 12191999"/>
              <a:gd name="connsiteY67" fmla="*/ 1865075 h 2083506"/>
              <a:gd name="connsiteX68" fmla="*/ 8343939 w 12191999"/>
              <a:gd name="connsiteY68" fmla="*/ 1865677 h 2083506"/>
              <a:gd name="connsiteX69" fmla="*/ 8221566 w 12191999"/>
              <a:gd name="connsiteY69" fmla="*/ 1881148 h 2083506"/>
              <a:gd name="connsiteX70" fmla="*/ 8066095 w 12191999"/>
              <a:gd name="connsiteY70" fmla="*/ 1919902 h 2083506"/>
              <a:gd name="connsiteX71" fmla="*/ 8044849 w 12191999"/>
              <a:gd name="connsiteY71" fmla="*/ 1916308 h 2083506"/>
              <a:gd name="connsiteX72" fmla="*/ 8041142 w 12191999"/>
              <a:gd name="connsiteY72" fmla="*/ 1915506 h 2083506"/>
              <a:gd name="connsiteX73" fmla="*/ 8022159 w 12191999"/>
              <a:gd name="connsiteY73" fmla="*/ 1911521 h 2083506"/>
              <a:gd name="connsiteX74" fmla="*/ 7944932 w 12191999"/>
              <a:gd name="connsiteY74" fmla="*/ 1917265 h 2083506"/>
              <a:gd name="connsiteX75" fmla="*/ 7879011 w 12191999"/>
              <a:gd name="connsiteY75" fmla="*/ 1928570 h 2083506"/>
              <a:gd name="connsiteX76" fmla="*/ 7865529 w 12191999"/>
              <a:gd name="connsiteY76" fmla="*/ 1934399 h 2083506"/>
              <a:gd name="connsiteX77" fmla="*/ 7774801 w 12191999"/>
              <a:gd name="connsiteY77" fmla="*/ 1947969 h 2083506"/>
              <a:gd name="connsiteX78" fmla="*/ 7748398 w 12191999"/>
              <a:gd name="connsiteY78" fmla="*/ 1955982 h 2083506"/>
              <a:gd name="connsiteX79" fmla="*/ 7740684 w 12191999"/>
              <a:gd name="connsiteY79" fmla="*/ 1955717 h 2083506"/>
              <a:gd name="connsiteX80" fmla="*/ 7712976 w 12191999"/>
              <a:gd name="connsiteY80" fmla="*/ 1960442 h 2083506"/>
              <a:gd name="connsiteX81" fmla="*/ 7699956 w 12191999"/>
              <a:gd name="connsiteY81" fmla="*/ 1966104 h 2083506"/>
              <a:gd name="connsiteX82" fmla="*/ 7684158 w 12191999"/>
              <a:gd name="connsiteY82" fmla="*/ 1962927 h 2083506"/>
              <a:gd name="connsiteX83" fmla="*/ 7643109 w 12191999"/>
              <a:gd name="connsiteY83" fmla="*/ 1964400 h 2083506"/>
              <a:gd name="connsiteX84" fmla="*/ 7630180 w 12191999"/>
              <a:gd name="connsiteY84" fmla="*/ 1970266 h 2083506"/>
              <a:gd name="connsiteX85" fmla="*/ 7609131 w 12191999"/>
              <a:gd name="connsiteY85" fmla="*/ 1971774 h 2083506"/>
              <a:gd name="connsiteX86" fmla="*/ 7555555 w 12191999"/>
              <a:gd name="connsiteY86" fmla="*/ 1969491 h 2083506"/>
              <a:gd name="connsiteX87" fmla="*/ 7520919 w 12191999"/>
              <a:gd name="connsiteY87" fmla="*/ 1970177 h 2083506"/>
              <a:gd name="connsiteX88" fmla="*/ 7456258 w 12191999"/>
              <a:gd name="connsiteY88" fmla="*/ 1960468 h 2083506"/>
              <a:gd name="connsiteX89" fmla="*/ 7393047 w 12191999"/>
              <a:gd name="connsiteY89" fmla="*/ 1952408 h 2083506"/>
              <a:gd name="connsiteX90" fmla="*/ 7199912 w 12191999"/>
              <a:gd name="connsiteY90" fmla="*/ 1959913 h 2083506"/>
              <a:gd name="connsiteX91" fmla="*/ 7146774 w 12191999"/>
              <a:gd name="connsiteY91" fmla="*/ 1956641 h 2083506"/>
              <a:gd name="connsiteX92" fmla="*/ 7122244 w 12191999"/>
              <a:gd name="connsiteY92" fmla="*/ 1953891 h 2083506"/>
              <a:gd name="connsiteX93" fmla="*/ 7032241 w 12191999"/>
              <a:gd name="connsiteY93" fmla="*/ 1962723 h 2083506"/>
              <a:gd name="connsiteX94" fmla="*/ 6941492 w 12191999"/>
              <a:gd name="connsiteY94" fmla="*/ 1976868 h 2083506"/>
              <a:gd name="connsiteX95" fmla="*/ 6906514 w 12191999"/>
              <a:gd name="connsiteY95" fmla="*/ 1968589 h 2083506"/>
              <a:gd name="connsiteX96" fmla="*/ 6826395 w 12191999"/>
              <a:gd name="connsiteY96" fmla="*/ 1974141 h 2083506"/>
              <a:gd name="connsiteX97" fmla="*/ 6716431 w 12191999"/>
              <a:gd name="connsiteY97" fmla="*/ 2004297 h 2083506"/>
              <a:gd name="connsiteX98" fmla="*/ 6569607 w 12191999"/>
              <a:gd name="connsiteY98" fmla="*/ 2015496 h 2083506"/>
              <a:gd name="connsiteX99" fmla="*/ 6561430 w 12191999"/>
              <a:gd name="connsiteY99" fmla="*/ 2020996 h 2083506"/>
              <a:gd name="connsiteX100" fmla="*/ 6549371 w 12191999"/>
              <a:gd name="connsiteY100" fmla="*/ 2024747 h 2083506"/>
              <a:gd name="connsiteX101" fmla="*/ 6547040 w 12191999"/>
              <a:gd name="connsiteY101" fmla="*/ 2024474 h 2083506"/>
              <a:gd name="connsiteX102" fmla="*/ 6530482 w 12191999"/>
              <a:gd name="connsiteY102" fmla="*/ 2026659 h 2083506"/>
              <a:gd name="connsiteX103" fmla="*/ 6528565 w 12191999"/>
              <a:gd name="connsiteY103" fmla="*/ 2028600 h 2083506"/>
              <a:gd name="connsiteX104" fmla="*/ 6517741 w 12191999"/>
              <a:gd name="connsiteY104" fmla="*/ 2030558 h 2083506"/>
              <a:gd name="connsiteX105" fmla="*/ 6497855 w 12191999"/>
              <a:gd name="connsiteY105" fmla="*/ 2035650 h 2083506"/>
              <a:gd name="connsiteX106" fmla="*/ 6492785 w 12191999"/>
              <a:gd name="connsiteY106" fmla="*/ 2035444 h 2083506"/>
              <a:gd name="connsiteX107" fmla="*/ 6460692 w 12191999"/>
              <a:gd name="connsiteY107" fmla="*/ 2041321 h 2083506"/>
              <a:gd name="connsiteX108" fmla="*/ 6459609 w 12191999"/>
              <a:gd name="connsiteY108" fmla="*/ 2040851 h 2083506"/>
              <a:gd name="connsiteX109" fmla="*/ 6447765 w 12191999"/>
              <a:gd name="connsiteY109" fmla="*/ 2040102 h 2083506"/>
              <a:gd name="connsiteX110" fmla="*/ 6426590 w 12191999"/>
              <a:gd name="connsiteY110" fmla="*/ 2039928 h 2083506"/>
              <a:gd name="connsiteX111" fmla="*/ 6401693 w 12191999"/>
              <a:gd name="connsiteY111" fmla="*/ 2033537 h 2083506"/>
              <a:gd name="connsiteX112" fmla="*/ 6387141 w 12191999"/>
              <a:gd name="connsiteY112" fmla="*/ 2033161 h 2083506"/>
              <a:gd name="connsiteX113" fmla="*/ 6357846 w 12191999"/>
              <a:gd name="connsiteY113" fmla="*/ 2036782 h 2083506"/>
              <a:gd name="connsiteX114" fmla="*/ 6342914 w 12191999"/>
              <a:gd name="connsiteY114" fmla="*/ 2037585 h 2083506"/>
              <a:gd name="connsiteX115" fmla="*/ 6336300 w 12191999"/>
              <a:gd name="connsiteY115" fmla="*/ 2038781 h 2083506"/>
              <a:gd name="connsiteX116" fmla="*/ 6317178 w 12191999"/>
              <a:gd name="connsiteY116" fmla="*/ 2038968 h 2083506"/>
              <a:gd name="connsiteX117" fmla="*/ 6161427 w 12191999"/>
              <a:gd name="connsiteY117" fmla="*/ 2047338 h 2083506"/>
              <a:gd name="connsiteX118" fmla="*/ 6097339 w 12191999"/>
              <a:gd name="connsiteY118" fmla="*/ 2082438 h 2083506"/>
              <a:gd name="connsiteX119" fmla="*/ 6079059 w 12191999"/>
              <a:gd name="connsiteY119" fmla="*/ 2081299 h 2083506"/>
              <a:gd name="connsiteX120" fmla="*/ 5998439 w 12191999"/>
              <a:gd name="connsiteY120" fmla="*/ 2070958 h 2083506"/>
              <a:gd name="connsiteX121" fmla="*/ 5904290 w 12191999"/>
              <a:gd name="connsiteY121" fmla="*/ 2070255 h 2083506"/>
              <a:gd name="connsiteX122" fmla="*/ 5814867 w 12191999"/>
              <a:gd name="connsiteY122" fmla="*/ 2079032 h 2083506"/>
              <a:gd name="connsiteX123" fmla="*/ 5725743 w 12191999"/>
              <a:gd name="connsiteY123" fmla="*/ 2070558 h 2083506"/>
              <a:gd name="connsiteX124" fmla="*/ 5650546 w 12191999"/>
              <a:gd name="connsiteY124" fmla="*/ 2052412 h 2083506"/>
              <a:gd name="connsiteX125" fmla="*/ 5581284 w 12191999"/>
              <a:gd name="connsiteY125" fmla="*/ 2023175 h 2083506"/>
              <a:gd name="connsiteX126" fmla="*/ 5572593 w 12191999"/>
              <a:gd name="connsiteY126" fmla="*/ 2018391 h 2083506"/>
              <a:gd name="connsiteX127" fmla="*/ 5548580 w 12191999"/>
              <a:gd name="connsiteY127" fmla="*/ 2016951 h 2083506"/>
              <a:gd name="connsiteX128" fmla="*/ 5471173 w 12191999"/>
              <a:gd name="connsiteY128" fmla="*/ 2018786 h 2083506"/>
              <a:gd name="connsiteX129" fmla="*/ 5340320 w 12191999"/>
              <a:gd name="connsiteY129" fmla="*/ 2037611 h 2083506"/>
              <a:gd name="connsiteX130" fmla="*/ 5254376 w 12191999"/>
              <a:gd name="connsiteY130" fmla="*/ 2042928 h 2083506"/>
              <a:gd name="connsiteX131" fmla="*/ 5258035 w 12191999"/>
              <a:gd name="connsiteY131" fmla="*/ 2035649 h 2083506"/>
              <a:gd name="connsiteX132" fmla="*/ 5230622 w 12191999"/>
              <a:gd name="connsiteY132" fmla="*/ 2024576 h 2083506"/>
              <a:gd name="connsiteX133" fmla="*/ 5026203 w 12191999"/>
              <a:gd name="connsiteY133" fmla="*/ 2030162 h 2083506"/>
              <a:gd name="connsiteX134" fmla="*/ 4973988 w 12191999"/>
              <a:gd name="connsiteY134" fmla="*/ 2026668 h 2083506"/>
              <a:gd name="connsiteX135" fmla="*/ 4928030 w 12191999"/>
              <a:gd name="connsiteY135" fmla="*/ 2033642 h 2083506"/>
              <a:gd name="connsiteX136" fmla="*/ 4908970 w 12191999"/>
              <a:gd name="connsiteY136" fmla="*/ 2030033 h 2083506"/>
              <a:gd name="connsiteX137" fmla="*/ 4905679 w 12191999"/>
              <a:gd name="connsiteY137" fmla="*/ 2029300 h 2083506"/>
              <a:gd name="connsiteX138" fmla="*/ 4892525 w 12191999"/>
              <a:gd name="connsiteY138" fmla="*/ 2028768 h 2083506"/>
              <a:gd name="connsiteX139" fmla="*/ 4888818 w 12191999"/>
              <a:gd name="connsiteY139" fmla="*/ 2025619 h 2083506"/>
              <a:gd name="connsiteX140" fmla="*/ 4869018 w 12191999"/>
              <a:gd name="connsiteY140" fmla="*/ 2022668 h 2083506"/>
              <a:gd name="connsiteX141" fmla="*/ 4844804 w 12191999"/>
              <a:gd name="connsiteY141" fmla="*/ 2022527 h 2083506"/>
              <a:gd name="connsiteX142" fmla="*/ 4758778 w 12191999"/>
              <a:gd name="connsiteY142" fmla="*/ 2021694 h 2083506"/>
              <a:gd name="connsiteX143" fmla="*/ 4744748 w 12191999"/>
              <a:gd name="connsiteY143" fmla="*/ 2023396 h 2083506"/>
              <a:gd name="connsiteX144" fmla="*/ 4698956 w 12191999"/>
              <a:gd name="connsiteY144" fmla="*/ 2020558 h 2083506"/>
              <a:gd name="connsiteX145" fmla="*/ 4658147 w 12191999"/>
              <a:gd name="connsiteY145" fmla="*/ 2019920 h 2083506"/>
              <a:gd name="connsiteX146" fmla="*/ 4631706 w 12191999"/>
              <a:gd name="connsiteY146" fmla="*/ 2021274 h 2083506"/>
              <a:gd name="connsiteX147" fmla="*/ 4624776 w 12191999"/>
              <a:gd name="connsiteY147" fmla="*/ 2020152 h 2083506"/>
              <a:gd name="connsiteX148" fmla="*/ 4598150 w 12191999"/>
              <a:gd name="connsiteY148" fmla="*/ 2019429 h 2083506"/>
              <a:gd name="connsiteX149" fmla="*/ 4584588 w 12191999"/>
              <a:gd name="connsiteY149" fmla="*/ 2021092 h 2083506"/>
              <a:gd name="connsiteX150" fmla="*/ 4571203 w 12191999"/>
              <a:gd name="connsiteY150" fmla="*/ 2017263 h 2083506"/>
              <a:gd name="connsiteX151" fmla="*/ 4567930 w 12191999"/>
              <a:gd name="connsiteY151" fmla="*/ 2014458 h 2083506"/>
              <a:gd name="connsiteX152" fmla="*/ 4548984 w 12191999"/>
              <a:gd name="connsiteY152" fmla="*/ 2015717 h 2083506"/>
              <a:gd name="connsiteX153" fmla="*/ 4533451 w 12191999"/>
              <a:gd name="connsiteY153" fmla="*/ 2012976 h 2083506"/>
              <a:gd name="connsiteX154" fmla="*/ 4519910 w 12191999"/>
              <a:gd name="connsiteY154" fmla="*/ 2014768 h 2083506"/>
              <a:gd name="connsiteX155" fmla="*/ 4514290 w 12191999"/>
              <a:gd name="connsiteY155" fmla="*/ 2014364 h 2083506"/>
              <a:gd name="connsiteX156" fmla="*/ 4500320 w 12191999"/>
              <a:gd name="connsiteY156" fmla="*/ 2013007 h 2083506"/>
              <a:gd name="connsiteX157" fmla="*/ 4476219 w 12191999"/>
              <a:gd name="connsiteY157" fmla="*/ 2009993 h 2083506"/>
              <a:gd name="connsiteX158" fmla="*/ 4468701 w 12191999"/>
              <a:gd name="connsiteY158" fmla="*/ 2009574 h 2083506"/>
              <a:gd name="connsiteX159" fmla="*/ 4452333 w 12191999"/>
              <a:gd name="connsiteY159" fmla="*/ 2004964 h 2083506"/>
              <a:gd name="connsiteX160" fmla="*/ 4420644 w 12191999"/>
              <a:gd name="connsiteY160" fmla="*/ 2001021 h 2083506"/>
              <a:gd name="connsiteX161" fmla="*/ 4364856 w 12191999"/>
              <a:gd name="connsiteY161" fmla="*/ 1987267 h 2083506"/>
              <a:gd name="connsiteX162" fmla="*/ 4332062 w 12191999"/>
              <a:gd name="connsiteY162" fmla="*/ 1980703 h 2083506"/>
              <a:gd name="connsiteX163" fmla="*/ 4309876 w 12191999"/>
              <a:gd name="connsiteY163" fmla="*/ 1974653 h 2083506"/>
              <a:gd name="connsiteX164" fmla="*/ 4244391 w 12191999"/>
              <a:gd name="connsiteY164" fmla="*/ 1966109 h 2083506"/>
              <a:gd name="connsiteX165" fmla="*/ 4132071 w 12191999"/>
              <a:gd name="connsiteY165" fmla="*/ 1954813 h 2083506"/>
              <a:gd name="connsiteX166" fmla="*/ 4109069 w 12191999"/>
              <a:gd name="connsiteY166" fmla="*/ 1951778 h 2083506"/>
              <a:gd name="connsiteX167" fmla="*/ 4092908 w 12191999"/>
              <a:gd name="connsiteY167" fmla="*/ 1946662 h 2083506"/>
              <a:gd name="connsiteX168" fmla="*/ 4092306 w 12191999"/>
              <a:gd name="connsiteY168" fmla="*/ 1943291 h 2083506"/>
              <a:gd name="connsiteX169" fmla="*/ 4080234 w 12191999"/>
              <a:gd name="connsiteY169" fmla="*/ 1941219 h 2083506"/>
              <a:gd name="connsiteX170" fmla="*/ 4077778 w 12191999"/>
              <a:gd name="connsiteY170" fmla="*/ 1940145 h 2083506"/>
              <a:gd name="connsiteX171" fmla="*/ 4062936 w 12191999"/>
              <a:gd name="connsiteY171" fmla="*/ 1934506 h 2083506"/>
              <a:gd name="connsiteX172" fmla="*/ 4012506 w 12191999"/>
              <a:gd name="connsiteY172" fmla="*/ 1935475 h 2083506"/>
              <a:gd name="connsiteX173" fmla="*/ 3965880 w 12191999"/>
              <a:gd name="connsiteY173" fmla="*/ 1925968 h 2083506"/>
              <a:gd name="connsiteX174" fmla="*/ 3765338 w 12191999"/>
              <a:gd name="connsiteY174" fmla="*/ 1906649 h 2083506"/>
              <a:gd name="connsiteX175" fmla="*/ 3749493 w 12191999"/>
              <a:gd name="connsiteY175" fmla="*/ 1893071 h 2083506"/>
              <a:gd name="connsiteX176" fmla="*/ 3672704 w 12191999"/>
              <a:gd name="connsiteY176" fmla="*/ 1881383 h 2083506"/>
              <a:gd name="connsiteX177" fmla="*/ 3530082 w 12191999"/>
              <a:gd name="connsiteY177" fmla="*/ 1883187 h 2083506"/>
              <a:gd name="connsiteX178" fmla="*/ 3387664 w 12191999"/>
              <a:gd name="connsiteY178" fmla="*/ 1862579 h 2083506"/>
              <a:gd name="connsiteX179" fmla="*/ 3371681 w 12191999"/>
              <a:gd name="connsiteY179" fmla="*/ 1865293 h 2083506"/>
              <a:gd name="connsiteX180" fmla="*/ 3355305 w 12191999"/>
              <a:gd name="connsiteY180" fmla="*/ 1865842 h 2083506"/>
              <a:gd name="connsiteX181" fmla="*/ 3353790 w 12191999"/>
              <a:gd name="connsiteY181" fmla="*/ 1865158 h 2083506"/>
              <a:gd name="connsiteX182" fmla="*/ 3336210 w 12191999"/>
              <a:gd name="connsiteY182" fmla="*/ 1863564 h 2083506"/>
              <a:gd name="connsiteX183" fmla="*/ 3331381 w 12191999"/>
              <a:gd name="connsiteY183" fmla="*/ 1864716 h 2083506"/>
              <a:gd name="connsiteX184" fmla="*/ 3319012 w 12191999"/>
              <a:gd name="connsiteY184" fmla="*/ 1864093 h 2083506"/>
              <a:gd name="connsiteX185" fmla="*/ 3293818 w 12191999"/>
              <a:gd name="connsiteY185" fmla="*/ 1864135 h 2083506"/>
              <a:gd name="connsiteX186" fmla="*/ 3289881 w 12191999"/>
              <a:gd name="connsiteY186" fmla="*/ 1862954 h 2083506"/>
              <a:gd name="connsiteX187" fmla="*/ 3253090 w 12191999"/>
              <a:gd name="connsiteY187" fmla="*/ 1861164 h 2083506"/>
              <a:gd name="connsiteX188" fmla="*/ 3252949 w 12191999"/>
              <a:gd name="connsiteY188" fmla="*/ 1860574 h 2083506"/>
              <a:gd name="connsiteX189" fmla="*/ 3244187 w 12191999"/>
              <a:gd name="connsiteY189" fmla="*/ 1857604 h 2083506"/>
              <a:gd name="connsiteX190" fmla="*/ 3246570 w 12191999"/>
              <a:gd name="connsiteY190" fmla="*/ 1852946 h 2083506"/>
              <a:gd name="connsiteX191" fmla="*/ 3237810 w 12191999"/>
              <a:gd name="connsiteY191" fmla="*/ 1853064 h 2083506"/>
              <a:gd name="connsiteX192" fmla="*/ 3230822 w 12191999"/>
              <a:gd name="connsiteY192" fmla="*/ 1855474 h 2083506"/>
              <a:gd name="connsiteX193" fmla="*/ 3136549 w 12191999"/>
              <a:gd name="connsiteY193" fmla="*/ 1874037 h 2083506"/>
              <a:gd name="connsiteX194" fmla="*/ 2845754 w 12191999"/>
              <a:gd name="connsiteY194" fmla="*/ 1910932 h 2083506"/>
              <a:gd name="connsiteX195" fmla="*/ 2786878 w 12191999"/>
              <a:gd name="connsiteY195" fmla="*/ 1917162 h 2083506"/>
              <a:gd name="connsiteX196" fmla="*/ 2725298 w 12191999"/>
              <a:gd name="connsiteY196" fmla="*/ 1912340 h 2083506"/>
              <a:gd name="connsiteX197" fmla="*/ 2697754 w 12191999"/>
              <a:gd name="connsiteY197" fmla="*/ 1914863 h 2083506"/>
              <a:gd name="connsiteX198" fmla="*/ 2568063 w 12191999"/>
              <a:gd name="connsiteY198" fmla="*/ 1936283 h 2083506"/>
              <a:gd name="connsiteX199" fmla="*/ 2489784 w 12191999"/>
              <a:gd name="connsiteY199" fmla="*/ 1943720 h 2083506"/>
              <a:gd name="connsiteX200" fmla="*/ 2458978 w 12191999"/>
              <a:gd name="connsiteY200" fmla="*/ 1938095 h 2083506"/>
              <a:gd name="connsiteX201" fmla="*/ 2318712 w 12191999"/>
              <a:gd name="connsiteY201" fmla="*/ 1934474 h 2083506"/>
              <a:gd name="connsiteX202" fmla="*/ 2268709 w 12191999"/>
              <a:gd name="connsiteY202" fmla="*/ 1940521 h 2083506"/>
              <a:gd name="connsiteX203" fmla="*/ 2264080 w 12191999"/>
              <a:gd name="connsiteY203" fmla="*/ 1941232 h 2083506"/>
              <a:gd name="connsiteX204" fmla="*/ 2254684 w 12191999"/>
              <a:gd name="connsiteY204" fmla="*/ 1943524 h 2083506"/>
              <a:gd name="connsiteX205" fmla="*/ 2252523 w 12191999"/>
              <a:gd name="connsiteY205" fmla="*/ 1943004 h 2083506"/>
              <a:gd name="connsiteX206" fmla="*/ 2173350 w 12191999"/>
              <a:gd name="connsiteY206" fmla="*/ 1929202 h 2083506"/>
              <a:gd name="connsiteX207" fmla="*/ 2155266 w 12191999"/>
              <a:gd name="connsiteY207" fmla="*/ 1920267 h 2083506"/>
              <a:gd name="connsiteX208" fmla="*/ 2091013 w 12191999"/>
              <a:gd name="connsiteY208" fmla="*/ 1914631 h 2083506"/>
              <a:gd name="connsiteX209" fmla="*/ 2030712 w 12191999"/>
              <a:gd name="connsiteY209" fmla="*/ 1897690 h 2083506"/>
              <a:gd name="connsiteX210" fmla="*/ 1908838 w 12191999"/>
              <a:gd name="connsiteY210" fmla="*/ 1892222 h 2083506"/>
              <a:gd name="connsiteX211" fmla="*/ 1877796 w 12191999"/>
              <a:gd name="connsiteY211" fmla="*/ 1883887 h 2083506"/>
              <a:gd name="connsiteX212" fmla="*/ 1875824 w 12191999"/>
              <a:gd name="connsiteY212" fmla="*/ 1879265 h 2083506"/>
              <a:gd name="connsiteX213" fmla="*/ 1823048 w 12191999"/>
              <a:gd name="connsiteY213" fmla="*/ 1881064 h 2083506"/>
              <a:gd name="connsiteX214" fmla="*/ 1765736 w 12191999"/>
              <a:gd name="connsiteY214" fmla="*/ 1856578 h 2083506"/>
              <a:gd name="connsiteX215" fmla="*/ 1725669 w 12191999"/>
              <a:gd name="connsiteY215" fmla="*/ 1833744 h 2083506"/>
              <a:gd name="connsiteX216" fmla="*/ 1725216 w 12191999"/>
              <a:gd name="connsiteY216" fmla="*/ 1829447 h 2083506"/>
              <a:gd name="connsiteX217" fmla="*/ 1721485 w 12191999"/>
              <a:gd name="connsiteY217" fmla="*/ 1828960 h 2083506"/>
              <a:gd name="connsiteX218" fmla="*/ 1717786 w 12191999"/>
              <a:gd name="connsiteY218" fmla="*/ 1832224 h 2083506"/>
              <a:gd name="connsiteX219" fmla="*/ 1689907 w 12191999"/>
              <a:gd name="connsiteY219" fmla="*/ 1825425 h 2083506"/>
              <a:gd name="connsiteX220" fmla="*/ 1688093 w 12191999"/>
              <a:gd name="connsiteY220" fmla="*/ 1817391 h 2083506"/>
              <a:gd name="connsiteX221" fmla="*/ 1496789 w 12191999"/>
              <a:gd name="connsiteY221" fmla="*/ 1805297 h 2083506"/>
              <a:gd name="connsiteX222" fmla="*/ 1392839 w 12191999"/>
              <a:gd name="connsiteY222" fmla="*/ 1758649 h 2083506"/>
              <a:gd name="connsiteX223" fmla="*/ 1360872 w 12191999"/>
              <a:gd name="connsiteY223" fmla="*/ 1752441 h 2083506"/>
              <a:gd name="connsiteX224" fmla="*/ 1313885 w 12191999"/>
              <a:gd name="connsiteY224" fmla="*/ 1731785 h 2083506"/>
              <a:gd name="connsiteX225" fmla="*/ 1247665 w 12191999"/>
              <a:gd name="connsiteY225" fmla="*/ 1727765 h 2083506"/>
              <a:gd name="connsiteX226" fmla="*/ 1196850 w 12191999"/>
              <a:gd name="connsiteY226" fmla="*/ 1729622 h 2083506"/>
              <a:gd name="connsiteX227" fmla="*/ 1168728 w 12191999"/>
              <a:gd name="connsiteY227" fmla="*/ 1728550 h 2083506"/>
              <a:gd name="connsiteX228" fmla="*/ 1096918 w 12191999"/>
              <a:gd name="connsiteY228" fmla="*/ 1721485 h 2083506"/>
              <a:gd name="connsiteX229" fmla="*/ 1094082 w 12191999"/>
              <a:gd name="connsiteY229" fmla="*/ 1720113 h 2083506"/>
              <a:gd name="connsiteX230" fmla="*/ 1040782 w 12191999"/>
              <a:gd name="connsiteY230" fmla="*/ 1721762 h 2083506"/>
              <a:gd name="connsiteX231" fmla="*/ 955980 w 12191999"/>
              <a:gd name="connsiteY231" fmla="*/ 1719289 h 2083506"/>
              <a:gd name="connsiteX232" fmla="*/ 926108 w 12191999"/>
              <a:gd name="connsiteY232" fmla="*/ 1715917 h 2083506"/>
              <a:gd name="connsiteX233" fmla="*/ 876049 w 12191999"/>
              <a:gd name="connsiteY233" fmla="*/ 1710422 h 2083506"/>
              <a:gd name="connsiteX234" fmla="*/ 839194 w 12191999"/>
              <a:gd name="connsiteY234" fmla="*/ 1700176 h 2083506"/>
              <a:gd name="connsiteX235" fmla="*/ 797112 w 12191999"/>
              <a:gd name="connsiteY235" fmla="*/ 1698014 h 2083506"/>
              <a:gd name="connsiteX236" fmla="*/ 786610 w 12191999"/>
              <a:gd name="connsiteY236" fmla="*/ 1705455 h 2083506"/>
              <a:gd name="connsiteX237" fmla="*/ 741833 w 12191999"/>
              <a:gd name="connsiteY237" fmla="*/ 1700566 h 2083506"/>
              <a:gd name="connsiteX238" fmla="*/ 673985 w 12191999"/>
              <a:gd name="connsiteY238" fmla="*/ 1692278 h 2083506"/>
              <a:gd name="connsiteX239" fmla="*/ 634665 w 12191999"/>
              <a:gd name="connsiteY239" fmla="*/ 1689550 h 2083506"/>
              <a:gd name="connsiteX240" fmla="*/ 527471 w 12191999"/>
              <a:gd name="connsiteY240" fmla="*/ 1679869 h 2083506"/>
              <a:gd name="connsiteX241" fmla="*/ 420260 w 12191999"/>
              <a:gd name="connsiteY241" fmla="*/ 1668475 h 2083506"/>
              <a:gd name="connsiteX242" fmla="*/ 357630 w 12191999"/>
              <a:gd name="connsiteY242" fmla="*/ 1652142 h 2083506"/>
              <a:gd name="connsiteX243" fmla="*/ 269407 w 12191999"/>
              <a:gd name="connsiteY243" fmla="*/ 1643812 h 2083506"/>
              <a:gd name="connsiteX244" fmla="*/ 254769 w 12191999"/>
              <a:gd name="connsiteY244" fmla="*/ 1641013 h 2083506"/>
              <a:gd name="connsiteX245" fmla="*/ 150763 w 12191999"/>
              <a:gd name="connsiteY245" fmla="*/ 1628143 h 2083506"/>
              <a:gd name="connsiteX246" fmla="*/ 29133 w 12191999"/>
              <a:gd name="connsiteY246" fmla="*/ 1626172 h 2083506"/>
              <a:gd name="connsiteX247" fmla="*/ 0 w 12191999"/>
              <a:gd name="connsiteY247" fmla="*/ 1619589 h 208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12191999" h="2083506">
                <a:moveTo>
                  <a:pt x="0" y="0"/>
                </a:moveTo>
                <a:lnTo>
                  <a:pt x="9429748" y="0"/>
                </a:lnTo>
                <a:lnTo>
                  <a:pt x="9429748" y="1"/>
                </a:lnTo>
                <a:lnTo>
                  <a:pt x="12191999" y="1"/>
                </a:lnTo>
                <a:lnTo>
                  <a:pt x="12191999" y="1164372"/>
                </a:lnTo>
                <a:lnTo>
                  <a:pt x="12147852" y="1163783"/>
                </a:lnTo>
                <a:cubicBezTo>
                  <a:pt x="12063101" y="1189107"/>
                  <a:pt x="12045020" y="1156925"/>
                  <a:pt x="11993604" y="1153496"/>
                </a:cubicBezTo>
                <a:cubicBezTo>
                  <a:pt x="11954216" y="1165241"/>
                  <a:pt x="11911195" y="1167350"/>
                  <a:pt x="11865319" y="1176624"/>
                </a:cubicBezTo>
                <a:cubicBezTo>
                  <a:pt x="11822513" y="1184682"/>
                  <a:pt x="11766915" y="1201558"/>
                  <a:pt x="11718353" y="1209136"/>
                </a:cubicBezTo>
                <a:cubicBezTo>
                  <a:pt x="11675379" y="1217463"/>
                  <a:pt x="11638007" y="1216639"/>
                  <a:pt x="11609067" y="1218512"/>
                </a:cubicBezTo>
                <a:cubicBezTo>
                  <a:pt x="11597582" y="1221322"/>
                  <a:pt x="11554280" y="1243577"/>
                  <a:pt x="11545958" y="1240430"/>
                </a:cubicBezTo>
                <a:lnTo>
                  <a:pt x="11445770" y="1225780"/>
                </a:lnTo>
                <a:cubicBezTo>
                  <a:pt x="11425543" y="1230782"/>
                  <a:pt x="11413740" y="1222096"/>
                  <a:pt x="11398842" y="1227250"/>
                </a:cubicBezTo>
                <a:cubicBezTo>
                  <a:pt x="11367060" y="1233093"/>
                  <a:pt x="11269285" y="1263712"/>
                  <a:pt x="11240093" y="1266797"/>
                </a:cubicBezTo>
                <a:cubicBezTo>
                  <a:pt x="11197297" y="1273685"/>
                  <a:pt x="11181311" y="1272682"/>
                  <a:pt x="11141364" y="1288059"/>
                </a:cubicBezTo>
                <a:cubicBezTo>
                  <a:pt x="11099891" y="1305386"/>
                  <a:pt x="11051533" y="1319157"/>
                  <a:pt x="11015396" y="1353104"/>
                </a:cubicBezTo>
                <a:cubicBezTo>
                  <a:pt x="11009424" y="1362217"/>
                  <a:pt x="10992328" y="1361966"/>
                  <a:pt x="10973905" y="1365109"/>
                </a:cubicBezTo>
                <a:cubicBezTo>
                  <a:pt x="10955482" y="1368254"/>
                  <a:pt x="10907369" y="1372817"/>
                  <a:pt x="10904858" y="1371966"/>
                </a:cubicBezTo>
                <a:cubicBezTo>
                  <a:pt x="10880521" y="1379494"/>
                  <a:pt x="10873670" y="1399734"/>
                  <a:pt x="10827883" y="1410270"/>
                </a:cubicBezTo>
                <a:cubicBezTo>
                  <a:pt x="10790248" y="1415655"/>
                  <a:pt x="10724899" y="1420726"/>
                  <a:pt x="10690996" y="1426394"/>
                </a:cubicBezTo>
                <a:cubicBezTo>
                  <a:pt x="10676463" y="1423331"/>
                  <a:pt x="10634514" y="1436908"/>
                  <a:pt x="10624461" y="1444283"/>
                </a:cubicBezTo>
                <a:cubicBezTo>
                  <a:pt x="10601952" y="1468442"/>
                  <a:pt x="10536224" y="1460228"/>
                  <a:pt x="10517208" y="1478947"/>
                </a:cubicBezTo>
                <a:cubicBezTo>
                  <a:pt x="10509508" y="1482271"/>
                  <a:pt x="10505833" y="1468818"/>
                  <a:pt x="10497937" y="1469831"/>
                </a:cubicBezTo>
                <a:lnTo>
                  <a:pt x="10471201" y="1486037"/>
                </a:lnTo>
                <a:lnTo>
                  <a:pt x="10448263" y="1478223"/>
                </a:lnTo>
                <a:lnTo>
                  <a:pt x="10388089" y="1507175"/>
                </a:lnTo>
                <a:cubicBezTo>
                  <a:pt x="10350285" y="1513081"/>
                  <a:pt x="10383281" y="1526586"/>
                  <a:pt x="10333720" y="1515848"/>
                </a:cubicBezTo>
                <a:cubicBezTo>
                  <a:pt x="10286428" y="1526223"/>
                  <a:pt x="10174884" y="1550019"/>
                  <a:pt x="10104338" y="1569424"/>
                </a:cubicBezTo>
                <a:cubicBezTo>
                  <a:pt x="10066963" y="1581564"/>
                  <a:pt x="9967395" y="1605712"/>
                  <a:pt x="9910445" y="1632275"/>
                </a:cubicBezTo>
                <a:cubicBezTo>
                  <a:pt x="9856131" y="1644130"/>
                  <a:pt x="9831118" y="1689967"/>
                  <a:pt x="9770872" y="1688088"/>
                </a:cubicBezTo>
                <a:cubicBezTo>
                  <a:pt x="9769882" y="1691843"/>
                  <a:pt x="9737016" y="1697044"/>
                  <a:pt x="9733849" y="1700034"/>
                </a:cubicBezTo>
                <a:lnTo>
                  <a:pt x="9703714" y="1730093"/>
                </a:lnTo>
                <a:lnTo>
                  <a:pt x="9698351" y="1730377"/>
                </a:lnTo>
                <a:lnTo>
                  <a:pt x="9632895" y="1736363"/>
                </a:lnTo>
                <a:lnTo>
                  <a:pt x="9569107" y="1741010"/>
                </a:lnTo>
                <a:cubicBezTo>
                  <a:pt x="9558961" y="1745882"/>
                  <a:pt x="9548028" y="1750646"/>
                  <a:pt x="9536451" y="1755120"/>
                </a:cubicBezTo>
                <a:lnTo>
                  <a:pt x="9529385" y="1757515"/>
                </a:lnTo>
                <a:lnTo>
                  <a:pt x="9498527" y="1753117"/>
                </a:lnTo>
                <a:lnTo>
                  <a:pt x="9436642" y="1755478"/>
                </a:lnTo>
                <a:lnTo>
                  <a:pt x="9429748" y="1756317"/>
                </a:lnTo>
                <a:lnTo>
                  <a:pt x="9429748" y="1768745"/>
                </a:lnTo>
                <a:lnTo>
                  <a:pt x="9425802" y="1769273"/>
                </a:lnTo>
                <a:cubicBezTo>
                  <a:pt x="9390751" y="1773262"/>
                  <a:pt x="9371406" y="1773457"/>
                  <a:pt x="9349763" y="1776107"/>
                </a:cubicBezTo>
                <a:cubicBezTo>
                  <a:pt x="9314721" y="1782260"/>
                  <a:pt x="9277650" y="1796217"/>
                  <a:pt x="9256503" y="1800699"/>
                </a:cubicBezTo>
                <a:lnTo>
                  <a:pt x="9222873" y="1803003"/>
                </a:lnTo>
                <a:lnTo>
                  <a:pt x="9224095" y="1807355"/>
                </a:lnTo>
                <a:lnTo>
                  <a:pt x="9211603" y="1807675"/>
                </a:lnTo>
                <a:lnTo>
                  <a:pt x="9183719" y="1807781"/>
                </a:lnTo>
                <a:cubicBezTo>
                  <a:pt x="9166319" y="1808439"/>
                  <a:pt x="9117935" y="1807396"/>
                  <a:pt x="9100221" y="1808989"/>
                </a:cubicBezTo>
                <a:cubicBezTo>
                  <a:pt x="9095111" y="1813630"/>
                  <a:pt x="9087224" y="1816160"/>
                  <a:pt x="9077439" y="1817333"/>
                </a:cubicBezTo>
                <a:lnTo>
                  <a:pt x="9055889" y="1817464"/>
                </a:lnTo>
                <a:lnTo>
                  <a:pt x="8930912" y="1828648"/>
                </a:lnTo>
                <a:lnTo>
                  <a:pt x="8913729" y="1829483"/>
                </a:lnTo>
                <a:lnTo>
                  <a:pt x="8904423" y="1833234"/>
                </a:lnTo>
                <a:cubicBezTo>
                  <a:pt x="8897319" y="1833982"/>
                  <a:pt x="8876911" y="1833498"/>
                  <a:pt x="8871099" y="1833979"/>
                </a:cubicBezTo>
                <a:lnTo>
                  <a:pt x="8869557" y="1836113"/>
                </a:lnTo>
                <a:cubicBezTo>
                  <a:pt x="8851043" y="1839524"/>
                  <a:pt x="8781405" y="1850882"/>
                  <a:pt x="8760021" y="1854442"/>
                </a:cubicBezTo>
                <a:cubicBezTo>
                  <a:pt x="8755749" y="1851161"/>
                  <a:pt x="8746183" y="1856343"/>
                  <a:pt x="8741254" y="1857469"/>
                </a:cubicBezTo>
                <a:cubicBezTo>
                  <a:pt x="8740491" y="1855259"/>
                  <a:pt x="8728559" y="1854585"/>
                  <a:pt x="8725039" y="1856552"/>
                </a:cubicBezTo>
                <a:cubicBezTo>
                  <a:pt x="8641157" y="1867333"/>
                  <a:pt x="8683145" y="1845054"/>
                  <a:pt x="8635265" y="1859168"/>
                </a:cubicBezTo>
                <a:cubicBezTo>
                  <a:pt x="8626795" y="1860103"/>
                  <a:pt x="8619931" y="1859212"/>
                  <a:pt x="8613911" y="1857561"/>
                </a:cubicBezTo>
                <a:lnTo>
                  <a:pt x="8604931" y="1854170"/>
                </a:lnTo>
                <a:lnTo>
                  <a:pt x="8570171" y="1860579"/>
                </a:lnTo>
                <a:cubicBezTo>
                  <a:pt x="8553049" y="1862813"/>
                  <a:pt x="8535028" y="1864294"/>
                  <a:pt x="8516537" y="1864971"/>
                </a:cubicBezTo>
                <a:cubicBezTo>
                  <a:pt x="8512388" y="1860455"/>
                  <a:pt x="8497874" y="1866870"/>
                  <a:pt x="8491046" y="1868141"/>
                </a:cubicBezTo>
                <a:cubicBezTo>
                  <a:pt x="8490975" y="1865191"/>
                  <a:pt x="8475847" y="1863778"/>
                  <a:pt x="8470478" y="1866216"/>
                </a:cubicBezTo>
                <a:cubicBezTo>
                  <a:pt x="8357654" y="1876758"/>
                  <a:pt x="8421139" y="1849210"/>
                  <a:pt x="8353433" y="1865729"/>
                </a:cubicBezTo>
                <a:lnTo>
                  <a:pt x="8347675" y="1865075"/>
                </a:lnTo>
                <a:lnTo>
                  <a:pt x="8343939" y="1865677"/>
                </a:lnTo>
                <a:cubicBezTo>
                  <a:pt x="8309852" y="1870841"/>
                  <a:pt x="8272587" y="1875809"/>
                  <a:pt x="8221566" y="1881148"/>
                </a:cubicBezTo>
                <a:cubicBezTo>
                  <a:pt x="8158043" y="1892960"/>
                  <a:pt x="8095547" y="1914042"/>
                  <a:pt x="8066095" y="1919902"/>
                </a:cubicBezTo>
                <a:cubicBezTo>
                  <a:pt x="8058949" y="1919234"/>
                  <a:pt x="8051921" y="1917862"/>
                  <a:pt x="8044849" y="1916308"/>
                </a:cubicBezTo>
                <a:lnTo>
                  <a:pt x="8041142" y="1915506"/>
                </a:lnTo>
                <a:lnTo>
                  <a:pt x="8022159" y="1911521"/>
                </a:lnTo>
                <a:lnTo>
                  <a:pt x="7944932" y="1917265"/>
                </a:lnTo>
                <a:lnTo>
                  <a:pt x="7879011" y="1928570"/>
                </a:lnTo>
                <a:lnTo>
                  <a:pt x="7865529" y="1934399"/>
                </a:lnTo>
                <a:lnTo>
                  <a:pt x="7774801" y="1947969"/>
                </a:lnTo>
                <a:lnTo>
                  <a:pt x="7748398" y="1955982"/>
                </a:lnTo>
                <a:lnTo>
                  <a:pt x="7740684" y="1955717"/>
                </a:lnTo>
                <a:cubicBezTo>
                  <a:pt x="7728362" y="1958584"/>
                  <a:pt x="7714099" y="1968442"/>
                  <a:pt x="7712976" y="1960442"/>
                </a:cubicBezTo>
                <a:lnTo>
                  <a:pt x="7699956" y="1966104"/>
                </a:lnTo>
                <a:lnTo>
                  <a:pt x="7684158" y="1962927"/>
                </a:lnTo>
                <a:cubicBezTo>
                  <a:pt x="7674684" y="1962643"/>
                  <a:pt x="7652105" y="1963177"/>
                  <a:pt x="7643109" y="1964400"/>
                </a:cubicBezTo>
                <a:lnTo>
                  <a:pt x="7630180" y="1970266"/>
                </a:lnTo>
                <a:lnTo>
                  <a:pt x="7609131" y="1971774"/>
                </a:lnTo>
                <a:cubicBezTo>
                  <a:pt x="7596694" y="1971644"/>
                  <a:pt x="7570258" y="1969757"/>
                  <a:pt x="7555555" y="1969491"/>
                </a:cubicBezTo>
                <a:cubicBezTo>
                  <a:pt x="7541460" y="1966540"/>
                  <a:pt x="7530571" y="1964848"/>
                  <a:pt x="7520919" y="1970177"/>
                </a:cubicBezTo>
                <a:cubicBezTo>
                  <a:pt x="7500295" y="1966884"/>
                  <a:pt x="7480780" y="1949401"/>
                  <a:pt x="7456258" y="1960468"/>
                </a:cubicBezTo>
                <a:cubicBezTo>
                  <a:pt x="7434946" y="1957506"/>
                  <a:pt x="7435772" y="1952500"/>
                  <a:pt x="7393047" y="1952408"/>
                </a:cubicBezTo>
                <a:cubicBezTo>
                  <a:pt x="7356520" y="1952860"/>
                  <a:pt x="7236307" y="1958626"/>
                  <a:pt x="7199912" y="1959913"/>
                </a:cubicBezTo>
                <a:cubicBezTo>
                  <a:pt x="7176501" y="1959942"/>
                  <a:pt x="7160098" y="1958343"/>
                  <a:pt x="7146774" y="1956641"/>
                </a:cubicBezTo>
                <a:lnTo>
                  <a:pt x="7122244" y="1953891"/>
                </a:lnTo>
                <a:lnTo>
                  <a:pt x="7032241" y="1962723"/>
                </a:lnTo>
                <a:cubicBezTo>
                  <a:pt x="6997214" y="1965198"/>
                  <a:pt x="6963725" y="1968396"/>
                  <a:pt x="6941492" y="1976868"/>
                </a:cubicBezTo>
                <a:cubicBezTo>
                  <a:pt x="6947015" y="1970398"/>
                  <a:pt x="6923088" y="1965379"/>
                  <a:pt x="6906514" y="1968589"/>
                </a:cubicBezTo>
                <a:cubicBezTo>
                  <a:pt x="6925890" y="1943204"/>
                  <a:pt x="6840983" y="1991464"/>
                  <a:pt x="6826395" y="1974141"/>
                </a:cubicBezTo>
                <a:cubicBezTo>
                  <a:pt x="6825676" y="1990223"/>
                  <a:pt x="6751393" y="2017492"/>
                  <a:pt x="6716431" y="2004297"/>
                </a:cubicBezTo>
                <a:cubicBezTo>
                  <a:pt x="6663167" y="2007518"/>
                  <a:pt x="6625450" y="2020811"/>
                  <a:pt x="6569607" y="2015496"/>
                </a:cubicBezTo>
                <a:cubicBezTo>
                  <a:pt x="6567874" y="2017648"/>
                  <a:pt x="6565034" y="2019449"/>
                  <a:pt x="6561430" y="2020996"/>
                </a:cubicBezTo>
                <a:lnTo>
                  <a:pt x="6549371" y="2024747"/>
                </a:lnTo>
                <a:lnTo>
                  <a:pt x="6547040" y="2024474"/>
                </a:lnTo>
                <a:cubicBezTo>
                  <a:pt x="6537882" y="2024425"/>
                  <a:pt x="6533193" y="2025332"/>
                  <a:pt x="6530482" y="2026659"/>
                </a:cubicBezTo>
                <a:lnTo>
                  <a:pt x="6528565" y="2028600"/>
                </a:lnTo>
                <a:lnTo>
                  <a:pt x="6517741" y="2030558"/>
                </a:lnTo>
                <a:lnTo>
                  <a:pt x="6497855" y="2035650"/>
                </a:lnTo>
                <a:lnTo>
                  <a:pt x="6492785" y="2035444"/>
                </a:lnTo>
                <a:lnTo>
                  <a:pt x="6460692" y="2041321"/>
                </a:lnTo>
                <a:lnTo>
                  <a:pt x="6459609" y="2040851"/>
                </a:lnTo>
                <a:cubicBezTo>
                  <a:pt x="6456451" y="2039933"/>
                  <a:pt x="6452734" y="2039508"/>
                  <a:pt x="6447765" y="2040102"/>
                </a:cubicBezTo>
                <a:cubicBezTo>
                  <a:pt x="6446007" y="2031126"/>
                  <a:pt x="6441093" y="2037380"/>
                  <a:pt x="6426590" y="2039928"/>
                </a:cubicBezTo>
                <a:cubicBezTo>
                  <a:pt x="6423606" y="2033241"/>
                  <a:pt x="6413230" y="2032925"/>
                  <a:pt x="6401693" y="2033537"/>
                </a:cubicBezTo>
                <a:lnTo>
                  <a:pt x="6387141" y="2033161"/>
                </a:lnTo>
                <a:lnTo>
                  <a:pt x="6357846" y="2036782"/>
                </a:lnTo>
                <a:lnTo>
                  <a:pt x="6342914" y="2037585"/>
                </a:lnTo>
                <a:lnTo>
                  <a:pt x="6336300" y="2038781"/>
                </a:lnTo>
                <a:lnTo>
                  <a:pt x="6317178" y="2038968"/>
                </a:lnTo>
                <a:lnTo>
                  <a:pt x="6161427" y="2047338"/>
                </a:lnTo>
                <a:cubicBezTo>
                  <a:pt x="6147824" y="2057658"/>
                  <a:pt x="6118908" y="2077615"/>
                  <a:pt x="6097339" y="2082438"/>
                </a:cubicBezTo>
                <a:cubicBezTo>
                  <a:pt x="6090149" y="2084046"/>
                  <a:pt x="6083776" y="2083972"/>
                  <a:pt x="6079059" y="2081299"/>
                </a:cubicBezTo>
                <a:cubicBezTo>
                  <a:pt x="6063900" y="2082334"/>
                  <a:pt x="6011621" y="2084537"/>
                  <a:pt x="5998439" y="2070958"/>
                </a:cubicBezTo>
                <a:cubicBezTo>
                  <a:pt x="5976443" y="2071759"/>
                  <a:pt x="5925514" y="2069780"/>
                  <a:pt x="5904290" y="2070255"/>
                </a:cubicBezTo>
                <a:cubicBezTo>
                  <a:pt x="5871515" y="2066244"/>
                  <a:pt x="5843986" y="2088249"/>
                  <a:pt x="5814867" y="2079032"/>
                </a:cubicBezTo>
                <a:cubicBezTo>
                  <a:pt x="5792003" y="2070559"/>
                  <a:pt x="5750009" y="2076273"/>
                  <a:pt x="5725743" y="2070558"/>
                </a:cubicBezTo>
                <a:cubicBezTo>
                  <a:pt x="5716432" y="2058355"/>
                  <a:pt x="5667424" y="2047322"/>
                  <a:pt x="5650546" y="2052412"/>
                </a:cubicBezTo>
                <a:cubicBezTo>
                  <a:pt x="5614627" y="2046084"/>
                  <a:pt x="5608108" y="2028306"/>
                  <a:pt x="5581284" y="2023175"/>
                </a:cubicBezTo>
                <a:lnTo>
                  <a:pt x="5572593" y="2018391"/>
                </a:lnTo>
                <a:lnTo>
                  <a:pt x="5548580" y="2016951"/>
                </a:lnTo>
                <a:cubicBezTo>
                  <a:pt x="5523726" y="2017783"/>
                  <a:pt x="5498337" y="2019663"/>
                  <a:pt x="5471173" y="2018786"/>
                </a:cubicBezTo>
                <a:cubicBezTo>
                  <a:pt x="5447687" y="2003020"/>
                  <a:pt x="5353807" y="2022324"/>
                  <a:pt x="5340320" y="2037611"/>
                </a:cubicBezTo>
                <a:cubicBezTo>
                  <a:pt x="5340015" y="2024215"/>
                  <a:pt x="5271937" y="2042455"/>
                  <a:pt x="5254376" y="2042928"/>
                </a:cubicBezTo>
                <a:cubicBezTo>
                  <a:pt x="5248522" y="2043086"/>
                  <a:pt x="5248281" y="2041270"/>
                  <a:pt x="5258035" y="2035649"/>
                </a:cubicBezTo>
                <a:cubicBezTo>
                  <a:pt x="5239374" y="2037214"/>
                  <a:pt x="5220112" y="2030252"/>
                  <a:pt x="5230622" y="2024576"/>
                </a:cubicBezTo>
                <a:cubicBezTo>
                  <a:pt x="5173932" y="2036724"/>
                  <a:pt x="5090262" y="2024645"/>
                  <a:pt x="5026203" y="2030162"/>
                </a:cubicBezTo>
                <a:cubicBezTo>
                  <a:pt x="4991280" y="2016814"/>
                  <a:pt x="5010212" y="2029164"/>
                  <a:pt x="4973988" y="2026668"/>
                </a:cubicBezTo>
                <a:cubicBezTo>
                  <a:pt x="4983896" y="2038955"/>
                  <a:pt x="4930012" y="2019774"/>
                  <a:pt x="4928030" y="2033642"/>
                </a:cubicBezTo>
                <a:cubicBezTo>
                  <a:pt x="4921501" y="2032748"/>
                  <a:pt x="4915238" y="2031445"/>
                  <a:pt x="4908970" y="2030033"/>
                </a:cubicBezTo>
                <a:lnTo>
                  <a:pt x="4905679" y="2029300"/>
                </a:lnTo>
                <a:lnTo>
                  <a:pt x="4892525" y="2028768"/>
                </a:lnTo>
                <a:lnTo>
                  <a:pt x="4888818" y="2025619"/>
                </a:lnTo>
                <a:lnTo>
                  <a:pt x="4869018" y="2022668"/>
                </a:lnTo>
                <a:cubicBezTo>
                  <a:pt x="4861602" y="2022028"/>
                  <a:pt x="4853622" y="2021880"/>
                  <a:pt x="4844804" y="2022527"/>
                </a:cubicBezTo>
                <a:cubicBezTo>
                  <a:pt x="4823110" y="2028022"/>
                  <a:pt x="4789330" y="2021287"/>
                  <a:pt x="4758778" y="2021694"/>
                </a:cubicBezTo>
                <a:lnTo>
                  <a:pt x="4744748" y="2023396"/>
                </a:lnTo>
                <a:lnTo>
                  <a:pt x="4698956" y="2020558"/>
                </a:lnTo>
                <a:cubicBezTo>
                  <a:pt x="4685921" y="2020008"/>
                  <a:pt x="4672392" y="2019718"/>
                  <a:pt x="4658147" y="2019920"/>
                </a:cubicBezTo>
                <a:lnTo>
                  <a:pt x="4631706" y="2021274"/>
                </a:lnTo>
                <a:lnTo>
                  <a:pt x="4624776" y="2020152"/>
                </a:lnTo>
                <a:cubicBezTo>
                  <a:pt x="4612703" y="2020277"/>
                  <a:pt x="4596727" y="2024226"/>
                  <a:pt x="4598150" y="2019429"/>
                </a:cubicBezTo>
                <a:lnTo>
                  <a:pt x="4584588" y="2021092"/>
                </a:lnTo>
                <a:lnTo>
                  <a:pt x="4571203" y="2017263"/>
                </a:lnTo>
                <a:cubicBezTo>
                  <a:pt x="4569736" y="2016374"/>
                  <a:pt x="4568633" y="2015427"/>
                  <a:pt x="4567930" y="2014458"/>
                </a:cubicBezTo>
                <a:lnTo>
                  <a:pt x="4548984" y="2015717"/>
                </a:lnTo>
                <a:lnTo>
                  <a:pt x="4533451" y="2012976"/>
                </a:lnTo>
                <a:lnTo>
                  <a:pt x="4519910" y="2014768"/>
                </a:lnTo>
                <a:lnTo>
                  <a:pt x="4514290" y="2014364"/>
                </a:lnTo>
                <a:lnTo>
                  <a:pt x="4500320" y="2013007"/>
                </a:lnTo>
                <a:cubicBezTo>
                  <a:pt x="4493159" y="2012056"/>
                  <a:pt x="4485144" y="2010910"/>
                  <a:pt x="4476219" y="2009993"/>
                </a:cubicBezTo>
                <a:lnTo>
                  <a:pt x="4468701" y="2009574"/>
                </a:lnTo>
                <a:lnTo>
                  <a:pt x="4452333" y="2004964"/>
                </a:lnTo>
                <a:cubicBezTo>
                  <a:pt x="4440422" y="2001479"/>
                  <a:pt x="4431048" y="1999130"/>
                  <a:pt x="4420644" y="2001021"/>
                </a:cubicBezTo>
                <a:cubicBezTo>
                  <a:pt x="4402911" y="1996519"/>
                  <a:pt x="4390524" y="1983900"/>
                  <a:pt x="4364856" y="1987267"/>
                </a:cubicBezTo>
                <a:cubicBezTo>
                  <a:pt x="4372645" y="1981550"/>
                  <a:pt x="4336350" y="1986575"/>
                  <a:pt x="4332062" y="1980703"/>
                </a:cubicBezTo>
                <a:cubicBezTo>
                  <a:pt x="4330083" y="1975974"/>
                  <a:pt x="4318612" y="1976397"/>
                  <a:pt x="4309876" y="1974653"/>
                </a:cubicBezTo>
                <a:cubicBezTo>
                  <a:pt x="4303650" y="1969824"/>
                  <a:pt x="4259693" y="1965414"/>
                  <a:pt x="4244391" y="1966109"/>
                </a:cubicBezTo>
                <a:cubicBezTo>
                  <a:pt x="4201255" y="1970914"/>
                  <a:pt x="4166558" y="1951471"/>
                  <a:pt x="4132071" y="1954813"/>
                </a:cubicBezTo>
                <a:cubicBezTo>
                  <a:pt x="4123041" y="1954358"/>
                  <a:pt x="4115554" y="1953263"/>
                  <a:pt x="4109069" y="1951778"/>
                </a:cubicBezTo>
                <a:lnTo>
                  <a:pt x="4092908" y="1946662"/>
                </a:lnTo>
                <a:cubicBezTo>
                  <a:pt x="4092707" y="1945539"/>
                  <a:pt x="4092506" y="1944415"/>
                  <a:pt x="4092306" y="1943291"/>
                </a:cubicBezTo>
                <a:lnTo>
                  <a:pt x="4080234" y="1941219"/>
                </a:lnTo>
                <a:lnTo>
                  <a:pt x="4077778" y="1940145"/>
                </a:lnTo>
                <a:cubicBezTo>
                  <a:pt x="4073105" y="1938081"/>
                  <a:pt x="4068339" y="1936119"/>
                  <a:pt x="4062936" y="1934506"/>
                </a:cubicBezTo>
                <a:cubicBezTo>
                  <a:pt x="4048082" y="1947155"/>
                  <a:pt x="4014523" y="1922869"/>
                  <a:pt x="4012506" y="1935475"/>
                </a:cubicBezTo>
                <a:cubicBezTo>
                  <a:pt x="3980228" y="1928812"/>
                  <a:pt x="3986775" y="1942559"/>
                  <a:pt x="3965880" y="1925968"/>
                </a:cubicBezTo>
                <a:cubicBezTo>
                  <a:pt x="3899515" y="1923414"/>
                  <a:pt x="3830855" y="1902158"/>
                  <a:pt x="3765338" y="1906649"/>
                </a:cubicBezTo>
                <a:cubicBezTo>
                  <a:pt x="3780686" y="1902635"/>
                  <a:pt x="3768784" y="1893856"/>
                  <a:pt x="3749493" y="1893071"/>
                </a:cubicBezTo>
                <a:cubicBezTo>
                  <a:pt x="3807776" y="1876857"/>
                  <a:pt x="3656400" y="1898030"/>
                  <a:pt x="3672704" y="1881383"/>
                </a:cubicBezTo>
                <a:cubicBezTo>
                  <a:pt x="3645532" y="1893973"/>
                  <a:pt x="3537791" y="1900656"/>
                  <a:pt x="3530082" y="1883187"/>
                </a:cubicBezTo>
                <a:cubicBezTo>
                  <a:pt x="3479808" y="1875044"/>
                  <a:pt x="3426017" y="1877998"/>
                  <a:pt x="3387664" y="1862579"/>
                </a:cubicBezTo>
                <a:cubicBezTo>
                  <a:pt x="3382649" y="1863935"/>
                  <a:pt x="3377277" y="1864791"/>
                  <a:pt x="3371681" y="1865293"/>
                </a:cubicBezTo>
                <a:lnTo>
                  <a:pt x="3355305" y="1865842"/>
                </a:lnTo>
                <a:lnTo>
                  <a:pt x="3353790" y="1865158"/>
                </a:lnTo>
                <a:cubicBezTo>
                  <a:pt x="3346144" y="1863282"/>
                  <a:pt x="3340687" y="1863057"/>
                  <a:pt x="3336210" y="1863564"/>
                </a:cubicBezTo>
                <a:lnTo>
                  <a:pt x="3331381" y="1864716"/>
                </a:lnTo>
                <a:lnTo>
                  <a:pt x="3319012" y="1864093"/>
                </a:lnTo>
                <a:lnTo>
                  <a:pt x="3293818" y="1864135"/>
                </a:lnTo>
                <a:lnTo>
                  <a:pt x="3289881" y="1862954"/>
                </a:lnTo>
                <a:lnTo>
                  <a:pt x="3253090" y="1861164"/>
                </a:lnTo>
                <a:cubicBezTo>
                  <a:pt x="3253042" y="1860968"/>
                  <a:pt x="3252996" y="1860771"/>
                  <a:pt x="3252949" y="1860574"/>
                </a:cubicBezTo>
                <a:cubicBezTo>
                  <a:pt x="3251799" y="1859213"/>
                  <a:pt x="3249368" y="1858131"/>
                  <a:pt x="3244187" y="1857604"/>
                </a:cubicBezTo>
                <a:cubicBezTo>
                  <a:pt x="3250860" y="1853873"/>
                  <a:pt x="3250577" y="1852999"/>
                  <a:pt x="3246570" y="1852946"/>
                </a:cubicBezTo>
                <a:lnTo>
                  <a:pt x="3237810" y="1853064"/>
                </a:lnTo>
                <a:lnTo>
                  <a:pt x="3230822" y="1855474"/>
                </a:lnTo>
                <a:cubicBezTo>
                  <a:pt x="3206812" y="1862286"/>
                  <a:pt x="3176733" y="1868865"/>
                  <a:pt x="3136549" y="1874037"/>
                </a:cubicBezTo>
                <a:cubicBezTo>
                  <a:pt x="3081163" y="1880168"/>
                  <a:pt x="2902557" y="1900580"/>
                  <a:pt x="2845754" y="1910932"/>
                </a:cubicBezTo>
                <a:cubicBezTo>
                  <a:pt x="2860822" y="1944376"/>
                  <a:pt x="2813389" y="1905358"/>
                  <a:pt x="2786878" y="1917162"/>
                </a:cubicBezTo>
                <a:cubicBezTo>
                  <a:pt x="2766803" y="1917398"/>
                  <a:pt x="2741628" y="1915886"/>
                  <a:pt x="2725298" y="1912340"/>
                </a:cubicBezTo>
                <a:cubicBezTo>
                  <a:pt x="2716680" y="1911427"/>
                  <a:pt x="2707572" y="1911972"/>
                  <a:pt x="2697754" y="1914863"/>
                </a:cubicBezTo>
                <a:cubicBezTo>
                  <a:pt x="2667185" y="1939014"/>
                  <a:pt x="2622149" y="1926211"/>
                  <a:pt x="2568063" y="1936283"/>
                </a:cubicBezTo>
                <a:cubicBezTo>
                  <a:pt x="2552625" y="1932001"/>
                  <a:pt x="2502682" y="1953378"/>
                  <a:pt x="2489784" y="1943720"/>
                </a:cubicBezTo>
                <a:cubicBezTo>
                  <a:pt x="2478524" y="1943155"/>
                  <a:pt x="2467418" y="1949411"/>
                  <a:pt x="2458978" y="1938095"/>
                </a:cubicBezTo>
                <a:cubicBezTo>
                  <a:pt x="2417552" y="1934639"/>
                  <a:pt x="2366376" y="1931293"/>
                  <a:pt x="2318712" y="1934474"/>
                </a:cubicBezTo>
                <a:cubicBezTo>
                  <a:pt x="2296029" y="1936526"/>
                  <a:pt x="2282069" y="1938434"/>
                  <a:pt x="2268709" y="1940521"/>
                </a:cubicBezTo>
                <a:lnTo>
                  <a:pt x="2264080" y="1941232"/>
                </a:lnTo>
                <a:lnTo>
                  <a:pt x="2254684" y="1943524"/>
                </a:lnTo>
                <a:lnTo>
                  <a:pt x="2252523" y="1943004"/>
                </a:lnTo>
                <a:lnTo>
                  <a:pt x="2173350" y="1929202"/>
                </a:lnTo>
                <a:lnTo>
                  <a:pt x="2155266" y="1920267"/>
                </a:lnTo>
                <a:lnTo>
                  <a:pt x="2091013" y="1914631"/>
                </a:lnTo>
                <a:cubicBezTo>
                  <a:pt x="2033357" y="1920614"/>
                  <a:pt x="2070513" y="1905065"/>
                  <a:pt x="2030712" y="1897690"/>
                </a:cubicBezTo>
                <a:cubicBezTo>
                  <a:pt x="1994539" y="1893055"/>
                  <a:pt x="1958569" y="1883188"/>
                  <a:pt x="1908838" y="1892222"/>
                </a:cubicBezTo>
                <a:cubicBezTo>
                  <a:pt x="1897236" y="1896147"/>
                  <a:pt x="1883338" y="1892415"/>
                  <a:pt x="1877796" y="1883887"/>
                </a:cubicBezTo>
                <a:cubicBezTo>
                  <a:pt x="1876842" y="1882419"/>
                  <a:pt x="1876177" y="1880863"/>
                  <a:pt x="1875824" y="1879265"/>
                </a:cubicBezTo>
                <a:cubicBezTo>
                  <a:pt x="1843474" y="1887199"/>
                  <a:pt x="1841511" y="1873818"/>
                  <a:pt x="1823048" y="1881064"/>
                </a:cubicBezTo>
                <a:cubicBezTo>
                  <a:pt x="1792640" y="1872164"/>
                  <a:pt x="1782358" y="1850450"/>
                  <a:pt x="1765736" y="1856578"/>
                </a:cubicBezTo>
                <a:cubicBezTo>
                  <a:pt x="1753024" y="1849107"/>
                  <a:pt x="1745932" y="1828316"/>
                  <a:pt x="1725669" y="1833744"/>
                </a:cubicBezTo>
                <a:cubicBezTo>
                  <a:pt x="1727428" y="1831405"/>
                  <a:pt x="1726953" y="1830157"/>
                  <a:pt x="1725216" y="1829447"/>
                </a:cubicBezTo>
                <a:lnTo>
                  <a:pt x="1721485" y="1828960"/>
                </a:lnTo>
                <a:lnTo>
                  <a:pt x="1717786" y="1832224"/>
                </a:lnTo>
                <a:cubicBezTo>
                  <a:pt x="1703445" y="1843277"/>
                  <a:pt x="1706547" y="1827935"/>
                  <a:pt x="1689907" y="1825425"/>
                </a:cubicBezTo>
                <a:cubicBezTo>
                  <a:pt x="1682338" y="1823445"/>
                  <a:pt x="1685181" y="1820226"/>
                  <a:pt x="1688093" y="1817391"/>
                </a:cubicBezTo>
                <a:lnTo>
                  <a:pt x="1496789" y="1805297"/>
                </a:lnTo>
                <a:cubicBezTo>
                  <a:pt x="1463551" y="1793913"/>
                  <a:pt x="1426345" y="1786892"/>
                  <a:pt x="1392839" y="1758649"/>
                </a:cubicBezTo>
                <a:cubicBezTo>
                  <a:pt x="1386461" y="1750573"/>
                  <a:pt x="1374031" y="1756918"/>
                  <a:pt x="1360872" y="1752441"/>
                </a:cubicBezTo>
                <a:cubicBezTo>
                  <a:pt x="1347711" y="1747963"/>
                  <a:pt x="1332751" y="1735898"/>
                  <a:pt x="1313885" y="1731785"/>
                </a:cubicBezTo>
                <a:cubicBezTo>
                  <a:pt x="1281989" y="1726305"/>
                  <a:pt x="1256405" y="1739744"/>
                  <a:pt x="1247665" y="1727765"/>
                </a:cubicBezTo>
                <a:cubicBezTo>
                  <a:pt x="1231363" y="1728538"/>
                  <a:pt x="1209120" y="1742556"/>
                  <a:pt x="1196850" y="1729622"/>
                </a:cubicBezTo>
                <a:cubicBezTo>
                  <a:pt x="1195195" y="1740224"/>
                  <a:pt x="1178147" y="1721561"/>
                  <a:pt x="1168728" y="1728550"/>
                </a:cubicBezTo>
                <a:cubicBezTo>
                  <a:pt x="1152073" y="1727193"/>
                  <a:pt x="1122804" y="1725926"/>
                  <a:pt x="1096918" y="1721485"/>
                </a:cubicBezTo>
                <a:lnTo>
                  <a:pt x="1094082" y="1720113"/>
                </a:lnTo>
                <a:lnTo>
                  <a:pt x="1040782" y="1721762"/>
                </a:lnTo>
                <a:cubicBezTo>
                  <a:pt x="987172" y="1722352"/>
                  <a:pt x="1023272" y="1708707"/>
                  <a:pt x="955980" y="1719289"/>
                </a:cubicBezTo>
                <a:cubicBezTo>
                  <a:pt x="948995" y="1714208"/>
                  <a:pt x="940521" y="1713816"/>
                  <a:pt x="926108" y="1715917"/>
                </a:cubicBezTo>
                <a:cubicBezTo>
                  <a:pt x="900077" y="1715834"/>
                  <a:pt x="902688" y="1703436"/>
                  <a:pt x="876049" y="1710422"/>
                </a:cubicBezTo>
                <a:cubicBezTo>
                  <a:pt x="881084" y="1703830"/>
                  <a:pt x="826830" y="1706893"/>
                  <a:pt x="839194" y="1700176"/>
                </a:cubicBezTo>
                <a:cubicBezTo>
                  <a:pt x="822548" y="1693764"/>
                  <a:pt x="813674" y="1703628"/>
                  <a:pt x="797112" y="1698014"/>
                </a:cubicBezTo>
                <a:cubicBezTo>
                  <a:pt x="778195" y="1696418"/>
                  <a:pt x="807647" y="1705364"/>
                  <a:pt x="786610" y="1705455"/>
                </a:cubicBezTo>
                <a:cubicBezTo>
                  <a:pt x="761170" y="1704357"/>
                  <a:pt x="760599" y="1716610"/>
                  <a:pt x="741833" y="1700566"/>
                </a:cubicBezTo>
                <a:lnTo>
                  <a:pt x="673985" y="1692278"/>
                </a:lnTo>
                <a:cubicBezTo>
                  <a:pt x="658515" y="1695829"/>
                  <a:pt x="646395" y="1693620"/>
                  <a:pt x="634665" y="1689550"/>
                </a:cubicBezTo>
                <a:cubicBezTo>
                  <a:pt x="599149" y="1689690"/>
                  <a:pt x="567176" y="1683160"/>
                  <a:pt x="527471" y="1679869"/>
                </a:cubicBezTo>
                <a:cubicBezTo>
                  <a:pt x="484099" y="1683240"/>
                  <a:pt x="462693" y="1671949"/>
                  <a:pt x="420260" y="1668475"/>
                </a:cubicBezTo>
                <a:cubicBezTo>
                  <a:pt x="377482" y="1677390"/>
                  <a:pt x="393500" y="1652730"/>
                  <a:pt x="357630" y="1652142"/>
                </a:cubicBezTo>
                <a:cubicBezTo>
                  <a:pt x="298692" y="1659518"/>
                  <a:pt x="359631" y="1643849"/>
                  <a:pt x="269407" y="1643812"/>
                </a:cubicBezTo>
                <a:cubicBezTo>
                  <a:pt x="264204" y="1645215"/>
                  <a:pt x="253436" y="1643159"/>
                  <a:pt x="254769" y="1641013"/>
                </a:cubicBezTo>
                <a:cubicBezTo>
                  <a:pt x="234996" y="1641090"/>
                  <a:pt x="179093" y="1626583"/>
                  <a:pt x="150763" y="1628143"/>
                </a:cubicBezTo>
                <a:cubicBezTo>
                  <a:pt x="96232" y="1619954"/>
                  <a:pt x="68845" y="1629422"/>
                  <a:pt x="29133" y="1626172"/>
                </a:cubicBezTo>
                <a:lnTo>
                  <a:pt x="0" y="1619589"/>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4E85DCA-F735-75C8-5352-1128120900F7}"/>
              </a:ext>
            </a:extLst>
          </p:cNvPr>
          <p:cNvSpPr>
            <a:spLocks noGrp="1"/>
          </p:cNvSpPr>
          <p:nvPr>
            <p:ph type="title"/>
          </p:nvPr>
        </p:nvSpPr>
        <p:spPr>
          <a:xfrm>
            <a:off x="828675" y="494414"/>
            <a:ext cx="10534650" cy="817403"/>
          </a:xfrm>
        </p:spPr>
        <p:txBody>
          <a:bodyPr vert="horz" lIns="91440" tIns="45720" rIns="91440" bIns="45720" rtlCol="0" anchor="b">
            <a:normAutofit/>
          </a:bodyPr>
          <a:lstStyle/>
          <a:p>
            <a:pPr algn="ctr"/>
            <a:r>
              <a:rPr lang="en-US" sz="3600" kern="1200">
                <a:solidFill>
                  <a:schemeClr val="tx1"/>
                </a:solidFill>
                <a:latin typeface="+mj-lt"/>
                <a:ea typeface="+mj-ea"/>
                <a:cs typeface="+mj-cs"/>
              </a:rPr>
              <a:t>Reflect on what the following slides say about faith.  </a:t>
            </a:r>
          </a:p>
        </p:txBody>
      </p:sp>
      <p:sp>
        <p:nvSpPr>
          <p:cNvPr id="3" name="Content Placeholder 2">
            <a:extLst>
              <a:ext uri="{FF2B5EF4-FFF2-40B4-BE49-F238E27FC236}">
                <a16:creationId xmlns:a16="http://schemas.microsoft.com/office/drawing/2014/main" id="{EA9E7B0F-A0B4-391E-B9E5-6D55798E45C9}"/>
              </a:ext>
            </a:extLst>
          </p:cNvPr>
          <p:cNvSpPr>
            <a:spLocks noGrp="1"/>
          </p:cNvSpPr>
          <p:nvPr>
            <p:ph idx="1"/>
          </p:nvPr>
        </p:nvSpPr>
        <p:spPr>
          <a:xfrm>
            <a:off x="1882588" y="1311818"/>
            <a:ext cx="8426823" cy="397567"/>
          </a:xfrm>
        </p:spPr>
        <p:txBody>
          <a:bodyPr vert="horz" lIns="91440" tIns="45720" rIns="91440" bIns="45720" rtlCol="0">
            <a:noAutofit/>
          </a:bodyPr>
          <a:lstStyle/>
          <a:p>
            <a:pPr marL="0" indent="0" algn="ctr">
              <a:buNone/>
            </a:pPr>
            <a:r>
              <a:rPr lang="en-US" sz="3600" b="1" kern="1200" dirty="0">
                <a:solidFill>
                  <a:schemeClr val="tx1"/>
                </a:solidFill>
                <a:latin typeface="+mn-lt"/>
                <a:ea typeface="+mn-ea"/>
                <a:cs typeface="+mn-cs"/>
              </a:rPr>
              <a:t>What does each statement mean to you?</a:t>
            </a:r>
          </a:p>
        </p:txBody>
      </p:sp>
      <p:pic>
        <p:nvPicPr>
          <p:cNvPr id="5" name="Picture 4" descr="A blue sky with clouds and a mountain range&#10;&#10;Description automatically generated">
            <a:extLst>
              <a:ext uri="{FF2B5EF4-FFF2-40B4-BE49-F238E27FC236}">
                <a16:creationId xmlns:a16="http://schemas.microsoft.com/office/drawing/2014/main" id="{F115E30F-D4AF-DDD8-B172-E71EB9BEE8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900" y="2614069"/>
            <a:ext cx="10744200" cy="3428425"/>
          </a:xfrm>
          <a:prstGeom prst="rect">
            <a:avLst/>
          </a:prstGeom>
        </p:spPr>
      </p:pic>
    </p:spTree>
    <p:extLst>
      <p:ext uri="{BB962C8B-B14F-4D97-AF65-F5344CB8AC3E}">
        <p14:creationId xmlns:p14="http://schemas.microsoft.com/office/powerpoint/2010/main" val="184845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14709</TotalTime>
  <Words>925</Words>
  <Application>Microsoft Office PowerPoint</Application>
  <PresentationFormat>Widescreen</PresentationFormat>
  <Paragraphs>71</Paragraphs>
  <Slides>17</Slides>
  <Notes>10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Abadi</vt:lpstr>
      <vt:lpstr>Arial</vt:lpstr>
      <vt:lpstr>ArialNova-Italic</vt:lpstr>
      <vt:lpstr>Calibri</vt:lpstr>
      <vt:lpstr>Calibri Light</vt:lpstr>
      <vt:lpstr>Comic Sans MS</vt:lpstr>
      <vt:lpstr>Office Theme</vt:lpstr>
      <vt:lpstr>Catholic Education Week Secondary Assembly 2023</vt:lpstr>
      <vt:lpstr>Opening Prayer</vt:lpstr>
      <vt:lpstr>What is faith?</vt:lpstr>
      <vt:lpstr>To have religious faith is to be:</vt:lpstr>
      <vt:lpstr>Catholic schools are communities of faith and learning. </vt:lpstr>
      <vt:lpstr>Pilgrims of Faith </vt:lpstr>
      <vt:lpstr>World Youth Day August 2023</vt:lpstr>
      <vt:lpstr>PowerPoint Presentation</vt:lpstr>
      <vt:lpstr>Reflect on what the following slides say about faith.  </vt:lpstr>
      <vt:lpstr>PowerPoint Presentation</vt:lpstr>
      <vt:lpstr>PowerPoint Presentation</vt:lpstr>
      <vt:lpstr>PowerPoint Presentation</vt:lpstr>
      <vt:lpstr>PowerPoint Presentation</vt:lpstr>
      <vt:lpstr>PowerPoint Presentation</vt:lpstr>
      <vt:lpstr>James 2:17 – Faith and Action</vt:lpstr>
      <vt:lpstr>How can we nurture our faith?</vt:lpstr>
      <vt:lpstr>Catholic Education Week Prayer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Catholic Education Week Secondary Assembly</dc:title>
  <dc:creator>Margaret Barton</dc:creator>
  <cp:lastModifiedBy>Margaret Barton</cp:lastModifiedBy>
  <cp:revision>7</cp:revision>
  <dcterms:created xsi:type="dcterms:W3CDTF">2023-07-24T13:30:21Z</dcterms:created>
  <dcterms:modified xsi:type="dcterms:W3CDTF">2023-08-22T08:45:07Z</dcterms:modified>
</cp:coreProperties>
</file>