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61" r:id="rId3"/>
    <p:sldId id="268" r:id="rId4"/>
    <p:sldId id="264" r:id="rId5"/>
    <p:sldId id="266" r:id="rId6"/>
    <p:sldId id="267" r:id="rId7"/>
    <p:sldId id="263" r:id="rId8"/>
    <p:sldId id="270" r:id="rId9"/>
    <p:sldId id="259" r:id="rId10"/>
    <p:sldId id="260" r:id="rId11"/>
    <p:sldId id="258" r:id="rId12"/>
    <p:sldId id="25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Pearson" initials="EP" lastIdx="1" clrIdx="0">
    <p:extLst>
      <p:ext uri="{19B8F6BF-5375-455C-9EA6-DF929625EA0E}">
        <p15:presenceInfo xmlns:p15="http://schemas.microsoft.com/office/powerpoint/2012/main" userId="S::epearson@glow.sch.uk::2dac175d-781c-404b-91e3-95ae2a03eb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494" autoAdjust="0"/>
  </p:normalViewPr>
  <p:slideViewPr>
    <p:cSldViewPr snapToGrid="0">
      <p:cViewPr>
        <p:scale>
          <a:sx n="40" d="100"/>
          <a:sy n="40" d="100"/>
        </p:scale>
        <p:origin x="970" y="6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A4761A-49FC-4B5F-8239-89FDA61CFB48}" type="datetimeFigureOut">
              <a:rPr lang="en-GB" smtClean="0"/>
              <a:t>25/09/2022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DF909-3F2E-4580-96A9-B38FA360341D}" type="slidenum">
              <a:rPr lang="en-GB" smtClean="0"/>
              <a:t>‹#›</a:t>
            </a:fld>
            <a:endParaRPr lang="en-GB"/>
          </a:p>
        </p:txBody>
      </p:sp>
    </p:spTree>
    <p:extLst>
      <p:ext uri="{BB962C8B-B14F-4D97-AF65-F5344CB8AC3E}">
        <p14:creationId xmlns:p14="http://schemas.microsoft.com/office/powerpoint/2010/main" val="4273423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2DF909-3F2E-4580-96A9-B38FA360341D}" type="slidenum">
              <a:rPr lang="en-GB" smtClean="0"/>
              <a:t>5</a:t>
            </a:fld>
            <a:endParaRPr lang="en-GB"/>
          </a:p>
        </p:txBody>
      </p:sp>
    </p:spTree>
    <p:extLst>
      <p:ext uri="{BB962C8B-B14F-4D97-AF65-F5344CB8AC3E}">
        <p14:creationId xmlns:p14="http://schemas.microsoft.com/office/powerpoint/2010/main" val="3928783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01A28-99C6-4A26-85F4-60EE49A94F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C3ADAC9-FB1C-4120-8A83-23DB56243A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1288E2A-63A1-411A-93E5-E21E8F30B2F1}"/>
              </a:ext>
            </a:extLst>
          </p:cNvPr>
          <p:cNvSpPr>
            <a:spLocks noGrp="1"/>
          </p:cNvSpPr>
          <p:nvPr>
            <p:ph type="dt" sz="half" idx="10"/>
          </p:nvPr>
        </p:nvSpPr>
        <p:spPr/>
        <p:txBody>
          <a:bodyPr/>
          <a:lstStyle/>
          <a:p>
            <a:fld id="{E84233DD-1ABA-44A5-9E36-E3843A142C45}" type="datetimeFigureOut">
              <a:rPr lang="en-GB" smtClean="0"/>
              <a:t>25/09/2022</a:t>
            </a:fld>
            <a:endParaRPr lang="en-GB"/>
          </a:p>
        </p:txBody>
      </p:sp>
      <p:sp>
        <p:nvSpPr>
          <p:cNvPr id="5" name="Footer Placeholder 4">
            <a:extLst>
              <a:ext uri="{FF2B5EF4-FFF2-40B4-BE49-F238E27FC236}">
                <a16:creationId xmlns:a16="http://schemas.microsoft.com/office/drawing/2014/main" id="{2C67C1AD-A702-4F46-8D2A-E7E8113F7F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60B218-B7DD-45F7-8243-99B94A74897C}"/>
              </a:ext>
            </a:extLst>
          </p:cNvPr>
          <p:cNvSpPr>
            <a:spLocks noGrp="1"/>
          </p:cNvSpPr>
          <p:nvPr>
            <p:ph type="sldNum" sz="quarter" idx="12"/>
          </p:nvPr>
        </p:nvSpPr>
        <p:spPr/>
        <p:txBody>
          <a:bodyPr/>
          <a:lstStyle/>
          <a:p>
            <a:fld id="{4600F455-8E3A-44F5-BD31-6EDFA1CC94E7}" type="slidenum">
              <a:rPr lang="en-GB" smtClean="0"/>
              <a:t>‹#›</a:t>
            </a:fld>
            <a:endParaRPr lang="en-GB"/>
          </a:p>
        </p:txBody>
      </p:sp>
    </p:spTree>
    <p:extLst>
      <p:ext uri="{BB962C8B-B14F-4D97-AF65-F5344CB8AC3E}">
        <p14:creationId xmlns:p14="http://schemas.microsoft.com/office/powerpoint/2010/main" val="3934819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7942E-781F-43AC-8025-53A5EA4BA1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7EDB7F-3B9D-4D0A-989B-BF61EAFB5C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D091BC-357D-4621-85CA-5FB67107CE43}"/>
              </a:ext>
            </a:extLst>
          </p:cNvPr>
          <p:cNvSpPr>
            <a:spLocks noGrp="1"/>
          </p:cNvSpPr>
          <p:nvPr>
            <p:ph type="dt" sz="half" idx="10"/>
          </p:nvPr>
        </p:nvSpPr>
        <p:spPr/>
        <p:txBody>
          <a:bodyPr/>
          <a:lstStyle/>
          <a:p>
            <a:fld id="{E84233DD-1ABA-44A5-9E36-E3843A142C45}" type="datetimeFigureOut">
              <a:rPr lang="en-GB" smtClean="0"/>
              <a:t>25/09/2022</a:t>
            </a:fld>
            <a:endParaRPr lang="en-GB"/>
          </a:p>
        </p:txBody>
      </p:sp>
      <p:sp>
        <p:nvSpPr>
          <p:cNvPr id="5" name="Footer Placeholder 4">
            <a:extLst>
              <a:ext uri="{FF2B5EF4-FFF2-40B4-BE49-F238E27FC236}">
                <a16:creationId xmlns:a16="http://schemas.microsoft.com/office/drawing/2014/main" id="{9339D39B-00BB-4813-8D55-52E9BCB9E0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FE6A82-AC75-457A-9D92-D57F20010EB6}"/>
              </a:ext>
            </a:extLst>
          </p:cNvPr>
          <p:cNvSpPr>
            <a:spLocks noGrp="1"/>
          </p:cNvSpPr>
          <p:nvPr>
            <p:ph type="sldNum" sz="quarter" idx="12"/>
          </p:nvPr>
        </p:nvSpPr>
        <p:spPr/>
        <p:txBody>
          <a:bodyPr/>
          <a:lstStyle/>
          <a:p>
            <a:fld id="{4600F455-8E3A-44F5-BD31-6EDFA1CC94E7}" type="slidenum">
              <a:rPr lang="en-GB" smtClean="0"/>
              <a:t>‹#›</a:t>
            </a:fld>
            <a:endParaRPr lang="en-GB"/>
          </a:p>
        </p:txBody>
      </p:sp>
    </p:spTree>
    <p:extLst>
      <p:ext uri="{BB962C8B-B14F-4D97-AF65-F5344CB8AC3E}">
        <p14:creationId xmlns:p14="http://schemas.microsoft.com/office/powerpoint/2010/main" val="288069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6698F0-C6BF-4375-BCAD-EE06971E47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5D25B6-A9C6-465F-94B5-C33530E14D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C9B0E-3082-4927-855B-FC6534AB9A24}"/>
              </a:ext>
            </a:extLst>
          </p:cNvPr>
          <p:cNvSpPr>
            <a:spLocks noGrp="1"/>
          </p:cNvSpPr>
          <p:nvPr>
            <p:ph type="dt" sz="half" idx="10"/>
          </p:nvPr>
        </p:nvSpPr>
        <p:spPr/>
        <p:txBody>
          <a:bodyPr/>
          <a:lstStyle/>
          <a:p>
            <a:fld id="{E84233DD-1ABA-44A5-9E36-E3843A142C45}" type="datetimeFigureOut">
              <a:rPr lang="en-GB" smtClean="0"/>
              <a:t>25/09/2022</a:t>
            </a:fld>
            <a:endParaRPr lang="en-GB"/>
          </a:p>
        </p:txBody>
      </p:sp>
      <p:sp>
        <p:nvSpPr>
          <p:cNvPr id="5" name="Footer Placeholder 4">
            <a:extLst>
              <a:ext uri="{FF2B5EF4-FFF2-40B4-BE49-F238E27FC236}">
                <a16:creationId xmlns:a16="http://schemas.microsoft.com/office/drawing/2014/main" id="{CC150A99-B931-46FD-924C-ED25536BD7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840383-DB9E-4A4D-AA84-5BDD78283676}"/>
              </a:ext>
            </a:extLst>
          </p:cNvPr>
          <p:cNvSpPr>
            <a:spLocks noGrp="1"/>
          </p:cNvSpPr>
          <p:nvPr>
            <p:ph type="sldNum" sz="quarter" idx="12"/>
          </p:nvPr>
        </p:nvSpPr>
        <p:spPr/>
        <p:txBody>
          <a:bodyPr/>
          <a:lstStyle/>
          <a:p>
            <a:fld id="{4600F455-8E3A-44F5-BD31-6EDFA1CC94E7}" type="slidenum">
              <a:rPr lang="en-GB" smtClean="0"/>
              <a:t>‹#›</a:t>
            </a:fld>
            <a:endParaRPr lang="en-GB"/>
          </a:p>
        </p:txBody>
      </p:sp>
    </p:spTree>
    <p:extLst>
      <p:ext uri="{BB962C8B-B14F-4D97-AF65-F5344CB8AC3E}">
        <p14:creationId xmlns:p14="http://schemas.microsoft.com/office/powerpoint/2010/main" val="2226413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FD5AD-9E27-4135-8411-081F974086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B0E9B2-C970-4010-A2DE-A62E9F0D61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B0F77C-3A31-4C64-8FB5-7837701D41AD}"/>
              </a:ext>
            </a:extLst>
          </p:cNvPr>
          <p:cNvSpPr>
            <a:spLocks noGrp="1"/>
          </p:cNvSpPr>
          <p:nvPr>
            <p:ph type="dt" sz="half" idx="10"/>
          </p:nvPr>
        </p:nvSpPr>
        <p:spPr/>
        <p:txBody>
          <a:bodyPr/>
          <a:lstStyle/>
          <a:p>
            <a:fld id="{E84233DD-1ABA-44A5-9E36-E3843A142C45}" type="datetimeFigureOut">
              <a:rPr lang="en-GB" smtClean="0"/>
              <a:t>25/09/2022</a:t>
            </a:fld>
            <a:endParaRPr lang="en-GB"/>
          </a:p>
        </p:txBody>
      </p:sp>
      <p:sp>
        <p:nvSpPr>
          <p:cNvPr id="5" name="Footer Placeholder 4">
            <a:extLst>
              <a:ext uri="{FF2B5EF4-FFF2-40B4-BE49-F238E27FC236}">
                <a16:creationId xmlns:a16="http://schemas.microsoft.com/office/drawing/2014/main" id="{EA5E3448-4117-4398-84B8-18975051FB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BB9A2-42D9-4812-9198-689DDAA38752}"/>
              </a:ext>
            </a:extLst>
          </p:cNvPr>
          <p:cNvSpPr>
            <a:spLocks noGrp="1"/>
          </p:cNvSpPr>
          <p:nvPr>
            <p:ph type="sldNum" sz="quarter" idx="12"/>
          </p:nvPr>
        </p:nvSpPr>
        <p:spPr/>
        <p:txBody>
          <a:bodyPr/>
          <a:lstStyle/>
          <a:p>
            <a:fld id="{4600F455-8E3A-44F5-BD31-6EDFA1CC94E7}" type="slidenum">
              <a:rPr lang="en-GB" smtClean="0"/>
              <a:t>‹#›</a:t>
            </a:fld>
            <a:endParaRPr lang="en-GB"/>
          </a:p>
        </p:txBody>
      </p:sp>
    </p:spTree>
    <p:extLst>
      <p:ext uri="{BB962C8B-B14F-4D97-AF65-F5344CB8AC3E}">
        <p14:creationId xmlns:p14="http://schemas.microsoft.com/office/powerpoint/2010/main" val="781709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A4E0D-025D-4137-B450-CF892B973D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8C55607-E412-401B-88C4-D17E684483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2B7BCA-8CC5-4181-AB5A-F4D27B30864A}"/>
              </a:ext>
            </a:extLst>
          </p:cNvPr>
          <p:cNvSpPr>
            <a:spLocks noGrp="1"/>
          </p:cNvSpPr>
          <p:nvPr>
            <p:ph type="dt" sz="half" idx="10"/>
          </p:nvPr>
        </p:nvSpPr>
        <p:spPr/>
        <p:txBody>
          <a:bodyPr/>
          <a:lstStyle/>
          <a:p>
            <a:fld id="{E84233DD-1ABA-44A5-9E36-E3843A142C45}" type="datetimeFigureOut">
              <a:rPr lang="en-GB" smtClean="0"/>
              <a:t>25/09/2022</a:t>
            </a:fld>
            <a:endParaRPr lang="en-GB"/>
          </a:p>
        </p:txBody>
      </p:sp>
      <p:sp>
        <p:nvSpPr>
          <p:cNvPr id="5" name="Footer Placeholder 4">
            <a:extLst>
              <a:ext uri="{FF2B5EF4-FFF2-40B4-BE49-F238E27FC236}">
                <a16:creationId xmlns:a16="http://schemas.microsoft.com/office/drawing/2014/main" id="{4E7DA80D-F8A4-457C-BFF3-A70B40FCB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00F57F-4E5C-4CE1-90AF-3A4BB1796FEB}"/>
              </a:ext>
            </a:extLst>
          </p:cNvPr>
          <p:cNvSpPr>
            <a:spLocks noGrp="1"/>
          </p:cNvSpPr>
          <p:nvPr>
            <p:ph type="sldNum" sz="quarter" idx="12"/>
          </p:nvPr>
        </p:nvSpPr>
        <p:spPr/>
        <p:txBody>
          <a:bodyPr/>
          <a:lstStyle/>
          <a:p>
            <a:fld id="{4600F455-8E3A-44F5-BD31-6EDFA1CC94E7}" type="slidenum">
              <a:rPr lang="en-GB" smtClean="0"/>
              <a:t>‹#›</a:t>
            </a:fld>
            <a:endParaRPr lang="en-GB"/>
          </a:p>
        </p:txBody>
      </p:sp>
    </p:spTree>
    <p:extLst>
      <p:ext uri="{BB962C8B-B14F-4D97-AF65-F5344CB8AC3E}">
        <p14:creationId xmlns:p14="http://schemas.microsoft.com/office/powerpoint/2010/main" val="2995654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1604-C643-4C01-A495-FC40893578D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E3BFF3-058A-4CFA-B341-F1DA4FB15F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D0CC9F-ED96-41FB-9B99-2377E0D985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FAFA8B2-A01B-4FD0-AB1B-34050A4C327D}"/>
              </a:ext>
            </a:extLst>
          </p:cNvPr>
          <p:cNvSpPr>
            <a:spLocks noGrp="1"/>
          </p:cNvSpPr>
          <p:nvPr>
            <p:ph type="dt" sz="half" idx="10"/>
          </p:nvPr>
        </p:nvSpPr>
        <p:spPr/>
        <p:txBody>
          <a:bodyPr/>
          <a:lstStyle/>
          <a:p>
            <a:fld id="{E84233DD-1ABA-44A5-9E36-E3843A142C45}" type="datetimeFigureOut">
              <a:rPr lang="en-GB" smtClean="0"/>
              <a:t>25/09/2022</a:t>
            </a:fld>
            <a:endParaRPr lang="en-GB"/>
          </a:p>
        </p:txBody>
      </p:sp>
      <p:sp>
        <p:nvSpPr>
          <p:cNvPr id="6" name="Footer Placeholder 5">
            <a:extLst>
              <a:ext uri="{FF2B5EF4-FFF2-40B4-BE49-F238E27FC236}">
                <a16:creationId xmlns:a16="http://schemas.microsoft.com/office/drawing/2014/main" id="{58ED6D94-B5AC-4422-B467-3D211D47F9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314867-645A-41D0-8144-0BCCED325F23}"/>
              </a:ext>
            </a:extLst>
          </p:cNvPr>
          <p:cNvSpPr>
            <a:spLocks noGrp="1"/>
          </p:cNvSpPr>
          <p:nvPr>
            <p:ph type="sldNum" sz="quarter" idx="12"/>
          </p:nvPr>
        </p:nvSpPr>
        <p:spPr/>
        <p:txBody>
          <a:bodyPr/>
          <a:lstStyle/>
          <a:p>
            <a:fld id="{4600F455-8E3A-44F5-BD31-6EDFA1CC94E7}" type="slidenum">
              <a:rPr lang="en-GB" smtClean="0"/>
              <a:t>‹#›</a:t>
            </a:fld>
            <a:endParaRPr lang="en-GB"/>
          </a:p>
        </p:txBody>
      </p:sp>
    </p:spTree>
    <p:extLst>
      <p:ext uri="{BB962C8B-B14F-4D97-AF65-F5344CB8AC3E}">
        <p14:creationId xmlns:p14="http://schemas.microsoft.com/office/powerpoint/2010/main" val="1833222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463-27FE-40C7-B634-FE20D2DE217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BB20BA-E8BA-4F99-A0F1-0B05128D95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53433D-F449-4E70-8626-4602A166F2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C738FD-0A18-467C-B3DE-8AA329780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AB739C-51E8-4D09-A2CB-16FFF37395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C325AA-FFD9-44F6-BA88-A6AA7FCA076C}"/>
              </a:ext>
            </a:extLst>
          </p:cNvPr>
          <p:cNvSpPr>
            <a:spLocks noGrp="1"/>
          </p:cNvSpPr>
          <p:nvPr>
            <p:ph type="dt" sz="half" idx="10"/>
          </p:nvPr>
        </p:nvSpPr>
        <p:spPr/>
        <p:txBody>
          <a:bodyPr/>
          <a:lstStyle/>
          <a:p>
            <a:fld id="{E84233DD-1ABA-44A5-9E36-E3843A142C45}" type="datetimeFigureOut">
              <a:rPr lang="en-GB" smtClean="0"/>
              <a:t>25/09/2022</a:t>
            </a:fld>
            <a:endParaRPr lang="en-GB"/>
          </a:p>
        </p:txBody>
      </p:sp>
      <p:sp>
        <p:nvSpPr>
          <p:cNvPr id="8" name="Footer Placeholder 7">
            <a:extLst>
              <a:ext uri="{FF2B5EF4-FFF2-40B4-BE49-F238E27FC236}">
                <a16:creationId xmlns:a16="http://schemas.microsoft.com/office/drawing/2014/main" id="{872C268D-8E21-4F0F-A1DC-D6AF2960B1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2B6295C-9A8F-48DC-B46D-3E64D3CE0A5D}"/>
              </a:ext>
            </a:extLst>
          </p:cNvPr>
          <p:cNvSpPr>
            <a:spLocks noGrp="1"/>
          </p:cNvSpPr>
          <p:nvPr>
            <p:ph type="sldNum" sz="quarter" idx="12"/>
          </p:nvPr>
        </p:nvSpPr>
        <p:spPr/>
        <p:txBody>
          <a:bodyPr/>
          <a:lstStyle/>
          <a:p>
            <a:fld id="{4600F455-8E3A-44F5-BD31-6EDFA1CC94E7}" type="slidenum">
              <a:rPr lang="en-GB" smtClean="0"/>
              <a:t>‹#›</a:t>
            </a:fld>
            <a:endParaRPr lang="en-GB"/>
          </a:p>
        </p:txBody>
      </p:sp>
    </p:spTree>
    <p:extLst>
      <p:ext uri="{BB962C8B-B14F-4D97-AF65-F5344CB8AC3E}">
        <p14:creationId xmlns:p14="http://schemas.microsoft.com/office/powerpoint/2010/main" val="290930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B41B-71EF-4E07-9174-B4CD88768E6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545A76-F39B-4BF0-82BE-4B8C91C87E7D}"/>
              </a:ext>
            </a:extLst>
          </p:cNvPr>
          <p:cNvSpPr>
            <a:spLocks noGrp="1"/>
          </p:cNvSpPr>
          <p:nvPr>
            <p:ph type="dt" sz="half" idx="10"/>
          </p:nvPr>
        </p:nvSpPr>
        <p:spPr/>
        <p:txBody>
          <a:bodyPr/>
          <a:lstStyle/>
          <a:p>
            <a:fld id="{E84233DD-1ABA-44A5-9E36-E3843A142C45}" type="datetimeFigureOut">
              <a:rPr lang="en-GB" smtClean="0"/>
              <a:t>25/09/2022</a:t>
            </a:fld>
            <a:endParaRPr lang="en-GB"/>
          </a:p>
        </p:txBody>
      </p:sp>
      <p:sp>
        <p:nvSpPr>
          <p:cNvPr id="4" name="Footer Placeholder 3">
            <a:extLst>
              <a:ext uri="{FF2B5EF4-FFF2-40B4-BE49-F238E27FC236}">
                <a16:creationId xmlns:a16="http://schemas.microsoft.com/office/drawing/2014/main" id="{340DF97F-C5AE-43D8-8E87-F00D09E598F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4F8C2E2-5D13-4232-A400-0C41FDA0FF9B}"/>
              </a:ext>
            </a:extLst>
          </p:cNvPr>
          <p:cNvSpPr>
            <a:spLocks noGrp="1"/>
          </p:cNvSpPr>
          <p:nvPr>
            <p:ph type="sldNum" sz="quarter" idx="12"/>
          </p:nvPr>
        </p:nvSpPr>
        <p:spPr/>
        <p:txBody>
          <a:bodyPr/>
          <a:lstStyle/>
          <a:p>
            <a:fld id="{4600F455-8E3A-44F5-BD31-6EDFA1CC94E7}" type="slidenum">
              <a:rPr lang="en-GB" smtClean="0"/>
              <a:t>‹#›</a:t>
            </a:fld>
            <a:endParaRPr lang="en-GB"/>
          </a:p>
        </p:txBody>
      </p:sp>
    </p:spTree>
    <p:extLst>
      <p:ext uri="{BB962C8B-B14F-4D97-AF65-F5344CB8AC3E}">
        <p14:creationId xmlns:p14="http://schemas.microsoft.com/office/powerpoint/2010/main" val="306618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32B37B-AA42-4BEC-BB92-DD7BC4DCADA1}"/>
              </a:ext>
            </a:extLst>
          </p:cNvPr>
          <p:cNvSpPr>
            <a:spLocks noGrp="1"/>
          </p:cNvSpPr>
          <p:nvPr>
            <p:ph type="dt" sz="half" idx="10"/>
          </p:nvPr>
        </p:nvSpPr>
        <p:spPr/>
        <p:txBody>
          <a:bodyPr/>
          <a:lstStyle/>
          <a:p>
            <a:fld id="{E84233DD-1ABA-44A5-9E36-E3843A142C45}" type="datetimeFigureOut">
              <a:rPr lang="en-GB" smtClean="0"/>
              <a:t>25/09/2022</a:t>
            </a:fld>
            <a:endParaRPr lang="en-GB"/>
          </a:p>
        </p:txBody>
      </p:sp>
      <p:sp>
        <p:nvSpPr>
          <p:cNvPr id="3" name="Footer Placeholder 2">
            <a:extLst>
              <a:ext uri="{FF2B5EF4-FFF2-40B4-BE49-F238E27FC236}">
                <a16:creationId xmlns:a16="http://schemas.microsoft.com/office/drawing/2014/main" id="{1BEF0ED1-4866-42B0-98B6-88C1F43597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3B98FE1-9618-4C32-B0EC-E634654B19E1}"/>
              </a:ext>
            </a:extLst>
          </p:cNvPr>
          <p:cNvSpPr>
            <a:spLocks noGrp="1"/>
          </p:cNvSpPr>
          <p:nvPr>
            <p:ph type="sldNum" sz="quarter" idx="12"/>
          </p:nvPr>
        </p:nvSpPr>
        <p:spPr/>
        <p:txBody>
          <a:bodyPr/>
          <a:lstStyle/>
          <a:p>
            <a:fld id="{4600F455-8E3A-44F5-BD31-6EDFA1CC94E7}" type="slidenum">
              <a:rPr lang="en-GB" smtClean="0"/>
              <a:t>‹#›</a:t>
            </a:fld>
            <a:endParaRPr lang="en-GB"/>
          </a:p>
        </p:txBody>
      </p:sp>
    </p:spTree>
    <p:extLst>
      <p:ext uri="{BB962C8B-B14F-4D97-AF65-F5344CB8AC3E}">
        <p14:creationId xmlns:p14="http://schemas.microsoft.com/office/powerpoint/2010/main" val="377891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BF0A-8B5B-4CF7-888E-143A65EC4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7F0B72-E89D-4E34-BF70-6F248F39E1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5DE3038-5CA2-40B0-B114-59BEDAF13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DB811-5D96-400D-974C-2FEA966DB982}"/>
              </a:ext>
            </a:extLst>
          </p:cNvPr>
          <p:cNvSpPr>
            <a:spLocks noGrp="1"/>
          </p:cNvSpPr>
          <p:nvPr>
            <p:ph type="dt" sz="half" idx="10"/>
          </p:nvPr>
        </p:nvSpPr>
        <p:spPr/>
        <p:txBody>
          <a:bodyPr/>
          <a:lstStyle/>
          <a:p>
            <a:fld id="{E84233DD-1ABA-44A5-9E36-E3843A142C45}" type="datetimeFigureOut">
              <a:rPr lang="en-GB" smtClean="0"/>
              <a:t>25/09/2022</a:t>
            </a:fld>
            <a:endParaRPr lang="en-GB"/>
          </a:p>
        </p:txBody>
      </p:sp>
      <p:sp>
        <p:nvSpPr>
          <p:cNvPr id="6" name="Footer Placeholder 5">
            <a:extLst>
              <a:ext uri="{FF2B5EF4-FFF2-40B4-BE49-F238E27FC236}">
                <a16:creationId xmlns:a16="http://schemas.microsoft.com/office/drawing/2014/main" id="{4C1434A7-7FAA-4067-B0C0-8D3C4795D2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F0A008-8689-407D-8900-CC141DA71A41}"/>
              </a:ext>
            </a:extLst>
          </p:cNvPr>
          <p:cNvSpPr>
            <a:spLocks noGrp="1"/>
          </p:cNvSpPr>
          <p:nvPr>
            <p:ph type="sldNum" sz="quarter" idx="12"/>
          </p:nvPr>
        </p:nvSpPr>
        <p:spPr/>
        <p:txBody>
          <a:bodyPr/>
          <a:lstStyle/>
          <a:p>
            <a:fld id="{4600F455-8E3A-44F5-BD31-6EDFA1CC94E7}" type="slidenum">
              <a:rPr lang="en-GB" smtClean="0"/>
              <a:t>‹#›</a:t>
            </a:fld>
            <a:endParaRPr lang="en-GB"/>
          </a:p>
        </p:txBody>
      </p:sp>
    </p:spTree>
    <p:extLst>
      <p:ext uri="{BB962C8B-B14F-4D97-AF65-F5344CB8AC3E}">
        <p14:creationId xmlns:p14="http://schemas.microsoft.com/office/powerpoint/2010/main" val="450010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EEFDA-B39D-418C-920E-AE4C9076A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BB41C4-3DA9-4D7B-BCC0-3CAB37F73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14CD39-A56A-4B32-A2EC-299898DD5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0233F7-004E-4AA0-AD74-AAA72163D9B0}"/>
              </a:ext>
            </a:extLst>
          </p:cNvPr>
          <p:cNvSpPr>
            <a:spLocks noGrp="1"/>
          </p:cNvSpPr>
          <p:nvPr>
            <p:ph type="dt" sz="half" idx="10"/>
          </p:nvPr>
        </p:nvSpPr>
        <p:spPr/>
        <p:txBody>
          <a:bodyPr/>
          <a:lstStyle/>
          <a:p>
            <a:fld id="{E84233DD-1ABA-44A5-9E36-E3843A142C45}" type="datetimeFigureOut">
              <a:rPr lang="en-GB" smtClean="0"/>
              <a:t>25/09/2022</a:t>
            </a:fld>
            <a:endParaRPr lang="en-GB"/>
          </a:p>
        </p:txBody>
      </p:sp>
      <p:sp>
        <p:nvSpPr>
          <p:cNvPr id="6" name="Footer Placeholder 5">
            <a:extLst>
              <a:ext uri="{FF2B5EF4-FFF2-40B4-BE49-F238E27FC236}">
                <a16:creationId xmlns:a16="http://schemas.microsoft.com/office/drawing/2014/main" id="{CB374921-E209-4288-93F9-8B36169B63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0F96CF-6F88-4C80-B1E0-75A3F0759BF2}"/>
              </a:ext>
            </a:extLst>
          </p:cNvPr>
          <p:cNvSpPr>
            <a:spLocks noGrp="1"/>
          </p:cNvSpPr>
          <p:nvPr>
            <p:ph type="sldNum" sz="quarter" idx="12"/>
          </p:nvPr>
        </p:nvSpPr>
        <p:spPr/>
        <p:txBody>
          <a:bodyPr/>
          <a:lstStyle/>
          <a:p>
            <a:fld id="{4600F455-8E3A-44F5-BD31-6EDFA1CC94E7}" type="slidenum">
              <a:rPr lang="en-GB" smtClean="0"/>
              <a:t>‹#›</a:t>
            </a:fld>
            <a:endParaRPr lang="en-GB"/>
          </a:p>
        </p:txBody>
      </p:sp>
    </p:spTree>
    <p:extLst>
      <p:ext uri="{BB962C8B-B14F-4D97-AF65-F5344CB8AC3E}">
        <p14:creationId xmlns:p14="http://schemas.microsoft.com/office/powerpoint/2010/main" val="1159492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963CF-E6A4-4B2D-B792-2FD8EED6E1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08D967-5F43-44F4-AAD3-1DBC182F10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EE0797-B850-409F-9FF7-ADB4F352DC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233DD-1ABA-44A5-9E36-E3843A142C45}" type="datetimeFigureOut">
              <a:rPr lang="en-GB" smtClean="0"/>
              <a:t>25/09/2022</a:t>
            </a:fld>
            <a:endParaRPr lang="en-GB"/>
          </a:p>
        </p:txBody>
      </p:sp>
      <p:sp>
        <p:nvSpPr>
          <p:cNvPr id="5" name="Footer Placeholder 4">
            <a:extLst>
              <a:ext uri="{FF2B5EF4-FFF2-40B4-BE49-F238E27FC236}">
                <a16:creationId xmlns:a16="http://schemas.microsoft.com/office/drawing/2014/main" id="{896598D7-AB13-43DE-9AEB-CC064B52DA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7A5703-1DD5-4047-9DFA-E04321F506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0F455-8E3A-44F5-BD31-6EDFA1CC94E7}" type="slidenum">
              <a:rPr lang="en-GB" smtClean="0"/>
              <a:t>‹#›</a:t>
            </a:fld>
            <a:endParaRPr lang="en-GB"/>
          </a:p>
        </p:txBody>
      </p:sp>
    </p:spTree>
    <p:extLst>
      <p:ext uri="{BB962C8B-B14F-4D97-AF65-F5344CB8AC3E}">
        <p14:creationId xmlns:p14="http://schemas.microsoft.com/office/powerpoint/2010/main" val="1412879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D161F3-65B1-4EBD-92D8-573C64CA0895}"/>
              </a:ext>
            </a:extLst>
          </p:cNvPr>
          <p:cNvSpPr txBox="1"/>
          <p:nvPr/>
        </p:nvSpPr>
        <p:spPr>
          <a:xfrm>
            <a:off x="5065679" y="2214707"/>
            <a:ext cx="6840571" cy="356616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b="1" dirty="0">
                <a:solidFill>
                  <a:schemeClr val="accent6">
                    <a:lumMod val="75000"/>
                  </a:schemeClr>
                </a:solidFill>
                <a:latin typeface="Sassoon Infant Std" panose="020B0503020103030203" pitchFamily="34" charset="0"/>
                <a:ea typeface="+mj-ea"/>
                <a:cs typeface="+mj-cs"/>
              </a:rPr>
              <a:t>Catholic Education Week </a:t>
            </a:r>
            <a:endParaRPr lang="en-US" sz="6000" b="1" dirty="0" smtClean="0">
              <a:solidFill>
                <a:schemeClr val="accent6">
                  <a:lumMod val="75000"/>
                </a:schemeClr>
              </a:solidFill>
              <a:latin typeface="Sassoon Infant Std" panose="020B0503020103030203" pitchFamily="34" charset="0"/>
              <a:ea typeface="+mj-ea"/>
              <a:cs typeface="+mj-cs"/>
            </a:endParaRPr>
          </a:p>
          <a:p>
            <a:pPr algn="ctr">
              <a:lnSpc>
                <a:spcPct val="90000"/>
              </a:lnSpc>
              <a:spcBef>
                <a:spcPct val="0"/>
              </a:spcBef>
              <a:spcAft>
                <a:spcPts val="600"/>
              </a:spcAft>
            </a:pPr>
            <a:r>
              <a:rPr lang="en-US" sz="6000" b="1" dirty="0" smtClean="0">
                <a:solidFill>
                  <a:schemeClr val="accent6">
                    <a:lumMod val="75000"/>
                  </a:schemeClr>
                </a:solidFill>
                <a:latin typeface="Sassoon Infant Std" panose="020B0503020103030203" pitchFamily="34" charset="0"/>
                <a:ea typeface="+mj-ea"/>
                <a:cs typeface="+mj-cs"/>
              </a:rPr>
              <a:t>2022</a:t>
            </a:r>
          </a:p>
          <a:p>
            <a:pPr algn="ctr">
              <a:lnSpc>
                <a:spcPct val="90000"/>
              </a:lnSpc>
              <a:spcBef>
                <a:spcPct val="0"/>
              </a:spcBef>
              <a:spcAft>
                <a:spcPts val="600"/>
              </a:spcAft>
            </a:pPr>
            <a:endParaRPr lang="en-US" sz="6000" b="1" dirty="0">
              <a:solidFill>
                <a:schemeClr val="accent6">
                  <a:lumMod val="75000"/>
                </a:schemeClr>
              </a:solidFill>
              <a:latin typeface="Sassoon Infant Std" panose="020B0503020103030203" pitchFamily="34" charset="0"/>
              <a:ea typeface="+mj-ea"/>
              <a:cs typeface="+mj-cs"/>
            </a:endParaRPr>
          </a:p>
          <a:p>
            <a:pPr algn="ctr">
              <a:lnSpc>
                <a:spcPct val="90000"/>
              </a:lnSpc>
              <a:spcBef>
                <a:spcPct val="0"/>
              </a:spcBef>
              <a:spcAft>
                <a:spcPts val="600"/>
              </a:spcAft>
            </a:pPr>
            <a:r>
              <a:rPr lang="en-US" sz="6000" b="1" dirty="0" smtClean="0">
                <a:solidFill>
                  <a:schemeClr val="accent6">
                    <a:lumMod val="75000"/>
                  </a:schemeClr>
                </a:solidFill>
                <a:latin typeface="Sassoon Infant Std" panose="020B0503020103030203" pitchFamily="34" charset="0"/>
                <a:ea typeface="+mj-ea"/>
                <a:cs typeface="+mj-cs"/>
              </a:rPr>
              <a:t>Children’s </a:t>
            </a:r>
            <a:r>
              <a:rPr lang="en-US" sz="6000" b="1" dirty="0">
                <a:solidFill>
                  <a:schemeClr val="accent6">
                    <a:lumMod val="75000"/>
                  </a:schemeClr>
                </a:solidFill>
                <a:latin typeface="Sassoon Infant Std" panose="020B0503020103030203" pitchFamily="34" charset="0"/>
                <a:ea typeface="+mj-ea"/>
                <a:cs typeface="+mj-cs"/>
              </a:rPr>
              <a:t>Liturgy</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935071" y="857250"/>
            <a:ext cx="6858000" cy="5143500"/>
          </a:xfrm>
          <a:prstGeom prst="ellipse">
            <a:avLst/>
          </a:prstGeom>
          <a:ln w="63500"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557236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F6A085-6114-4923-BA9B-CF92A70879DB}"/>
              </a:ext>
            </a:extLst>
          </p:cNvPr>
          <p:cNvSpPr txBox="1"/>
          <p:nvPr/>
        </p:nvSpPr>
        <p:spPr>
          <a:xfrm>
            <a:off x="816746" y="239697"/>
            <a:ext cx="10591060" cy="1015663"/>
          </a:xfrm>
          <a:prstGeom prst="rect">
            <a:avLst/>
          </a:prstGeom>
          <a:noFill/>
        </p:spPr>
        <p:txBody>
          <a:bodyPr wrap="square" rtlCol="0">
            <a:spAutoFit/>
          </a:bodyPr>
          <a:lstStyle/>
          <a:p>
            <a:r>
              <a:rPr lang="en-GB" sz="4000" b="1" u="sng" dirty="0" smtClean="0">
                <a:latin typeface="Sassoon Infant Std" panose="020B0503020103030203" pitchFamily="34" charset="0"/>
              </a:rPr>
              <a:t>Make your own </a:t>
            </a:r>
            <a:r>
              <a:rPr lang="en-GB" sz="4000" b="1" u="sng" dirty="0" err="1" smtClean="0">
                <a:latin typeface="Sassoon Infant Std" panose="020B0503020103030203" pitchFamily="34" charset="0"/>
              </a:rPr>
              <a:t>Synodal</a:t>
            </a:r>
            <a:r>
              <a:rPr lang="en-GB" sz="4000" b="1" u="sng" dirty="0" smtClean="0">
                <a:latin typeface="Sassoon Infant Std" panose="020B0503020103030203" pitchFamily="34" charset="0"/>
              </a:rPr>
              <a:t> Suitcase!</a:t>
            </a:r>
          </a:p>
          <a:p>
            <a:endParaRPr lang="en-GB" sz="2000" dirty="0">
              <a:latin typeface="Comic Sans MS" panose="030F0702030302020204" pitchFamily="66" charset="0"/>
            </a:endParaRPr>
          </a:p>
        </p:txBody>
      </p:sp>
      <p:sp>
        <p:nvSpPr>
          <p:cNvPr id="7" name="TextBox 6">
            <a:extLst>
              <a:ext uri="{FF2B5EF4-FFF2-40B4-BE49-F238E27FC236}">
                <a16:creationId xmlns:a16="http://schemas.microsoft.com/office/drawing/2014/main" id="{9EE3DE32-AD3B-4105-9BDD-677ACB08112B}"/>
              </a:ext>
            </a:extLst>
          </p:cNvPr>
          <p:cNvSpPr txBox="1"/>
          <p:nvPr/>
        </p:nvSpPr>
        <p:spPr>
          <a:xfrm>
            <a:off x="711694" y="5692066"/>
            <a:ext cx="10591060" cy="400110"/>
          </a:xfrm>
          <a:prstGeom prst="rect">
            <a:avLst/>
          </a:prstGeom>
          <a:noFill/>
        </p:spPr>
        <p:txBody>
          <a:bodyPr wrap="square" rtlCol="0">
            <a:spAutoFit/>
          </a:bodyPr>
          <a:lstStyle/>
          <a:p>
            <a:endParaRPr lang="en-GB" sz="2000" dirty="0">
              <a:latin typeface="Comic Sans MS" panose="030F0702030302020204" pitchFamily="66" charset="0"/>
            </a:endParaRPr>
          </a:p>
        </p:txBody>
      </p:sp>
      <p:sp>
        <p:nvSpPr>
          <p:cNvPr id="2" name="AutoShape 2" descr="https://apis.mail.yahoo.com/ws/v3/mailboxes/@.id==VjN-iKEzyLNtc51uAvUtFT9SghE0XF3WUC4L9AFgcgeKDxtSowx4tVTYZfudncXyIj6T0XmApdQOtkJ-wQksRpr4gg/messages/@.id==AOyluwMwQPbYYzC18AwtMKVVyu4/content/parts/@.id==3/thumbnail?appid=YMailNorr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rotWithShape="1">
          <a:blip r:embed="rId2"/>
          <a:srcRect t="19815" b="12963"/>
          <a:stretch/>
        </p:blipFill>
        <p:spPr>
          <a:xfrm>
            <a:off x="307975" y="1333016"/>
            <a:ext cx="4660141" cy="4176867"/>
          </a:xfrm>
          <a:prstGeom prst="rect">
            <a:avLst/>
          </a:prstGeom>
        </p:spPr>
      </p:pic>
      <p:sp>
        <p:nvSpPr>
          <p:cNvPr id="8" name="AutoShape 4" descr="https://apis.mail.yahoo.com/ws/v3/mailboxes/@.id==VjN-iKEzyLNtc51uAvUtFT9SghE0XF3WUC4L9AFgcgeKDxtSowx4tVTYZfudncXyIj6T0XmApdQOtkJ-wQksRpr4gg/messages/@.id==AOyluwMwQPbYYzC18AwtMKVVyu4/content/parts/@.id==2/thumbnail?appid=YMailNorr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3"/>
          <a:stretch>
            <a:fillRect/>
          </a:stretch>
        </p:blipFill>
        <p:spPr>
          <a:xfrm>
            <a:off x="7905998" y="932194"/>
            <a:ext cx="3952875" cy="5270500"/>
          </a:xfrm>
          <a:prstGeom prst="rect">
            <a:avLst/>
          </a:prstGeom>
        </p:spPr>
      </p:pic>
      <p:sp>
        <p:nvSpPr>
          <p:cNvPr id="10" name="TextBox 9"/>
          <p:cNvSpPr txBox="1"/>
          <p:nvPr/>
        </p:nvSpPr>
        <p:spPr>
          <a:xfrm>
            <a:off x="155575" y="5602530"/>
            <a:ext cx="6035675" cy="1200329"/>
          </a:xfrm>
          <a:prstGeom prst="rect">
            <a:avLst/>
          </a:prstGeom>
          <a:noFill/>
        </p:spPr>
        <p:txBody>
          <a:bodyPr wrap="square" rtlCol="0">
            <a:spAutoFit/>
          </a:bodyPr>
          <a:lstStyle/>
          <a:p>
            <a:r>
              <a:rPr lang="en-GB" sz="2400" dirty="0" smtClean="0">
                <a:latin typeface="Sassoon Infant Std" panose="020B0503020103030203" pitchFamily="34" charset="0"/>
              </a:rPr>
              <a:t>What else can you think of to go inside your suitcase that you might need to carry in your heart on the journey?</a:t>
            </a:r>
            <a:endParaRPr lang="en-GB" sz="2400" dirty="0">
              <a:latin typeface="Sassoon Infant Std" panose="020B0503020103030203" pitchFamily="34" charset="0"/>
            </a:endParaRPr>
          </a:p>
        </p:txBody>
      </p:sp>
      <p:cxnSp>
        <p:nvCxnSpPr>
          <p:cNvPr id="12" name="Straight Arrow Connector 11"/>
          <p:cNvCxnSpPr/>
          <p:nvPr/>
        </p:nvCxnSpPr>
        <p:spPr>
          <a:xfrm flipV="1">
            <a:off x="5848350" y="4171950"/>
            <a:ext cx="1640391" cy="172017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05851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D043578-AA79-42D1-8A98-DD74DFBC06E1}"/>
              </a:ext>
            </a:extLst>
          </p:cNvPr>
          <p:cNvSpPr txBox="1"/>
          <p:nvPr/>
        </p:nvSpPr>
        <p:spPr>
          <a:xfrm>
            <a:off x="495737" y="843534"/>
            <a:ext cx="6805272" cy="3547872"/>
          </a:xfrm>
          <a:prstGeom prst="rect">
            <a:avLst/>
          </a:prstGeom>
        </p:spPr>
        <p:txBody>
          <a:bodyPr vert="horz" lIns="91440" tIns="45720" rIns="91440" bIns="45720" rtlCol="0" anchor="t">
            <a:noAutofit/>
          </a:bodyPr>
          <a:lstStyle/>
          <a:p>
            <a:pPr algn="ctr">
              <a:lnSpc>
                <a:spcPct val="90000"/>
              </a:lnSpc>
              <a:spcAft>
                <a:spcPts val="600"/>
              </a:spcAft>
            </a:pPr>
            <a:r>
              <a:rPr lang="en-US" sz="3600" b="1" u="sng" dirty="0">
                <a:latin typeface="Sassoon Infant Std" panose="020B0503020103030203" pitchFamily="34" charset="0"/>
              </a:rPr>
              <a:t>Let’s Sing</a:t>
            </a:r>
            <a:r>
              <a:rPr lang="en-US" sz="3600" b="1" u="sng" dirty="0" smtClean="0">
                <a:latin typeface="Sassoon Infant Std" panose="020B0503020103030203" pitchFamily="34" charset="0"/>
              </a:rPr>
              <a:t>!</a:t>
            </a:r>
          </a:p>
          <a:p>
            <a:pPr algn="ctr">
              <a:lnSpc>
                <a:spcPct val="90000"/>
              </a:lnSpc>
              <a:spcAft>
                <a:spcPts val="600"/>
              </a:spcAft>
            </a:pPr>
            <a:endParaRPr lang="en-US" sz="2400" b="1" dirty="0">
              <a:latin typeface="Sassoon Infant Std" panose="020B0503020103030203" pitchFamily="34" charset="0"/>
            </a:endParaRPr>
          </a:p>
          <a:p>
            <a:pPr algn="ctr">
              <a:lnSpc>
                <a:spcPct val="90000"/>
              </a:lnSpc>
              <a:spcAft>
                <a:spcPts val="600"/>
              </a:spcAft>
            </a:pPr>
            <a:r>
              <a:rPr lang="en-US" sz="2400" dirty="0">
                <a:latin typeface="Sassoon Infant Std" panose="020B0503020103030203" pitchFamily="34" charset="0"/>
              </a:rPr>
              <a:t>(To the tune of </a:t>
            </a:r>
            <a:r>
              <a:rPr lang="en-US" sz="2400" i="1" dirty="0" smtClean="0">
                <a:latin typeface="Sassoon Infant Std" panose="020B0503020103030203" pitchFamily="34" charset="0"/>
              </a:rPr>
              <a:t>Ride a Cock Horse to </a:t>
            </a:r>
            <a:r>
              <a:rPr lang="en-US" sz="2400" i="1" dirty="0" err="1" smtClean="0">
                <a:latin typeface="Sassoon Infant Std" panose="020B0503020103030203" pitchFamily="34" charset="0"/>
              </a:rPr>
              <a:t>Banbury</a:t>
            </a:r>
            <a:r>
              <a:rPr lang="en-US" sz="2400" i="1" dirty="0" smtClean="0">
                <a:latin typeface="Sassoon Infant Std" panose="020B0503020103030203" pitchFamily="34" charset="0"/>
              </a:rPr>
              <a:t> Cross</a:t>
            </a:r>
            <a:r>
              <a:rPr lang="en-US" sz="2400" dirty="0" smtClean="0">
                <a:latin typeface="Sassoon Infant Std" panose="020B0503020103030203" pitchFamily="34" charset="0"/>
              </a:rPr>
              <a:t>)</a:t>
            </a:r>
            <a:endParaRPr lang="en-US" sz="2400" dirty="0">
              <a:latin typeface="Sassoon Infant Std" panose="020B0503020103030203" pitchFamily="34" charset="0"/>
            </a:endParaRPr>
          </a:p>
          <a:p>
            <a:pPr indent="-228600" algn="ctr">
              <a:lnSpc>
                <a:spcPct val="90000"/>
              </a:lnSpc>
              <a:spcAft>
                <a:spcPts val="600"/>
              </a:spcAft>
              <a:buFont typeface="Arial" panose="020B0604020202020204" pitchFamily="34" charset="0"/>
              <a:buChar char="•"/>
            </a:pPr>
            <a:endParaRPr lang="en-US" sz="2400" dirty="0">
              <a:latin typeface="Sassoon Infant Std" panose="020B0503020103030203" pitchFamily="34" charset="0"/>
            </a:endParaRPr>
          </a:p>
          <a:p>
            <a:pPr algn="ctr">
              <a:lnSpc>
                <a:spcPct val="90000"/>
              </a:lnSpc>
              <a:spcAft>
                <a:spcPts val="600"/>
              </a:spcAft>
            </a:pPr>
            <a:r>
              <a:rPr lang="en-US" sz="2400" dirty="0" smtClean="0">
                <a:latin typeface="Sassoon Infant Std" panose="020B0503020103030203" pitchFamily="34" charset="0"/>
              </a:rPr>
              <a:t>Walk down the road to Emmaus</a:t>
            </a:r>
          </a:p>
          <a:p>
            <a:pPr algn="ctr">
              <a:lnSpc>
                <a:spcPct val="90000"/>
              </a:lnSpc>
              <a:spcAft>
                <a:spcPts val="600"/>
              </a:spcAft>
            </a:pPr>
            <a:r>
              <a:rPr lang="en-US" sz="2400" dirty="0" smtClean="0">
                <a:latin typeface="Sassoon Infant Std" panose="020B0503020103030203" pitchFamily="34" charset="0"/>
              </a:rPr>
              <a:t>To see there a stranger, who’s really Jesus</a:t>
            </a:r>
          </a:p>
          <a:p>
            <a:pPr algn="ctr">
              <a:lnSpc>
                <a:spcPct val="90000"/>
              </a:lnSpc>
              <a:spcAft>
                <a:spcPts val="600"/>
              </a:spcAft>
            </a:pPr>
            <a:r>
              <a:rPr lang="en-US" sz="2400" dirty="0" smtClean="0">
                <a:latin typeface="Sassoon Infant Std" panose="020B0503020103030203" pitchFamily="34" charset="0"/>
              </a:rPr>
              <a:t>They </a:t>
            </a:r>
            <a:r>
              <a:rPr lang="en-US" sz="2400" dirty="0" err="1" smtClean="0">
                <a:latin typeface="Sassoon Infant Std" panose="020B0503020103030203" pitchFamily="34" charset="0"/>
              </a:rPr>
              <a:t>recognised</a:t>
            </a:r>
            <a:r>
              <a:rPr lang="en-US" sz="2400" dirty="0" smtClean="0">
                <a:latin typeface="Sassoon Infant Std" panose="020B0503020103030203" pitchFamily="34" charset="0"/>
              </a:rPr>
              <a:t> him in the breaking of bread</a:t>
            </a:r>
          </a:p>
          <a:p>
            <a:pPr algn="ctr">
              <a:lnSpc>
                <a:spcPct val="90000"/>
              </a:lnSpc>
              <a:spcAft>
                <a:spcPts val="600"/>
              </a:spcAft>
            </a:pPr>
            <a:r>
              <a:rPr lang="en-US" sz="2400" dirty="0" smtClean="0">
                <a:latin typeface="Sassoon Infant Std" panose="020B0503020103030203" pitchFamily="34" charset="0"/>
              </a:rPr>
              <a:t>“It’s really you, Lord!” That’s what they said</a:t>
            </a:r>
          </a:p>
          <a:p>
            <a:pPr algn="ctr">
              <a:lnSpc>
                <a:spcPct val="90000"/>
              </a:lnSpc>
              <a:spcAft>
                <a:spcPts val="600"/>
              </a:spcAft>
            </a:pPr>
            <a:endParaRPr lang="en-US" sz="2400" dirty="0">
              <a:latin typeface="Sassoon Infant Std" panose="020B0503020103030203" pitchFamily="34" charset="0"/>
            </a:endParaRPr>
          </a:p>
          <a:p>
            <a:pPr algn="ctr">
              <a:lnSpc>
                <a:spcPct val="90000"/>
              </a:lnSpc>
              <a:spcAft>
                <a:spcPts val="600"/>
              </a:spcAft>
            </a:pPr>
            <a:r>
              <a:rPr lang="en-US" sz="2400" dirty="0" smtClean="0">
                <a:latin typeface="Sassoon Infant Std" panose="020B0503020103030203" pitchFamily="34" charset="0"/>
              </a:rPr>
              <a:t>Walk together, in one </a:t>
            </a:r>
            <a:r>
              <a:rPr lang="en-US" sz="2800" b="1" dirty="0" smtClean="0">
                <a:latin typeface="Sassoon Infant Std" panose="020B0503020103030203" pitchFamily="34" charset="0"/>
              </a:rPr>
              <a:t>communion</a:t>
            </a:r>
          </a:p>
          <a:p>
            <a:pPr algn="ctr">
              <a:lnSpc>
                <a:spcPct val="90000"/>
              </a:lnSpc>
              <a:spcAft>
                <a:spcPts val="600"/>
              </a:spcAft>
            </a:pPr>
            <a:r>
              <a:rPr lang="en-US" sz="2400" dirty="0" smtClean="0">
                <a:latin typeface="Sassoon Infant Std" panose="020B0503020103030203" pitchFamily="34" charset="0"/>
              </a:rPr>
              <a:t>United, we’ll journey on our holy </a:t>
            </a:r>
            <a:r>
              <a:rPr lang="en-US" sz="2800" b="1" dirty="0" smtClean="0">
                <a:latin typeface="Sassoon Infant Std" panose="020B0503020103030203" pitchFamily="34" charset="0"/>
              </a:rPr>
              <a:t>mission</a:t>
            </a:r>
          </a:p>
          <a:p>
            <a:pPr algn="ctr">
              <a:lnSpc>
                <a:spcPct val="90000"/>
              </a:lnSpc>
              <a:spcAft>
                <a:spcPts val="600"/>
              </a:spcAft>
            </a:pPr>
            <a:r>
              <a:rPr lang="en-US" sz="2400" dirty="0" smtClean="0">
                <a:latin typeface="Sassoon Infant Std" panose="020B0503020103030203" pitchFamily="34" charset="0"/>
              </a:rPr>
              <a:t>God’s Spirit is here! Listen now with your heart!</a:t>
            </a:r>
          </a:p>
          <a:p>
            <a:pPr algn="ctr">
              <a:lnSpc>
                <a:spcPct val="90000"/>
              </a:lnSpc>
              <a:spcAft>
                <a:spcPts val="600"/>
              </a:spcAft>
            </a:pPr>
            <a:r>
              <a:rPr lang="en-US" sz="2400" dirty="0" smtClean="0">
                <a:latin typeface="Sassoon Infant Std" panose="020B0503020103030203" pitchFamily="34" charset="0"/>
              </a:rPr>
              <a:t>Let’s build God’s Kingdom, let’s all </a:t>
            </a:r>
            <a:r>
              <a:rPr lang="en-US" sz="2800" b="1" dirty="0" smtClean="0">
                <a:latin typeface="Sassoon Infant Std" panose="020B0503020103030203" pitchFamily="34" charset="0"/>
              </a:rPr>
              <a:t>take part</a:t>
            </a:r>
            <a:r>
              <a:rPr lang="en-US" sz="2400" dirty="0" smtClean="0">
                <a:latin typeface="Sassoon Infant Std" panose="020B0503020103030203" pitchFamily="34" charset="0"/>
              </a:rPr>
              <a:t>!</a:t>
            </a:r>
          </a:p>
          <a:p>
            <a:pPr algn="ctr">
              <a:lnSpc>
                <a:spcPct val="90000"/>
              </a:lnSpc>
              <a:spcAft>
                <a:spcPts val="600"/>
              </a:spcAft>
            </a:pPr>
            <a:endParaRPr lang="en-US" sz="2000" dirty="0">
              <a:latin typeface="Comic Sans MS" panose="030F0702030302020204" pitchFamily="66" charset="0"/>
            </a:endParaRPr>
          </a:p>
        </p:txBody>
      </p:sp>
      <p:pic>
        <p:nvPicPr>
          <p:cNvPr id="4" name="Graphic 3" descr="Treble clef outline">
            <a:extLst>
              <a:ext uri="{FF2B5EF4-FFF2-40B4-BE49-F238E27FC236}">
                <a16:creationId xmlns:a16="http://schemas.microsoft.com/office/drawing/2014/main" id="{B9428758-339B-4A77-92CC-29F68A35F0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475046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D7894B-E39E-466C-AA73-16C254F1D28B}"/>
              </a:ext>
            </a:extLst>
          </p:cNvPr>
          <p:cNvSpPr txBox="1"/>
          <p:nvPr/>
        </p:nvSpPr>
        <p:spPr>
          <a:xfrm>
            <a:off x="4208526" y="981075"/>
            <a:ext cx="3771900" cy="584775"/>
          </a:xfrm>
          <a:prstGeom prst="rect">
            <a:avLst/>
          </a:prstGeom>
          <a:noFill/>
        </p:spPr>
        <p:txBody>
          <a:bodyPr wrap="square" rtlCol="0">
            <a:spAutoFit/>
          </a:bodyPr>
          <a:lstStyle/>
          <a:p>
            <a:pPr algn="ctr"/>
            <a:r>
              <a:rPr lang="en-GB" sz="3200" b="1" dirty="0">
                <a:latin typeface="Sassoon Infant Std" panose="020B0503020103030203" pitchFamily="34" charset="0"/>
              </a:rPr>
              <a:t>Let’s Pray</a:t>
            </a:r>
            <a:r>
              <a:rPr lang="en-GB" sz="2400" b="1" dirty="0">
                <a:latin typeface="Comic Sans MS" panose="030F0702030302020204" pitchFamily="66" charset="0"/>
              </a:rPr>
              <a:t>!</a:t>
            </a:r>
          </a:p>
        </p:txBody>
      </p:sp>
      <p:pic>
        <p:nvPicPr>
          <p:cNvPr id="6" name="Picture 5">
            <a:extLst>
              <a:ext uri="{FF2B5EF4-FFF2-40B4-BE49-F238E27FC236}">
                <a16:creationId xmlns:a16="http://schemas.microsoft.com/office/drawing/2014/main" id="{39045AB5-A311-49E0-847F-204BE3CF1ADF}"/>
              </a:ext>
            </a:extLst>
          </p:cNvPr>
          <p:cNvPicPr>
            <a:picLocks noChangeAspect="1"/>
          </p:cNvPicPr>
          <p:nvPr/>
        </p:nvPicPr>
        <p:blipFill rotWithShape="1">
          <a:blip r:embed="rId2"/>
          <a:srcRect l="4239" t="30741" r="8847" b="17963"/>
          <a:stretch/>
        </p:blipFill>
        <p:spPr>
          <a:xfrm>
            <a:off x="457200" y="2895600"/>
            <a:ext cx="3352800" cy="3517900"/>
          </a:xfrm>
          <a:prstGeom prst="rect">
            <a:avLst/>
          </a:prstGeom>
        </p:spPr>
      </p:pic>
      <p:sp>
        <p:nvSpPr>
          <p:cNvPr id="3" name="TextBox 2"/>
          <p:cNvSpPr txBox="1"/>
          <p:nvPr/>
        </p:nvSpPr>
        <p:spPr>
          <a:xfrm>
            <a:off x="4358158" y="2025908"/>
            <a:ext cx="7282635" cy="4832092"/>
          </a:xfrm>
          <a:prstGeom prst="rect">
            <a:avLst/>
          </a:prstGeom>
          <a:noFill/>
        </p:spPr>
        <p:txBody>
          <a:bodyPr wrap="square" rtlCol="0">
            <a:spAutoFit/>
          </a:bodyPr>
          <a:lstStyle/>
          <a:p>
            <a:pPr algn="ctr"/>
            <a:r>
              <a:rPr lang="en-GB" sz="2800" dirty="0" smtClean="0">
                <a:latin typeface="Sassoon Infant Std" panose="020B0503020103030203" pitchFamily="34" charset="0"/>
              </a:rPr>
              <a:t>Lord Jesus,</a:t>
            </a:r>
          </a:p>
          <a:p>
            <a:pPr algn="ctr"/>
            <a:endParaRPr lang="en-GB" sz="2800" dirty="0">
              <a:latin typeface="Sassoon Infant Std" panose="020B0503020103030203" pitchFamily="34" charset="0"/>
            </a:endParaRPr>
          </a:p>
          <a:p>
            <a:pPr algn="ctr"/>
            <a:r>
              <a:rPr lang="en-GB" sz="2800" dirty="0" smtClean="0">
                <a:latin typeface="Sassoon Infant Std" panose="020B0503020103030203" pitchFamily="34" charset="0"/>
              </a:rPr>
              <a:t>As we journey together as one family</a:t>
            </a:r>
          </a:p>
          <a:p>
            <a:pPr algn="ctr"/>
            <a:endParaRPr lang="en-GB" sz="2800" dirty="0" smtClean="0">
              <a:latin typeface="Sassoon Infant Std" panose="020B0503020103030203" pitchFamily="34" charset="0"/>
            </a:endParaRPr>
          </a:p>
          <a:p>
            <a:pPr algn="ctr"/>
            <a:r>
              <a:rPr lang="en-GB" sz="2800" dirty="0" smtClean="0">
                <a:latin typeface="Sassoon Infant Std" panose="020B0503020103030203" pitchFamily="34" charset="0"/>
              </a:rPr>
              <a:t>May we all use our gifts</a:t>
            </a:r>
          </a:p>
          <a:p>
            <a:pPr algn="ctr"/>
            <a:endParaRPr lang="en-GB" sz="2800" dirty="0" smtClean="0">
              <a:latin typeface="Sassoon Infant Std" panose="020B0503020103030203" pitchFamily="34" charset="0"/>
            </a:endParaRPr>
          </a:p>
          <a:p>
            <a:pPr algn="ctr"/>
            <a:r>
              <a:rPr lang="en-GB" sz="2800" dirty="0" smtClean="0">
                <a:latin typeface="Sassoon Infant Std" panose="020B0503020103030203" pitchFamily="34" charset="0"/>
              </a:rPr>
              <a:t>To share the Good </a:t>
            </a:r>
            <a:r>
              <a:rPr lang="en-GB" sz="2800" dirty="0">
                <a:latin typeface="Sassoon Infant Std" panose="020B0503020103030203" pitchFamily="34" charset="0"/>
              </a:rPr>
              <a:t>N</a:t>
            </a:r>
            <a:r>
              <a:rPr lang="en-GB" sz="2800" dirty="0" smtClean="0">
                <a:latin typeface="Sassoon Infant Std" panose="020B0503020103030203" pitchFamily="34" charset="0"/>
              </a:rPr>
              <a:t>ews of your love</a:t>
            </a:r>
          </a:p>
          <a:p>
            <a:pPr algn="ctr"/>
            <a:endParaRPr lang="en-GB" sz="2800" dirty="0" smtClean="0">
              <a:latin typeface="Sassoon Infant Std" panose="020B0503020103030203" pitchFamily="34" charset="0"/>
            </a:endParaRPr>
          </a:p>
          <a:p>
            <a:pPr algn="ctr"/>
            <a:r>
              <a:rPr lang="en-GB" sz="2800" dirty="0" smtClean="0">
                <a:latin typeface="Sassoon Infant Std" panose="020B0503020103030203" pitchFamily="34" charset="0"/>
              </a:rPr>
              <a:t>With smiles on our faces, and joy in our hearts</a:t>
            </a:r>
          </a:p>
          <a:p>
            <a:pPr algn="ctr"/>
            <a:endParaRPr lang="en-GB" sz="2800" dirty="0">
              <a:latin typeface="Sassoon Infant Std" panose="020B0503020103030203" pitchFamily="34" charset="0"/>
            </a:endParaRPr>
          </a:p>
          <a:p>
            <a:pPr algn="ctr"/>
            <a:r>
              <a:rPr lang="en-GB" sz="2800" dirty="0" smtClean="0">
                <a:latin typeface="Sassoon Infant Std" panose="020B0503020103030203" pitchFamily="34" charset="0"/>
              </a:rPr>
              <a:t>Amen</a:t>
            </a:r>
            <a:endParaRPr lang="en-GB" sz="2800" dirty="0">
              <a:latin typeface="Sassoon Infant Std" panose="020B0503020103030203" pitchFamily="34" charset="0"/>
            </a:endParaRPr>
          </a:p>
        </p:txBody>
      </p:sp>
    </p:spTree>
    <p:extLst>
      <p:ext uri="{BB962C8B-B14F-4D97-AF65-F5344CB8AC3E}">
        <p14:creationId xmlns:p14="http://schemas.microsoft.com/office/powerpoint/2010/main" val="2606391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C31BE0-9581-4E25-9551-EB61B74A1115}"/>
              </a:ext>
            </a:extLst>
          </p:cNvPr>
          <p:cNvSpPr txBox="1"/>
          <p:nvPr/>
        </p:nvSpPr>
        <p:spPr>
          <a:xfrm>
            <a:off x="630935" y="2660904"/>
            <a:ext cx="5108127" cy="3547872"/>
          </a:xfrm>
          <a:prstGeom prst="rect">
            <a:avLst/>
          </a:prstGeom>
        </p:spPr>
        <p:txBody>
          <a:bodyPr vert="horz" lIns="91440" tIns="45720" rIns="91440" bIns="45720" rtlCol="0" anchor="t">
            <a:normAutofit/>
          </a:bodyPr>
          <a:lstStyle/>
          <a:p>
            <a:pPr algn="ctr">
              <a:lnSpc>
                <a:spcPct val="90000"/>
              </a:lnSpc>
              <a:spcAft>
                <a:spcPts val="600"/>
              </a:spcAft>
            </a:pPr>
            <a:r>
              <a:rPr lang="en-US" sz="3600" dirty="0">
                <a:solidFill>
                  <a:schemeClr val="accent6">
                    <a:lumMod val="75000"/>
                  </a:schemeClr>
                </a:solidFill>
                <a:latin typeface="Sassoon Infant Std" panose="020B0503020103030203" pitchFamily="34" charset="0"/>
              </a:rPr>
              <a:t>In the name of the </a:t>
            </a:r>
            <a:r>
              <a:rPr lang="en-US" sz="3600" b="1" dirty="0">
                <a:solidFill>
                  <a:schemeClr val="accent6">
                    <a:lumMod val="75000"/>
                  </a:schemeClr>
                </a:solidFill>
                <a:latin typeface="Sassoon Infant Std" panose="020B0503020103030203" pitchFamily="34" charset="0"/>
              </a:rPr>
              <a:t>Father</a:t>
            </a:r>
          </a:p>
          <a:p>
            <a:pPr algn="ctr">
              <a:lnSpc>
                <a:spcPct val="90000"/>
              </a:lnSpc>
              <a:spcAft>
                <a:spcPts val="600"/>
              </a:spcAft>
            </a:pPr>
            <a:r>
              <a:rPr lang="en-US" sz="3600" dirty="0">
                <a:solidFill>
                  <a:schemeClr val="accent6">
                    <a:lumMod val="75000"/>
                  </a:schemeClr>
                </a:solidFill>
                <a:latin typeface="Sassoon Infant Std" panose="020B0503020103030203" pitchFamily="34" charset="0"/>
              </a:rPr>
              <a:t>and of the </a:t>
            </a:r>
            <a:r>
              <a:rPr lang="en-US" sz="3600" b="1" dirty="0" smtClean="0">
                <a:solidFill>
                  <a:schemeClr val="accent6">
                    <a:lumMod val="75000"/>
                  </a:schemeClr>
                </a:solidFill>
                <a:latin typeface="Sassoon Infant Std" panose="020B0503020103030203" pitchFamily="34" charset="0"/>
              </a:rPr>
              <a:t>Son</a:t>
            </a:r>
            <a:endParaRPr lang="en-US" sz="3600" dirty="0">
              <a:solidFill>
                <a:schemeClr val="accent6">
                  <a:lumMod val="75000"/>
                </a:schemeClr>
              </a:solidFill>
              <a:latin typeface="Sassoon Infant Std" panose="020B0503020103030203" pitchFamily="34" charset="0"/>
            </a:endParaRPr>
          </a:p>
          <a:p>
            <a:pPr algn="ctr">
              <a:lnSpc>
                <a:spcPct val="90000"/>
              </a:lnSpc>
              <a:spcAft>
                <a:spcPts val="600"/>
              </a:spcAft>
            </a:pPr>
            <a:r>
              <a:rPr lang="en-US" sz="3600" dirty="0">
                <a:solidFill>
                  <a:schemeClr val="accent6">
                    <a:lumMod val="75000"/>
                  </a:schemeClr>
                </a:solidFill>
                <a:latin typeface="Sassoon Infant Std" panose="020B0503020103030203" pitchFamily="34" charset="0"/>
              </a:rPr>
              <a:t>and of the </a:t>
            </a:r>
            <a:r>
              <a:rPr lang="en-US" sz="3600" b="1" dirty="0">
                <a:solidFill>
                  <a:schemeClr val="accent6">
                    <a:lumMod val="75000"/>
                  </a:schemeClr>
                </a:solidFill>
                <a:latin typeface="Sassoon Infant Std" panose="020B0503020103030203" pitchFamily="34" charset="0"/>
              </a:rPr>
              <a:t>Holy Spirit </a:t>
            </a:r>
          </a:p>
          <a:p>
            <a:pPr algn="ctr">
              <a:lnSpc>
                <a:spcPct val="90000"/>
              </a:lnSpc>
              <a:spcAft>
                <a:spcPts val="600"/>
              </a:spcAft>
            </a:pPr>
            <a:endParaRPr lang="en-US" sz="3600" dirty="0">
              <a:solidFill>
                <a:schemeClr val="accent6">
                  <a:lumMod val="75000"/>
                </a:schemeClr>
              </a:solidFill>
              <a:latin typeface="Sassoon Infant Std" panose="020B0503020103030203" pitchFamily="34" charset="0"/>
            </a:endParaRPr>
          </a:p>
          <a:p>
            <a:pPr algn="ctr">
              <a:lnSpc>
                <a:spcPct val="90000"/>
              </a:lnSpc>
              <a:spcAft>
                <a:spcPts val="600"/>
              </a:spcAft>
            </a:pPr>
            <a:r>
              <a:rPr lang="en-US" sz="3600" b="1" dirty="0">
                <a:solidFill>
                  <a:schemeClr val="accent6">
                    <a:lumMod val="75000"/>
                  </a:schemeClr>
                </a:solidFill>
                <a:latin typeface="Sassoon Infant Std" panose="020B0503020103030203" pitchFamily="34" charset="0"/>
              </a:rPr>
              <a:t>Amen</a:t>
            </a:r>
          </a:p>
        </p:txBody>
      </p:sp>
      <p:pic>
        <p:nvPicPr>
          <p:cNvPr id="2" name="Picture 1">
            <a:extLst>
              <a:ext uri="{FF2B5EF4-FFF2-40B4-BE49-F238E27FC236}">
                <a16:creationId xmlns:a16="http://schemas.microsoft.com/office/drawing/2014/main" id="{6F9CF10E-D4A4-4945-97F3-2719E4391C41}"/>
              </a:ext>
            </a:extLst>
          </p:cNvPr>
          <p:cNvPicPr>
            <a:picLocks noChangeAspect="1"/>
          </p:cNvPicPr>
          <p:nvPr/>
        </p:nvPicPr>
        <p:blipFill rotWithShape="1">
          <a:blip r:embed="rId2"/>
          <a:srcRect l="4900" t="52754" r="62662" b="17681"/>
          <a:stretch/>
        </p:blipFill>
        <p:spPr>
          <a:xfrm>
            <a:off x="6747778" y="640080"/>
            <a:ext cx="4161508" cy="5577840"/>
          </a:xfrm>
          <a:prstGeom prst="rect">
            <a:avLst/>
          </a:prstGeom>
        </p:spPr>
      </p:pic>
    </p:spTree>
    <p:extLst>
      <p:ext uri="{BB962C8B-B14F-4D97-AF65-F5344CB8AC3E}">
        <p14:creationId xmlns:p14="http://schemas.microsoft.com/office/powerpoint/2010/main" val="1530242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D161F3-65B1-4EBD-92D8-573C64CA0895}"/>
              </a:ext>
            </a:extLst>
          </p:cNvPr>
          <p:cNvSpPr txBox="1"/>
          <p:nvPr/>
        </p:nvSpPr>
        <p:spPr>
          <a:xfrm>
            <a:off x="4800600" y="3291840"/>
            <a:ext cx="7466173" cy="356616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400" b="1" dirty="0" smtClean="0">
                <a:solidFill>
                  <a:schemeClr val="accent6">
                    <a:lumMod val="75000"/>
                  </a:schemeClr>
                </a:solidFill>
                <a:latin typeface="Sassoon Infant Std" panose="020B0503020103030203" pitchFamily="34" charset="0"/>
                <a:ea typeface="+mj-ea"/>
                <a:cs typeface="+mj-cs"/>
              </a:rPr>
              <a:t>The theme of Catholic Education Week is</a:t>
            </a:r>
          </a:p>
          <a:p>
            <a:pPr algn="ctr">
              <a:lnSpc>
                <a:spcPct val="90000"/>
              </a:lnSpc>
              <a:spcBef>
                <a:spcPct val="0"/>
              </a:spcBef>
              <a:spcAft>
                <a:spcPts val="600"/>
              </a:spcAft>
            </a:pPr>
            <a:r>
              <a:rPr lang="en-US" sz="6000" b="1" dirty="0" smtClean="0">
                <a:solidFill>
                  <a:schemeClr val="accent6">
                    <a:lumMod val="75000"/>
                  </a:schemeClr>
                </a:solidFill>
                <a:latin typeface="Sassoon Infant Std" panose="020B0503020103030203" pitchFamily="34" charset="0"/>
                <a:ea typeface="+mj-ea"/>
                <a:cs typeface="+mj-cs"/>
              </a:rPr>
              <a:t>Communion, Participation and Mission.</a:t>
            </a:r>
          </a:p>
          <a:p>
            <a:pPr algn="ctr">
              <a:lnSpc>
                <a:spcPct val="90000"/>
              </a:lnSpc>
              <a:spcBef>
                <a:spcPct val="0"/>
              </a:spcBef>
              <a:spcAft>
                <a:spcPts val="600"/>
              </a:spcAft>
            </a:pPr>
            <a:endParaRPr lang="en-US" sz="6000" b="1" dirty="0">
              <a:solidFill>
                <a:schemeClr val="accent6">
                  <a:lumMod val="75000"/>
                </a:schemeClr>
              </a:solidFill>
              <a:latin typeface="Sassoon Infant Std" panose="020B0503020103030203" pitchFamily="34" charset="0"/>
              <a:ea typeface="+mj-ea"/>
              <a:cs typeface="+mj-cs"/>
            </a:endParaRPr>
          </a:p>
          <a:p>
            <a:pPr algn="ctr">
              <a:lnSpc>
                <a:spcPct val="90000"/>
              </a:lnSpc>
              <a:spcBef>
                <a:spcPct val="0"/>
              </a:spcBef>
              <a:spcAft>
                <a:spcPts val="600"/>
              </a:spcAft>
            </a:pPr>
            <a:r>
              <a:rPr lang="en-US" sz="4800" b="1" dirty="0" smtClean="0">
                <a:solidFill>
                  <a:schemeClr val="accent6">
                    <a:lumMod val="75000"/>
                  </a:schemeClr>
                </a:solidFill>
                <a:latin typeface="Sassoon Infant Std" panose="020B0503020103030203" pitchFamily="34" charset="0"/>
                <a:ea typeface="+mj-ea"/>
                <a:cs typeface="+mj-cs"/>
              </a:rPr>
              <a:t>We will journey together as a </a:t>
            </a:r>
            <a:r>
              <a:rPr lang="en-US" sz="4800" b="1" dirty="0" err="1">
                <a:solidFill>
                  <a:schemeClr val="accent6">
                    <a:lumMod val="75000"/>
                  </a:schemeClr>
                </a:solidFill>
                <a:latin typeface="Sassoon Infant Std" panose="020B0503020103030203" pitchFamily="34" charset="0"/>
                <a:ea typeface="+mj-ea"/>
                <a:cs typeface="+mj-cs"/>
              </a:rPr>
              <a:t>S</a:t>
            </a:r>
            <a:r>
              <a:rPr lang="en-US" sz="4800" b="1" dirty="0" err="1" smtClean="0">
                <a:solidFill>
                  <a:schemeClr val="accent6">
                    <a:lumMod val="75000"/>
                  </a:schemeClr>
                </a:solidFill>
                <a:latin typeface="Sassoon Infant Std" panose="020B0503020103030203" pitchFamily="34" charset="0"/>
                <a:ea typeface="+mj-ea"/>
                <a:cs typeface="+mj-cs"/>
              </a:rPr>
              <a:t>ynodal</a:t>
            </a:r>
            <a:r>
              <a:rPr lang="en-US" sz="4800" b="1" dirty="0" smtClean="0">
                <a:solidFill>
                  <a:schemeClr val="accent6">
                    <a:lumMod val="75000"/>
                  </a:schemeClr>
                </a:solidFill>
                <a:latin typeface="Sassoon Infant Std" panose="020B0503020103030203" pitchFamily="34" charset="0"/>
                <a:ea typeface="+mj-ea"/>
                <a:cs typeface="+mj-cs"/>
              </a:rPr>
              <a:t> Church </a:t>
            </a:r>
            <a:endParaRPr lang="en-US" sz="4800" b="1" dirty="0">
              <a:solidFill>
                <a:schemeClr val="accent6">
                  <a:lumMod val="75000"/>
                </a:schemeClr>
              </a:solidFill>
              <a:latin typeface="Sassoon Infant Std" panose="020B0503020103030203" pitchFamily="34" charset="0"/>
              <a:ea typeface="+mj-ea"/>
              <a:cs typeface="+mj-cs"/>
            </a:endParaRP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935071" y="857250"/>
            <a:ext cx="6858000" cy="5143500"/>
          </a:xfrm>
          <a:prstGeom prst="ellipse">
            <a:avLst/>
          </a:prstGeom>
          <a:ln w="63500"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03755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9FCA9-7A56-43E2-872A-493E6A65BA89}"/>
              </a:ext>
            </a:extLst>
          </p:cNvPr>
          <p:cNvSpPr txBox="1"/>
          <p:nvPr/>
        </p:nvSpPr>
        <p:spPr>
          <a:xfrm>
            <a:off x="615616" y="302359"/>
            <a:ext cx="11036300" cy="6555641"/>
          </a:xfrm>
          <a:prstGeom prst="rect">
            <a:avLst/>
          </a:prstGeom>
          <a:noFill/>
        </p:spPr>
        <p:txBody>
          <a:bodyPr wrap="square" rtlCol="0">
            <a:spAutoFit/>
          </a:bodyPr>
          <a:lstStyle/>
          <a:p>
            <a:pPr algn="ctr"/>
            <a:r>
              <a:rPr lang="en-GB" sz="6000" b="1" u="sng" dirty="0" smtClean="0">
                <a:solidFill>
                  <a:schemeClr val="accent6">
                    <a:lumMod val="75000"/>
                  </a:schemeClr>
                </a:solidFill>
                <a:latin typeface="Sassoon Infant Std" panose="020B0503020103030203" pitchFamily="34" charset="0"/>
              </a:rPr>
              <a:t>Communion</a:t>
            </a:r>
          </a:p>
          <a:p>
            <a:r>
              <a:rPr lang="en-GB" sz="3600" dirty="0" smtClean="0">
                <a:solidFill>
                  <a:schemeClr val="accent6">
                    <a:lumMod val="75000"/>
                  </a:schemeClr>
                </a:solidFill>
                <a:latin typeface="Sassoon Infant Std" panose="020B0503020103030203" pitchFamily="34" charset="0"/>
              </a:rPr>
              <a:t>We journey TOGETHER!</a:t>
            </a:r>
            <a:endParaRPr lang="en-GB" sz="3600" dirty="0">
              <a:solidFill>
                <a:schemeClr val="accent6">
                  <a:lumMod val="75000"/>
                </a:schemeClr>
              </a:solidFill>
              <a:latin typeface="Sassoon Infant Std" panose="020B0503020103030203" pitchFamily="34" charset="0"/>
            </a:endParaRPr>
          </a:p>
          <a:p>
            <a:r>
              <a:rPr lang="en-GB" sz="3600" dirty="0" smtClean="0">
                <a:solidFill>
                  <a:schemeClr val="accent6">
                    <a:lumMod val="75000"/>
                  </a:schemeClr>
                </a:solidFill>
                <a:latin typeface="Sassoon Infant Std" panose="020B0503020103030203" pitchFamily="34" charset="0"/>
              </a:rPr>
              <a:t>We are all part of</a:t>
            </a:r>
          </a:p>
          <a:p>
            <a:pPr marL="285750" indent="-285750">
              <a:buFont typeface="Arial" panose="020B0604020202020204" pitchFamily="34" charset="0"/>
              <a:buChar char="•"/>
            </a:pPr>
            <a:r>
              <a:rPr lang="en-GB" sz="3600" dirty="0" smtClean="0">
                <a:solidFill>
                  <a:schemeClr val="accent6">
                    <a:lumMod val="75000"/>
                  </a:schemeClr>
                </a:solidFill>
                <a:latin typeface="Sassoon Infant Std" panose="020B0503020103030203" pitchFamily="34" charset="0"/>
              </a:rPr>
              <a:t>ONE Church</a:t>
            </a:r>
          </a:p>
          <a:p>
            <a:pPr marL="285750" indent="-285750">
              <a:buFont typeface="Arial" panose="020B0604020202020204" pitchFamily="34" charset="0"/>
              <a:buChar char="•"/>
            </a:pPr>
            <a:r>
              <a:rPr lang="en-GB" sz="3600" dirty="0" smtClean="0">
                <a:solidFill>
                  <a:schemeClr val="accent6">
                    <a:lumMod val="75000"/>
                  </a:schemeClr>
                </a:solidFill>
                <a:latin typeface="Sassoon Infant Std" panose="020B0503020103030203" pitchFamily="34" charset="0"/>
              </a:rPr>
              <a:t>ONE Faith</a:t>
            </a:r>
          </a:p>
          <a:p>
            <a:pPr marL="285750" indent="-285750">
              <a:buFont typeface="Arial" panose="020B0604020202020204" pitchFamily="34" charset="0"/>
              <a:buChar char="•"/>
            </a:pPr>
            <a:r>
              <a:rPr lang="en-GB" sz="3600" dirty="0" smtClean="0">
                <a:solidFill>
                  <a:schemeClr val="accent6">
                    <a:lumMod val="75000"/>
                  </a:schemeClr>
                </a:solidFill>
                <a:latin typeface="Sassoon Infant Std" panose="020B0503020103030203" pitchFamily="34" charset="0"/>
              </a:rPr>
              <a:t>ONE Family</a:t>
            </a:r>
          </a:p>
          <a:p>
            <a:pPr marL="285750" indent="-285750">
              <a:buFont typeface="Arial" panose="020B0604020202020204" pitchFamily="34" charset="0"/>
              <a:buChar char="•"/>
            </a:pPr>
            <a:r>
              <a:rPr lang="en-GB" sz="3600" dirty="0" smtClean="0">
                <a:solidFill>
                  <a:schemeClr val="accent6">
                    <a:lumMod val="75000"/>
                  </a:schemeClr>
                </a:solidFill>
                <a:latin typeface="Sassoon Infant Std" panose="020B0503020103030203" pitchFamily="34" charset="0"/>
              </a:rPr>
              <a:t>ONE Body in Christ Jesus</a:t>
            </a:r>
          </a:p>
          <a:p>
            <a:pPr marL="285750" indent="-285750">
              <a:buFont typeface="Arial" panose="020B0604020202020204" pitchFamily="34" charset="0"/>
              <a:buChar char="•"/>
            </a:pPr>
            <a:endParaRPr lang="en-GB" sz="3600" dirty="0">
              <a:solidFill>
                <a:schemeClr val="accent6">
                  <a:lumMod val="75000"/>
                </a:schemeClr>
              </a:solidFill>
              <a:latin typeface="Sassoon Infant Std" panose="020B0503020103030203" pitchFamily="34" charset="0"/>
            </a:endParaRPr>
          </a:p>
          <a:p>
            <a:r>
              <a:rPr lang="en-GB" sz="3600" dirty="0" smtClean="0">
                <a:solidFill>
                  <a:schemeClr val="accent6">
                    <a:lumMod val="75000"/>
                  </a:schemeClr>
                </a:solidFill>
                <a:latin typeface="Sassoon Infant Std" panose="020B0503020103030203" pitchFamily="34" charset="0"/>
              </a:rPr>
              <a:t>We are in </a:t>
            </a:r>
            <a:r>
              <a:rPr lang="en-GB" sz="3600" b="1" u="sng" dirty="0" smtClean="0">
                <a:solidFill>
                  <a:schemeClr val="accent6">
                    <a:lumMod val="75000"/>
                  </a:schemeClr>
                </a:solidFill>
                <a:latin typeface="Sassoon Infant Std" panose="020B0503020103030203" pitchFamily="34" charset="0"/>
              </a:rPr>
              <a:t>Communion</a:t>
            </a:r>
            <a:r>
              <a:rPr lang="en-GB" sz="3600" dirty="0" smtClean="0">
                <a:solidFill>
                  <a:schemeClr val="accent6">
                    <a:lumMod val="75000"/>
                  </a:schemeClr>
                </a:solidFill>
                <a:latin typeface="Sassoon Infant Std" panose="020B0503020103030203" pitchFamily="34" charset="0"/>
              </a:rPr>
              <a:t> with God</a:t>
            </a:r>
          </a:p>
          <a:p>
            <a:r>
              <a:rPr lang="en-GB" sz="3600" dirty="0">
                <a:solidFill>
                  <a:schemeClr val="accent6">
                    <a:lumMod val="75000"/>
                  </a:schemeClr>
                </a:solidFill>
                <a:latin typeface="Sassoon Infant Std" panose="020B0503020103030203" pitchFamily="34" charset="0"/>
              </a:rPr>
              <a:t>a</a:t>
            </a:r>
            <a:r>
              <a:rPr lang="en-GB" sz="3600" dirty="0" smtClean="0">
                <a:solidFill>
                  <a:schemeClr val="accent6">
                    <a:lumMod val="75000"/>
                  </a:schemeClr>
                </a:solidFill>
                <a:latin typeface="Sassoon Infant Std" panose="020B0503020103030203" pitchFamily="34" charset="0"/>
              </a:rPr>
              <a:t>nd with one another!</a:t>
            </a:r>
            <a:endParaRPr lang="en-GB" sz="3600" dirty="0">
              <a:solidFill>
                <a:schemeClr val="accent6">
                  <a:lumMod val="75000"/>
                </a:schemeClr>
              </a:solidFill>
              <a:latin typeface="Sassoon Infant Std" panose="020B0503020103030203" pitchFamily="34" charset="0"/>
            </a:endParaRPr>
          </a:p>
          <a:p>
            <a:endParaRPr lang="en-GB" dirty="0"/>
          </a:p>
          <a:p>
            <a:endParaRPr lang="en-GB" dirty="0"/>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618706" y="1641485"/>
            <a:ext cx="5334000" cy="4000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38426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9FCA9-7A56-43E2-872A-493E6A65BA89}"/>
              </a:ext>
            </a:extLst>
          </p:cNvPr>
          <p:cNvSpPr txBox="1"/>
          <p:nvPr/>
        </p:nvSpPr>
        <p:spPr>
          <a:xfrm>
            <a:off x="1" y="0"/>
            <a:ext cx="9131968" cy="7078861"/>
          </a:xfrm>
          <a:prstGeom prst="rect">
            <a:avLst/>
          </a:prstGeom>
          <a:noFill/>
        </p:spPr>
        <p:txBody>
          <a:bodyPr wrap="square" rtlCol="0">
            <a:spAutoFit/>
          </a:bodyPr>
          <a:lstStyle/>
          <a:p>
            <a:pPr algn="ctr"/>
            <a:r>
              <a:rPr lang="en-GB" sz="6000" b="1" u="sng" dirty="0" smtClean="0">
                <a:solidFill>
                  <a:srgbClr val="FF0000"/>
                </a:solidFill>
                <a:latin typeface="Sassoon Infant Std" panose="020B0503020103030203" pitchFamily="34" charset="0"/>
              </a:rPr>
              <a:t>Participation</a:t>
            </a:r>
          </a:p>
          <a:p>
            <a:pPr marL="285750" indent="-285750">
              <a:buFont typeface="Arial" panose="020B0604020202020204" pitchFamily="34" charset="0"/>
              <a:buChar char="•"/>
            </a:pPr>
            <a:endParaRPr lang="en-GB" sz="2800" dirty="0">
              <a:solidFill>
                <a:srgbClr val="FF0000"/>
              </a:solidFill>
              <a:latin typeface="Sassoon Infant Std" panose="020B0503020103030203" pitchFamily="34" charset="0"/>
            </a:endParaRPr>
          </a:p>
          <a:p>
            <a:r>
              <a:rPr lang="en-GB" sz="3000" dirty="0" smtClean="0">
                <a:solidFill>
                  <a:srgbClr val="FF0000"/>
                </a:solidFill>
                <a:latin typeface="Sassoon Infant Std" panose="020B0503020103030203" pitchFamily="34" charset="0"/>
              </a:rPr>
              <a:t>We are </a:t>
            </a:r>
            <a:r>
              <a:rPr lang="en-GB" sz="3000" b="1" dirty="0" smtClean="0">
                <a:solidFill>
                  <a:srgbClr val="FF0000"/>
                </a:solidFill>
                <a:latin typeface="Sassoon Infant Std" panose="020B0503020103030203" pitchFamily="34" charset="0"/>
              </a:rPr>
              <a:t>all</a:t>
            </a:r>
            <a:r>
              <a:rPr lang="en-GB" sz="3000" dirty="0" smtClean="0">
                <a:solidFill>
                  <a:srgbClr val="FF0000"/>
                </a:solidFill>
                <a:latin typeface="Sassoon Infant Std" panose="020B0503020103030203" pitchFamily="34" charset="0"/>
              </a:rPr>
              <a:t> invited to </a:t>
            </a:r>
            <a:r>
              <a:rPr lang="en-GB" sz="3000" b="1" u="sng" dirty="0" smtClean="0">
                <a:solidFill>
                  <a:srgbClr val="FF0000"/>
                </a:solidFill>
                <a:latin typeface="Sassoon Infant Std" panose="020B0503020103030203" pitchFamily="34" charset="0"/>
              </a:rPr>
              <a:t>take part</a:t>
            </a:r>
            <a:r>
              <a:rPr lang="en-GB" sz="3000" dirty="0" smtClean="0">
                <a:solidFill>
                  <a:srgbClr val="FF0000"/>
                </a:solidFill>
                <a:latin typeface="Sassoon Infant Std" panose="020B0503020103030203" pitchFamily="34" charset="0"/>
              </a:rPr>
              <a:t>!</a:t>
            </a:r>
          </a:p>
          <a:p>
            <a:endParaRPr lang="en-GB" sz="3000" dirty="0">
              <a:solidFill>
                <a:srgbClr val="FF0000"/>
              </a:solidFill>
              <a:latin typeface="Sassoon Infant Std" panose="020B0503020103030203" pitchFamily="34" charset="0"/>
            </a:endParaRPr>
          </a:p>
          <a:p>
            <a:r>
              <a:rPr lang="en-GB" sz="3000" dirty="0" smtClean="0">
                <a:solidFill>
                  <a:srgbClr val="FF0000"/>
                </a:solidFill>
                <a:latin typeface="Sassoon Infant Std" panose="020B0503020103030203" pitchFamily="34" charset="0"/>
              </a:rPr>
              <a:t>Saint Paul says that we are like One Body</a:t>
            </a:r>
          </a:p>
          <a:p>
            <a:r>
              <a:rPr lang="en-GB" sz="3000" dirty="0" smtClean="0">
                <a:solidFill>
                  <a:srgbClr val="FF0000"/>
                </a:solidFill>
                <a:latin typeface="Sassoon Infant Std" panose="020B0503020103030203" pitchFamily="34" charset="0"/>
              </a:rPr>
              <a:t>made of many parts!  We </a:t>
            </a:r>
            <a:r>
              <a:rPr lang="en-GB" sz="3000" b="1" dirty="0" smtClean="0">
                <a:solidFill>
                  <a:srgbClr val="FF0000"/>
                </a:solidFill>
                <a:latin typeface="Sassoon Infant Std" panose="020B0503020103030203" pitchFamily="34" charset="0"/>
              </a:rPr>
              <a:t>all</a:t>
            </a:r>
            <a:r>
              <a:rPr lang="en-GB" sz="3000" dirty="0" smtClean="0">
                <a:solidFill>
                  <a:srgbClr val="FF0000"/>
                </a:solidFill>
                <a:latin typeface="Sassoon Infant Std" panose="020B0503020103030203" pitchFamily="34" charset="0"/>
              </a:rPr>
              <a:t> have gifts to offer.</a:t>
            </a:r>
          </a:p>
          <a:p>
            <a:endParaRPr lang="en-GB" sz="3000" dirty="0">
              <a:solidFill>
                <a:srgbClr val="FF0000"/>
              </a:solidFill>
              <a:latin typeface="Sassoon Infant Std" panose="020B0503020103030203" pitchFamily="34" charset="0"/>
            </a:endParaRPr>
          </a:p>
          <a:p>
            <a:r>
              <a:rPr lang="en-GB" sz="3000" dirty="0" smtClean="0">
                <a:solidFill>
                  <a:srgbClr val="FF0000"/>
                </a:solidFill>
                <a:latin typeface="Sassoon Infant Std" panose="020B0503020103030203" pitchFamily="34" charset="0"/>
              </a:rPr>
              <a:t>On our </a:t>
            </a:r>
            <a:r>
              <a:rPr lang="en-GB" sz="3000" dirty="0" err="1" smtClean="0">
                <a:solidFill>
                  <a:srgbClr val="FF0000"/>
                </a:solidFill>
                <a:latin typeface="Sassoon Infant Std" panose="020B0503020103030203" pitchFamily="34" charset="0"/>
              </a:rPr>
              <a:t>Synodal</a:t>
            </a:r>
            <a:r>
              <a:rPr lang="en-GB" sz="3000" dirty="0" smtClean="0">
                <a:solidFill>
                  <a:srgbClr val="FF0000"/>
                </a:solidFill>
                <a:latin typeface="Sassoon Infant Std" panose="020B0503020103030203" pitchFamily="34" charset="0"/>
              </a:rPr>
              <a:t> Journey, we are all invited to use our special gifts and open our hearts; that we may be guided by the Holy Spirit! </a:t>
            </a:r>
          </a:p>
          <a:p>
            <a:r>
              <a:rPr lang="en-GB" sz="3000" dirty="0" smtClean="0">
                <a:solidFill>
                  <a:srgbClr val="FF0000"/>
                </a:solidFill>
                <a:latin typeface="Sassoon Infant Std" panose="020B0503020103030203" pitchFamily="34" charset="0"/>
              </a:rPr>
              <a:t>– Seeing the face of Jesus and hearin</a:t>
            </a:r>
            <a:r>
              <a:rPr lang="en-GB" sz="3000" dirty="0" smtClean="0">
                <a:solidFill>
                  <a:srgbClr val="FF0000"/>
                </a:solidFill>
                <a:latin typeface="Sassoon Infant Std" panose="020B0503020103030203" pitchFamily="34" charset="0"/>
              </a:rPr>
              <a:t>g his voice in others.</a:t>
            </a:r>
          </a:p>
          <a:p>
            <a:endParaRPr lang="en-GB" sz="3000" dirty="0">
              <a:solidFill>
                <a:srgbClr val="FF0000"/>
              </a:solidFill>
              <a:latin typeface="Sassoon Infant Std" panose="020B0503020103030203" pitchFamily="34" charset="0"/>
            </a:endParaRPr>
          </a:p>
          <a:p>
            <a:r>
              <a:rPr lang="en-GB" sz="3000" dirty="0" smtClean="0">
                <a:solidFill>
                  <a:srgbClr val="FF0000"/>
                </a:solidFill>
                <a:latin typeface="Sassoon Infant Std" panose="020B0503020103030203" pitchFamily="34" charset="0"/>
              </a:rPr>
              <a:t>The Holy Spirit can do very special work through anyone!</a:t>
            </a:r>
            <a:endParaRPr lang="en-GB" sz="3000" dirty="0">
              <a:solidFill>
                <a:srgbClr val="FF0000"/>
              </a:solidFill>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t="29123" b="18479"/>
          <a:stretch/>
        </p:blipFill>
        <p:spPr>
          <a:xfrm rot="5400000">
            <a:off x="7291133" y="2147657"/>
            <a:ext cx="6521122" cy="25626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5659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9FCA9-7A56-43E2-872A-493E6A65BA89}"/>
              </a:ext>
            </a:extLst>
          </p:cNvPr>
          <p:cNvSpPr txBox="1"/>
          <p:nvPr/>
        </p:nvSpPr>
        <p:spPr>
          <a:xfrm>
            <a:off x="0" y="0"/>
            <a:ext cx="8362949" cy="10495181"/>
          </a:xfrm>
          <a:prstGeom prst="rect">
            <a:avLst/>
          </a:prstGeom>
          <a:noFill/>
        </p:spPr>
        <p:txBody>
          <a:bodyPr wrap="square" rtlCol="0">
            <a:spAutoFit/>
          </a:bodyPr>
          <a:lstStyle/>
          <a:p>
            <a:pPr algn="ctr"/>
            <a:r>
              <a:rPr lang="en-GB" sz="6000" b="1" u="sng" dirty="0" smtClean="0">
                <a:solidFill>
                  <a:srgbClr val="7030A0"/>
                </a:solidFill>
                <a:latin typeface="Sassoon Infant Std" panose="020B0503020103030203" pitchFamily="34" charset="0"/>
              </a:rPr>
              <a:t>Mission</a:t>
            </a:r>
          </a:p>
          <a:p>
            <a:pPr marL="285750" indent="-285750">
              <a:buFont typeface="Arial" panose="020B0604020202020204" pitchFamily="34" charset="0"/>
              <a:buChar char="•"/>
            </a:pPr>
            <a:endParaRPr lang="en-GB" sz="2800" dirty="0">
              <a:solidFill>
                <a:srgbClr val="7030A0"/>
              </a:solidFill>
              <a:latin typeface="Sassoon Infant Std" panose="020B0503020103030203" pitchFamily="34" charset="0"/>
            </a:endParaRPr>
          </a:p>
          <a:p>
            <a:r>
              <a:rPr lang="en-GB" sz="3600" dirty="0" smtClean="0">
                <a:solidFill>
                  <a:srgbClr val="7030A0"/>
                </a:solidFill>
                <a:latin typeface="Sassoon Infant Std" panose="020B0503020103030203" pitchFamily="34" charset="0"/>
              </a:rPr>
              <a:t>Our very special mission is to EVANGELISE!</a:t>
            </a:r>
          </a:p>
          <a:p>
            <a:endParaRPr lang="en-GB" sz="3600" dirty="0">
              <a:solidFill>
                <a:srgbClr val="7030A0"/>
              </a:solidFill>
              <a:latin typeface="Sassoon Infant Std" panose="020B0503020103030203" pitchFamily="34" charset="0"/>
            </a:endParaRPr>
          </a:p>
          <a:p>
            <a:r>
              <a:rPr lang="en-GB" sz="3600" dirty="0" smtClean="0">
                <a:solidFill>
                  <a:srgbClr val="7030A0"/>
                </a:solidFill>
                <a:latin typeface="Sassoon Infant Std" panose="020B0503020103030203" pitchFamily="34" charset="0"/>
              </a:rPr>
              <a:t>This means to share the Gospel, the Good News </a:t>
            </a:r>
            <a:r>
              <a:rPr lang="en-GB" sz="3600" dirty="0" smtClean="0">
                <a:solidFill>
                  <a:srgbClr val="7030A0"/>
                </a:solidFill>
                <a:latin typeface="Sassoon Infant Std" panose="020B0503020103030203" pitchFamily="34" charset="0"/>
              </a:rPr>
              <a:t>of Jesus, with everybody!</a:t>
            </a:r>
          </a:p>
          <a:p>
            <a:endParaRPr lang="en-GB" sz="3600" dirty="0">
              <a:solidFill>
                <a:srgbClr val="7030A0"/>
              </a:solidFill>
              <a:latin typeface="Sassoon Infant Std" panose="020B0503020103030203" pitchFamily="34" charset="0"/>
            </a:endParaRPr>
          </a:p>
          <a:p>
            <a:r>
              <a:rPr lang="en-GB" sz="3600" dirty="0" smtClean="0">
                <a:solidFill>
                  <a:srgbClr val="7030A0"/>
                </a:solidFill>
                <a:latin typeface="Sassoon Infant Std" panose="020B0503020103030203" pitchFamily="34" charset="0"/>
              </a:rPr>
              <a:t>Let’s all open our hearts and share the Gospel through the way we live our lives.  When we follow the Lord’s example of</a:t>
            </a:r>
          </a:p>
          <a:p>
            <a:r>
              <a:rPr lang="en-GB" sz="3600" dirty="0" smtClean="0">
                <a:solidFill>
                  <a:srgbClr val="7030A0"/>
                </a:solidFill>
                <a:latin typeface="Sassoon Infant Std" panose="020B0503020103030203" pitchFamily="34" charset="0"/>
              </a:rPr>
              <a:t>love for each other, we are preaching the Gospel with our lives!</a:t>
            </a:r>
            <a:endParaRPr lang="en-GB" sz="3600" dirty="0">
              <a:solidFill>
                <a:srgbClr val="7030A0"/>
              </a:solidFill>
              <a:latin typeface="Sassoon Infant Std" panose="020B0503020103030203" pitchFamily="34" charset="0"/>
            </a:endParaRPr>
          </a:p>
          <a:p>
            <a:endParaRPr lang="en-GB" sz="3600" dirty="0" smtClean="0">
              <a:solidFill>
                <a:srgbClr val="7030A0"/>
              </a:solidFill>
              <a:latin typeface="Sassoon Infant Std" panose="020B0503020103030203" pitchFamily="34" charset="0"/>
            </a:endParaRPr>
          </a:p>
          <a:p>
            <a:endParaRPr lang="en-GB" sz="3600" dirty="0" smtClean="0">
              <a:solidFill>
                <a:srgbClr val="7030A0"/>
              </a:solidFill>
              <a:latin typeface="Sassoon Infant Std" panose="020B0503020103030203" pitchFamily="34" charset="0"/>
            </a:endParaRPr>
          </a:p>
          <a:p>
            <a:endParaRPr lang="en-GB" sz="3600" dirty="0">
              <a:solidFill>
                <a:srgbClr val="7030A0"/>
              </a:solidFill>
              <a:latin typeface="Sassoon Infant Std" panose="020B0503020103030203" pitchFamily="34" charset="0"/>
            </a:endParaRPr>
          </a:p>
          <a:p>
            <a:endParaRPr lang="en-GB" sz="2800" dirty="0" smtClean="0">
              <a:solidFill>
                <a:srgbClr val="7030A0"/>
              </a:solidFill>
              <a:latin typeface="Comic Sans MS" panose="030F0702030302020204" pitchFamily="66" charset="0"/>
            </a:endParaRPr>
          </a:p>
          <a:p>
            <a:endParaRPr lang="en-GB" sz="2800" dirty="0">
              <a:solidFill>
                <a:srgbClr val="7030A0"/>
              </a:solidFill>
              <a:latin typeface="Comic Sans MS" panose="030F0702030302020204" pitchFamily="66" charset="0"/>
            </a:endParaRPr>
          </a:p>
          <a:p>
            <a:endParaRPr lang="en-GB" sz="2800" dirty="0">
              <a:solidFill>
                <a:srgbClr val="7030A0"/>
              </a:solidFill>
              <a:latin typeface="Comic Sans MS" panose="030F0702030302020204" pitchFamily="66" charset="0"/>
            </a:endParaRPr>
          </a:p>
          <a:p>
            <a:endParaRPr lang="en-GB" dirty="0"/>
          </a:p>
          <a:p>
            <a:endParaRPr lang="en-GB" dirty="0"/>
          </a:p>
        </p:txBody>
      </p:sp>
      <p:pic>
        <p:nvPicPr>
          <p:cNvPr id="3" name="Picture 2"/>
          <p:cNvPicPr>
            <a:picLocks noChangeAspect="1"/>
          </p:cNvPicPr>
          <p:nvPr/>
        </p:nvPicPr>
        <p:blipFill rotWithShape="1">
          <a:blip r:embed="rId2" cstate="hqprint">
            <a:extLst>
              <a:ext uri="{28A0092B-C50C-407E-A947-70E740481C1C}">
                <a14:useLocalDpi xmlns:a14="http://schemas.microsoft.com/office/drawing/2010/main" val="0"/>
              </a:ext>
            </a:extLst>
          </a:blip>
          <a:srcRect l="14775" t="1228" r="-1250" b="-1228"/>
          <a:stretch/>
        </p:blipFill>
        <p:spPr>
          <a:xfrm rot="5400000">
            <a:off x="7917573" y="2583189"/>
            <a:ext cx="4011612" cy="4000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210029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4F124C-3101-4336-8AF1-63A944E32F49}"/>
              </a:ext>
            </a:extLst>
          </p:cNvPr>
          <p:cNvSpPr txBox="1"/>
          <p:nvPr/>
        </p:nvSpPr>
        <p:spPr>
          <a:xfrm>
            <a:off x="0" y="1263186"/>
            <a:ext cx="4111624" cy="5386090"/>
          </a:xfrm>
          <a:prstGeom prst="rect">
            <a:avLst/>
          </a:prstGeom>
          <a:noFill/>
        </p:spPr>
        <p:txBody>
          <a:bodyPr wrap="square" rtlCol="0">
            <a:spAutoFit/>
          </a:bodyPr>
          <a:lstStyle/>
          <a:p>
            <a:pPr algn="ctr"/>
            <a:r>
              <a:rPr lang="en-GB" sz="2400" dirty="0" smtClean="0">
                <a:latin typeface="Sassoon Infant Std" panose="020B0503020103030203" pitchFamily="34" charset="0"/>
              </a:rPr>
              <a:t>On Easter Sunday morning, two of the followers of Jesus had to go to a place called Emmaus, and as they walked along, they talked about Jesus, about what he has said and how he had died.</a:t>
            </a:r>
          </a:p>
          <a:p>
            <a:pPr algn="ctr"/>
            <a:endParaRPr lang="en-GB" sz="2400" dirty="0" smtClean="0">
              <a:latin typeface="Sassoon Infant Std" panose="020B0503020103030203" pitchFamily="34" charset="0"/>
            </a:endParaRPr>
          </a:p>
          <a:p>
            <a:pPr algn="ctr"/>
            <a:r>
              <a:rPr lang="en-GB" sz="2400" dirty="0" smtClean="0">
                <a:latin typeface="Sassoon Infant Std" panose="020B0503020103030203" pitchFamily="34" charset="0"/>
              </a:rPr>
              <a:t>While they were talking, Jesus himself came and joined them, only they didn’t see that it was Jesus.</a:t>
            </a:r>
            <a:endParaRPr lang="en-GB" sz="2400" dirty="0">
              <a:latin typeface="Sassoon Infant Std" panose="020B0503020103030203" pitchFamily="34" charset="0"/>
            </a:endParaRPr>
          </a:p>
          <a:p>
            <a:pPr algn="ctr"/>
            <a:endParaRPr lang="en-GB" sz="2000" dirty="0">
              <a:latin typeface="Comic Sans MS" panose="030F0702030302020204" pitchFamily="66" charset="0"/>
            </a:endParaRPr>
          </a:p>
          <a:p>
            <a:pPr algn="ctr"/>
            <a:endParaRPr lang="en-GB" dirty="0"/>
          </a:p>
          <a:p>
            <a:pPr algn="ctr"/>
            <a:endParaRPr lang="en-GB" dirty="0"/>
          </a:p>
        </p:txBody>
      </p:sp>
      <p:pic>
        <p:nvPicPr>
          <p:cNvPr id="3" name="Picture 2">
            <a:extLst>
              <a:ext uri="{FF2B5EF4-FFF2-40B4-BE49-F238E27FC236}">
                <a16:creationId xmlns:a16="http://schemas.microsoft.com/office/drawing/2014/main" id="{9D7C7442-E9EA-430C-863E-D7A30BCA9A8B}"/>
              </a:ext>
            </a:extLst>
          </p:cNvPr>
          <p:cNvPicPr>
            <a:picLocks noChangeAspect="1"/>
          </p:cNvPicPr>
          <p:nvPr/>
        </p:nvPicPr>
        <p:blipFill rotWithShape="1">
          <a:blip r:embed="rId2"/>
          <a:srcRect l="48611" t="63703" r="31250"/>
          <a:stretch/>
        </p:blipFill>
        <p:spPr>
          <a:xfrm>
            <a:off x="4591862" y="924453"/>
            <a:ext cx="3011071" cy="4070138"/>
          </a:xfrm>
          <a:prstGeom prst="rect">
            <a:avLst/>
          </a:prstGeom>
        </p:spPr>
      </p:pic>
      <p:sp>
        <p:nvSpPr>
          <p:cNvPr id="4" name="TextBox 3">
            <a:extLst>
              <a:ext uri="{FF2B5EF4-FFF2-40B4-BE49-F238E27FC236}">
                <a16:creationId xmlns:a16="http://schemas.microsoft.com/office/drawing/2014/main" id="{3936592B-D27C-4EF8-A8ED-15CFC1372E62}"/>
              </a:ext>
            </a:extLst>
          </p:cNvPr>
          <p:cNvSpPr txBox="1"/>
          <p:nvPr/>
        </p:nvSpPr>
        <p:spPr>
          <a:xfrm>
            <a:off x="155490" y="93456"/>
            <a:ext cx="5174500" cy="830997"/>
          </a:xfrm>
          <a:prstGeom prst="rect">
            <a:avLst/>
          </a:prstGeom>
          <a:noFill/>
        </p:spPr>
        <p:txBody>
          <a:bodyPr wrap="square" rtlCol="0">
            <a:spAutoFit/>
          </a:bodyPr>
          <a:lstStyle/>
          <a:p>
            <a:pPr algn="ctr"/>
            <a:r>
              <a:rPr lang="en-GB" sz="2400" b="1" dirty="0" smtClean="0">
                <a:latin typeface="Sassoon Infant Std" panose="020B0503020103030203" pitchFamily="34" charset="0"/>
              </a:rPr>
              <a:t>Listen to the Gospel reading</a:t>
            </a:r>
            <a:r>
              <a:rPr lang="en-GB" sz="2400" b="1" dirty="0" smtClean="0">
                <a:latin typeface="Sassoon Infant Std" panose="020B0503020103030203" pitchFamily="34" charset="0"/>
              </a:rPr>
              <a:t> </a:t>
            </a:r>
            <a:r>
              <a:rPr lang="en-GB" sz="2400" b="1" dirty="0">
                <a:latin typeface="Sassoon Infant Std" panose="020B0503020103030203" pitchFamily="34" charset="0"/>
              </a:rPr>
              <a:t>from the ‘Listen’ </a:t>
            </a:r>
            <a:r>
              <a:rPr lang="en-GB" sz="2400" b="1" dirty="0" smtClean="0">
                <a:latin typeface="Sassoon Infant Std" panose="020B0503020103030203" pitchFamily="34" charset="0"/>
              </a:rPr>
              <a:t>Book (Page 84)</a:t>
            </a:r>
            <a:endParaRPr lang="en-GB" sz="2400" b="1" dirty="0">
              <a:latin typeface="Sassoon Infant Std" panose="020B0503020103030203" pitchFamily="34" charset="0"/>
            </a:endParaRPr>
          </a:p>
        </p:txBody>
      </p:sp>
      <p:sp>
        <p:nvSpPr>
          <p:cNvPr id="11" name="TextBox 10">
            <a:extLst>
              <a:ext uri="{FF2B5EF4-FFF2-40B4-BE49-F238E27FC236}">
                <a16:creationId xmlns:a16="http://schemas.microsoft.com/office/drawing/2014/main" id="{79FA45A0-7EB3-43A6-8DD6-287238D515DD}"/>
              </a:ext>
            </a:extLst>
          </p:cNvPr>
          <p:cNvSpPr txBox="1"/>
          <p:nvPr/>
        </p:nvSpPr>
        <p:spPr>
          <a:xfrm>
            <a:off x="7842540" y="857250"/>
            <a:ext cx="4197894" cy="5632311"/>
          </a:xfrm>
          <a:prstGeom prst="rect">
            <a:avLst/>
          </a:prstGeom>
          <a:noFill/>
        </p:spPr>
        <p:txBody>
          <a:bodyPr wrap="square">
            <a:spAutoFit/>
          </a:bodyPr>
          <a:lstStyle/>
          <a:p>
            <a:pPr algn="ctr"/>
            <a:r>
              <a:rPr lang="en-GB" sz="2400" dirty="0" smtClean="0">
                <a:latin typeface="Sassoon Infant Std" panose="020B0503020103030203" pitchFamily="34" charset="0"/>
              </a:rPr>
              <a:t>When they came to Emmaus, the two friends asked the stranger to stay for a meal, for it wa</a:t>
            </a:r>
            <a:r>
              <a:rPr lang="en-GB" sz="2400" dirty="0" smtClean="0">
                <a:latin typeface="Sassoon Infant Std" panose="020B0503020103030203" pitchFamily="34" charset="0"/>
              </a:rPr>
              <a:t>s getting dark.</a:t>
            </a:r>
          </a:p>
          <a:p>
            <a:pPr algn="ctr"/>
            <a:endParaRPr lang="en-GB" sz="2400" dirty="0">
              <a:latin typeface="Sassoon Infant Std" panose="020B0503020103030203" pitchFamily="34" charset="0"/>
            </a:endParaRPr>
          </a:p>
          <a:p>
            <a:pPr algn="ctr"/>
            <a:r>
              <a:rPr lang="en-GB" sz="2400" dirty="0" smtClean="0">
                <a:latin typeface="Sassoon Infant Std" panose="020B0503020103030203" pitchFamily="34" charset="0"/>
              </a:rPr>
              <a:t>So he went in with them,</a:t>
            </a:r>
          </a:p>
          <a:p>
            <a:pPr algn="ctr"/>
            <a:r>
              <a:rPr lang="en-GB" sz="2400" dirty="0" smtClean="0">
                <a:latin typeface="Sassoon Infant Std" panose="020B0503020103030203" pitchFamily="34" charset="0"/>
              </a:rPr>
              <a:t>and when they sat down at the table,</a:t>
            </a:r>
          </a:p>
          <a:p>
            <a:pPr algn="ctr"/>
            <a:r>
              <a:rPr lang="en-GB" sz="2400" dirty="0" smtClean="0">
                <a:latin typeface="Sassoon Infant Std" panose="020B0503020103030203" pitchFamily="34" charset="0"/>
              </a:rPr>
              <a:t>He took the bread,</a:t>
            </a:r>
          </a:p>
          <a:p>
            <a:pPr algn="ctr"/>
            <a:r>
              <a:rPr lang="en-GB" sz="2400" dirty="0" smtClean="0">
                <a:latin typeface="Sassoon Infant Std" panose="020B0503020103030203" pitchFamily="34" charset="0"/>
              </a:rPr>
              <a:t>He blessed it,</a:t>
            </a:r>
          </a:p>
          <a:p>
            <a:pPr algn="ctr"/>
            <a:r>
              <a:rPr lang="en-GB" sz="2400" dirty="0" smtClean="0">
                <a:latin typeface="Sassoon Infant Std" panose="020B0503020103030203" pitchFamily="34" charset="0"/>
              </a:rPr>
              <a:t>He broke it into pieces</a:t>
            </a:r>
          </a:p>
          <a:p>
            <a:pPr algn="ctr"/>
            <a:r>
              <a:rPr lang="en-GB" sz="2400" dirty="0" smtClean="0">
                <a:latin typeface="Sassoon Infant Std" panose="020B0503020103030203" pitchFamily="34" charset="0"/>
              </a:rPr>
              <a:t>And gave it to them to eat.</a:t>
            </a:r>
          </a:p>
          <a:p>
            <a:pPr algn="ctr"/>
            <a:endParaRPr lang="en-GB" sz="2400" dirty="0">
              <a:latin typeface="Sassoon Infant Std" panose="020B0503020103030203" pitchFamily="34" charset="0"/>
            </a:endParaRPr>
          </a:p>
          <a:p>
            <a:pPr algn="ctr"/>
            <a:r>
              <a:rPr lang="en-GB" sz="2400" b="1" dirty="0" smtClean="0">
                <a:latin typeface="Sassoon Infant Std" panose="020B0503020103030203" pitchFamily="34" charset="0"/>
              </a:rPr>
              <a:t>And all of a sudden, they saw that it was Jesus himself!</a:t>
            </a:r>
            <a:endParaRPr lang="en-GB" sz="2400" b="1" dirty="0">
              <a:latin typeface="Sassoon Infant Std" panose="020B0503020103030203" pitchFamily="34" charset="0"/>
            </a:endParaRPr>
          </a:p>
        </p:txBody>
      </p:sp>
    </p:spTree>
    <p:extLst>
      <p:ext uri="{BB962C8B-B14F-4D97-AF65-F5344CB8AC3E}">
        <p14:creationId xmlns:p14="http://schemas.microsoft.com/office/powerpoint/2010/main" val="162567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90550"/>
            <a:ext cx="11772900" cy="7848302"/>
          </a:xfrm>
          <a:prstGeom prst="rect">
            <a:avLst/>
          </a:prstGeom>
          <a:noFill/>
        </p:spPr>
        <p:txBody>
          <a:bodyPr wrap="square" rtlCol="0">
            <a:spAutoFit/>
          </a:bodyPr>
          <a:lstStyle/>
          <a:p>
            <a:r>
              <a:rPr lang="en-GB" sz="3600" b="1" dirty="0" smtClean="0">
                <a:latin typeface="Sassoon Infant Std" panose="020B0503020103030203" pitchFamily="34" charset="0"/>
              </a:rPr>
              <a:t>…and </a:t>
            </a:r>
            <a:r>
              <a:rPr lang="en-GB" sz="3600" b="1" dirty="0">
                <a:latin typeface="Sassoon Infant Std" panose="020B0503020103030203" pitchFamily="34" charset="0"/>
              </a:rPr>
              <a:t>all of a sudden, they saw that it was Jesus himself!</a:t>
            </a:r>
          </a:p>
          <a:p>
            <a:endParaRPr lang="en-GB" sz="3600" dirty="0" smtClean="0">
              <a:solidFill>
                <a:srgbClr val="0070C0"/>
              </a:solidFill>
              <a:latin typeface="Sassoon Infant Std" panose="020B0503020103030203" pitchFamily="34" charset="0"/>
            </a:endParaRPr>
          </a:p>
          <a:p>
            <a:r>
              <a:rPr lang="en-GB" sz="3600" dirty="0" smtClean="0">
                <a:solidFill>
                  <a:srgbClr val="0070C0"/>
                </a:solidFill>
                <a:latin typeface="Sassoon Infant Std" panose="020B0503020103030203" pitchFamily="34" charset="0"/>
              </a:rPr>
              <a:t>Whilst the disciples were walking along to Emmaus, they didn’t realise that they were walking along with Jesus! </a:t>
            </a:r>
          </a:p>
          <a:p>
            <a:endParaRPr lang="en-GB" sz="3600" dirty="0" smtClean="0">
              <a:solidFill>
                <a:srgbClr val="0070C0"/>
              </a:solidFill>
              <a:latin typeface="Sassoon Infant Std" panose="020B0503020103030203" pitchFamily="34" charset="0"/>
            </a:endParaRPr>
          </a:p>
          <a:p>
            <a:r>
              <a:rPr lang="en-GB" sz="3600" dirty="0" smtClean="0">
                <a:solidFill>
                  <a:srgbClr val="0070C0"/>
                </a:solidFill>
                <a:latin typeface="Sassoon Infant Std" panose="020B0503020103030203" pitchFamily="34" charset="0"/>
              </a:rPr>
              <a:t>This is a great Gospel story to help us on our special journey.  It helps us to understand that through the power of the Holy Spirit, we can hear the voice of Jesus and see his face in others when we listen, reflect, share and pray together. The Holy Spirit will guide us when we open the eyes and ears of our hearts! </a:t>
            </a:r>
            <a:endParaRPr lang="en-GB" sz="3600" dirty="0">
              <a:solidFill>
                <a:srgbClr val="0070C0"/>
              </a:solidFill>
              <a:latin typeface="Sassoon Infant Std" panose="020B0503020103030203" pitchFamily="34" charset="0"/>
            </a:endParaRPr>
          </a:p>
          <a:p>
            <a:endParaRPr lang="en-GB" sz="3600" dirty="0" smtClean="0">
              <a:solidFill>
                <a:srgbClr val="0070C0"/>
              </a:solidFill>
              <a:latin typeface="Sassoon Infant Std" panose="020B0503020103030203" pitchFamily="34" charset="0"/>
            </a:endParaRPr>
          </a:p>
          <a:p>
            <a:endParaRPr lang="en-GB" sz="3600" dirty="0">
              <a:solidFill>
                <a:srgbClr val="0070C0"/>
              </a:solidFill>
              <a:latin typeface="Sassoon Infant Std" panose="020B0503020103030203" pitchFamily="34" charset="0"/>
            </a:endParaRPr>
          </a:p>
          <a:p>
            <a:endParaRPr lang="en-GB" sz="3600" dirty="0">
              <a:solidFill>
                <a:srgbClr val="0070C0"/>
              </a:solidFill>
              <a:latin typeface="Sassoon Infant Std" panose="020B0503020103030203" pitchFamily="34" charset="0"/>
            </a:endParaRPr>
          </a:p>
        </p:txBody>
      </p:sp>
      <p:pic>
        <p:nvPicPr>
          <p:cNvPr id="3" name="Picture 2"/>
          <p:cNvPicPr>
            <a:picLocks noChangeAspect="1"/>
          </p:cNvPicPr>
          <p:nvPr/>
        </p:nvPicPr>
        <p:blipFill rotWithShape="1">
          <a:blip r:embed="rId2" cstate="hqprint">
            <a:extLst>
              <a:ext uri="{28A0092B-C50C-407E-A947-70E740481C1C}">
                <a14:useLocalDpi xmlns:a14="http://schemas.microsoft.com/office/drawing/2010/main" val="0"/>
              </a:ext>
            </a:extLst>
          </a:blip>
          <a:srcRect l="14775" t="1228" r="-1250" b="-1228"/>
          <a:stretch/>
        </p:blipFill>
        <p:spPr>
          <a:xfrm rot="5400000">
            <a:off x="10803163" y="2116214"/>
            <a:ext cx="1199999" cy="119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94664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C1B225-B233-4CFE-85AD-0F8FF480557C}"/>
              </a:ext>
            </a:extLst>
          </p:cNvPr>
          <p:cNvSpPr txBox="1"/>
          <p:nvPr/>
        </p:nvSpPr>
        <p:spPr>
          <a:xfrm>
            <a:off x="6481953" y="419100"/>
            <a:ext cx="5710047" cy="4791584"/>
          </a:xfrm>
          <a:prstGeom prst="rect">
            <a:avLst/>
          </a:prstGeom>
        </p:spPr>
        <p:txBody>
          <a:bodyPr vert="horz" lIns="91440" tIns="45720" rIns="91440" bIns="45720" rtlCol="0" anchor="t">
            <a:noAutofit/>
          </a:bodyPr>
          <a:lstStyle/>
          <a:p>
            <a:pPr>
              <a:lnSpc>
                <a:spcPct val="90000"/>
              </a:lnSpc>
              <a:spcAft>
                <a:spcPts val="600"/>
              </a:spcAft>
            </a:pPr>
            <a:r>
              <a:rPr lang="en-US" sz="2800" b="1" u="sng" dirty="0">
                <a:solidFill>
                  <a:srgbClr val="002060"/>
                </a:solidFill>
                <a:latin typeface="Sassoon Infant Std" panose="020B0503020103030203" pitchFamily="34" charset="0"/>
              </a:rPr>
              <a:t>Let’s Create!</a:t>
            </a:r>
          </a:p>
          <a:p>
            <a:pPr>
              <a:lnSpc>
                <a:spcPct val="90000"/>
              </a:lnSpc>
              <a:spcAft>
                <a:spcPts val="600"/>
              </a:spcAft>
            </a:pPr>
            <a:endParaRPr lang="en-US" sz="2800" dirty="0">
              <a:solidFill>
                <a:srgbClr val="002060"/>
              </a:solidFill>
              <a:latin typeface="Sassoon Infant Std" panose="020B0503020103030203" pitchFamily="34" charset="0"/>
            </a:endParaRPr>
          </a:p>
          <a:p>
            <a:pPr>
              <a:lnSpc>
                <a:spcPct val="90000"/>
              </a:lnSpc>
              <a:spcAft>
                <a:spcPts val="600"/>
              </a:spcAft>
            </a:pPr>
            <a:r>
              <a:rPr lang="en-US" sz="2800" dirty="0">
                <a:solidFill>
                  <a:srgbClr val="002060"/>
                </a:solidFill>
                <a:latin typeface="Sassoon Infant Std" panose="020B0503020103030203" pitchFamily="34" charset="0"/>
              </a:rPr>
              <a:t>Make your very own </a:t>
            </a:r>
            <a:r>
              <a:rPr lang="en-US" sz="2800" dirty="0" smtClean="0">
                <a:solidFill>
                  <a:srgbClr val="002060"/>
                </a:solidFill>
                <a:latin typeface="Sassoon Infant Std" panose="020B0503020103030203" pitchFamily="34" charset="0"/>
              </a:rPr>
              <a:t>pair of </a:t>
            </a:r>
          </a:p>
          <a:p>
            <a:pPr>
              <a:lnSpc>
                <a:spcPct val="90000"/>
              </a:lnSpc>
              <a:spcAft>
                <a:spcPts val="600"/>
              </a:spcAft>
            </a:pPr>
            <a:r>
              <a:rPr lang="en-US" sz="2800" b="1" dirty="0" err="1" smtClean="0">
                <a:solidFill>
                  <a:srgbClr val="002060"/>
                </a:solidFill>
                <a:latin typeface="Sassoon Infant Std" panose="020B0503020103030203" pitchFamily="34" charset="0"/>
              </a:rPr>
              <a:t>Synodal</a:t>
            </a:r>
            <a:r>
              <a:rPr lang="en-US" sz="2800" b="1" dirty="0" smtClean="0">
                <a:solidFill>
                  <a:srgbClr val="002060"/>
                </a:solidFill>
                <a:latin typeface="Sassoon Infant Std" panose="020B0503020103030203" pitchFamily="34" charset="0"/>
              </a:rPr>
              <a:t> Spectacles!</a:t>
            </a:r>
            <a:endParaRPr lang="en-US" sz="2800" b="1" dirty="0">
              <a:solidFill>
                <a:srgbClr val="002060"/>
              </a:solidFill>
              <a:latin typeface="Sassoon Infant Std" panose="020B0503020103030203" pitchFamily="34" charset="0"/>
            </a:endParaRPr>
          </a:p>
          <a:p>
            <a:pPr>
              <a:lnSpc>
                <a:spcPct val="90000"/>
              </a:lnSpc>
              <a:spcAft>
                <a:spcPts val="600"/>
              </a:spcAft>
            </a:pPr>
            <a:endParaRPr lang="en-US" sz="2800" dirty="0">
              <a:solidFill>
                <a:srgbClr val="002060"/>
              </a:solidFill>
              <a:latin typeface="Sassoon Infant Std" panose="020B0503020103030203" pitchFamily="34" charset="0"/>
            </a:endParaRPr>
          </a:p>
          <a:p>
            <a:pPr marL="57150">
              <a:lnSpc>
                <a:spcPct val="90000"/>
              </a:lnSpc>
              <a:spcAft>
                <a:spcPts val="600"/>
              </a:spcAft>
            </a:pPr>
            <a:r>
              <a:rPr lang="en-US" sz="2800" dirty="0">
                <a:solidFill>
                  <a:srgbClr val="002060"/>
                </a:solidFill>
                <a:latin typeface="Sassoon Infant Std" panose="020B0503020103030203" pitchFamily="34" charset="0"/>
              </a:rPr>
              <a:t>- To help remind </a:t>
            </a:r>
            <a:r>
              <a:rPr lang="en-US" sz="2800" dirty="0" smtClean="0">
                <a:solidFill>
                  <a:srgbClr val="002060"/>
                </a:solidFill>
                <a:latin typeface="Sassoon Infant Std" panose="020B0503020103030203" pitchFamily="34" charset="0"/>
              </a:rPr>
              <a:t>us </a:t>
            </a:r>
            <a:r>
              <a:rPr lang="en-US" sz="2800" dirty="0" smtClean="0">
                <a:solidFill>
                  <a:srgbClr val="002060"/>
                </a:solidFill>
                <a:latin typeface="Sassoon Infant Std" panose="020B0503020103030203" pitchFamily="34" charset="0"/>
              </a:rPr>
              <a:t>to see Jesus in each other whilst journeying together!</a:t>
            </a:r>
            <a:endParaRPr lang="en-US" sz="2800" dirty="0">
              <a:solidFill>
                <a:srgbClr val="002060"/>
              </a:solidFill>
              <a:latin typeface="Sassoon Infant Std" panose="020B0503020103030203" pitchFamily="34" charset="0"/>
            </a:endParaRPr>
          </a:p>
          <a:p>
            <a:pPr marL="57150">
              <a:lnSpc>
                <a:spcPct val="90000"/>
              </a:lnSpc>
              <a:spcAft>
                <a:spcPts val="600"/>
              </a:spcAft>
            </a:pPr>
            <a:endParaRPr lang="en-US" sz="2800" dirty="0">
              <a:solidFill>
                <a:srgbClr val="002060"/>
              </a:solidFill>
              <a:latin typeface="Sassoon Infant Std" panose="020B0503020103030203" pitchFamily="34" charset="0"/>
            </a:endParaRPr>
          </a:p>
          <a:p>
            <a:pPr marL="57150">
              <a:lnSpc>
                <a:spcPct val="90000"/>
              </a:lnSpc>
              <a:spcAft>
                <a:spcPts val="600"/>
              </a:spcAft>
            </a:pPr>
            <a:r>
              <a:rPr lang="en-US" sz="2800" dirty="0" smtClean="0">
                <a:solidFill>
                  <a:srgbClr val="002060"/>
                </a:solidFill>
                <a:latin typeface="Sassoon Infant Std" panose="020B0503020103030203" pitchFamily="34" charset="0"/>
              </a:rPr>
              <a:t>To </a:t>
            </a:r>
            <a:r>
              <a:rPr lang="en-US" sz="2800" dirty="0">
                <a:solidFill>
                  <a:srgbClr val="002060"/>
                </a:solidFill>
                <a:latin typeface="Sassoon Infant Std" panose="020B0503020103030203" pitchFamily="34" charset="0"/>
              </a:rPr>
              <a:t>make your </a:t>
            </a:r>
            <a:r>
              <a:rPr lang="en-US" sz="2800" dirty="0" smtClean="0">
                <a:solidFill>
                  <a:srgbClr val="002060"/>
                </a:solidFill>
                <a:latin typeface="Sassoon Infant Std" panose="020B0503020103030203" pitchFamily="34" charset="0"/>
              </a:rPr>
              <a:t>spectacles, cut out 2 heart shapes and cut a heart shaped hole in each one so that you can see out of them.  Use pipe cleaners to make the bits that go around your ears </a:t>
            </a:r>
            <a:r>
              <a:rPr lang="en-US" sz="2800" dirty="0" smtClean="0">
                <a:solidFill>
                  <a:srgbClr val="002060"/>
                </a:solidFill>
                <a:latin typeface="Sassoon Infant Std" panose="020B0503020103030203" pitchFamily="34" charset="0"/>
                <a:sym typeface="Wingdings" panose="05000000000000000000" pitchFamily="2" charset="2"/>
              </a:rPr>
              <a:t></a:t>
            </a:r>
            <a:endParaRPr lang="en-US" sz="2800" dirty="0">
              <a:solidFill>
                <a:srgbClr val="002060"/>
              </a:solidFill>
              <a:latin typeface="Sassoon Infant Std" panose="020B0503020103030203" pitchFamily="34" charset="0"/>
            </a:endParaRPr>
          </a:p>
          <a:p>
            <a:pPr marL="57150">
              <a:lnSpc>
                <a:spcPct val="90000"/>
              </a:lnSpc>
              <a:spcAft>
                <a:spcPts val="600"/>
              </a:spcAft>
            </a:pPr>
            <a:endParaRPr lang="en-US" sz="2800" dirty="0">
              <a:latin typeface="Comic Sans MS" panose="030F0702030302020204" pitchFamily="66" charset="0"/>
            </a:endParaRPr>
          </a:p>
          <a:p>
            <a:pPr marL="57150">
              <a:lnSpc>
                <a:spcPct val="90000"/>
              </a:lnSpc>
              <a:spcAft>
                <a:spcPts val="600"/>
              </a:spcAft>
            </a:pPr>
            <a:endParaRPr lang="en-US" sz="2800" dirty="0">
              <a:latin typeface="Comic Sans MS" panose="030F0702030302020204" pitchFamily="66" charset="0"/>
            </a:endParaRPr>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7553" y="1181100"/>
            <a:ext cx="5994400" cy="4495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065271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TotalTime>
  <Words>702</Words>
  <Application>Microsoft Office PowerPoint</Application>
  <PresentationFormat>Widescreen</PresentationFormat>
  <Paragraphs>105</Paragraphs>
  <Slides>12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Comic Sans MS</vt:lpstr>
      <vt:lpstr>Sassoon Infant Std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Pearson</dc:creator>
  <cp:lastModifiedBy>Sheila</cp:lastModifiedBy>
  <cp:revision>21</cp:revision>
  <dcterms:created xsi:type="dcterms:W3CDTF">2021-09-30T19:32:32Z</dcterms:created>
  <dcterms:modified xsi:type="dcterms:W3CDTF">2022-09-26T05:50:50Z</dcterms:modified>
</cp:coreProperties>
</file>