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0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17FEF-2B11-4E8C-A42F-D4B9942014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C83781-73B8-4F6C-AF49-139CA3D1EE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A40502-8320-4AD9-B14F-27A54C319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9F91-A716-4A0C-8190-0B27AEB6A3AD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49D76-D49C-40C4-AF25-6A00B480F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44D80-580F-468D-B1A0-9D44E96D6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DAE7-5764-4FA3-85C3-C4A3EDB87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589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6D048-6C81-4B3E-A0D3-6710C5E58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BF9170-94B0-4C39-9FC8-9F06D1DCD6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36636-C008-416C-A309-98CD0B537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9F91-A716-4A0C-8190-0B27AEB6A3AD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4BE18-DD8D-4456-8F26-9B7411AB6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7432F-18F6-47E6-A0B0-E6F18E2FA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DAE7-5764-4FA3-85C3-C4A3EDB87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883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87A79C-7CBA-4BEF-9B8B-9F8454243D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18574E-471D-481D-9863-1421651B4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789B5-015E-4B7B-BB76-56D6563A3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9F91-A716-4A0C-8190-0B27AEB6A3AD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8010D-3EB3-45B5-A014-EC3965432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44A44-A3BC-4114-904C-06BCEA2B8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DAE7-5764-4FA3-85C3-C4A3EDB87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928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6FE89-6265-425E-9968-3C4589BB0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EAEED-2941-46FF-ACF5-341579CA5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6AF2D-AC63-451F-B84F-E99881ECC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9F91-A716-4A0C-8190-0B27AEB6A3AD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FA459-3713-4EC1-80E0-513D95B90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7A5C4-5622-49A2-85E2-AD6B453BA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DAE7-5764-4FA3-85C3-C4A3EDB87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772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05236-D402-4936-9023-5EBC1E58A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8AEC97-4425-4000-8002-EF04C9555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A5982-7CE2-4CF2-9723-44CD1AFAC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9F91-A716-4A0C-8190-0B27AEB6A3AD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3704A-C675-4007-808A-89D6F1B7B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262C7-4F93-45B3-8CCD-14DF864DA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DAE7-5764-4FA3-85C3-C4A3EDB87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704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B4900-D382-46AF-A113-91EAD669C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12A56-5A42-488F-919C-5BA36019E8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EB0874-A31B-4EB4-89D6-E6F7CAFE34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E34ED-7508-4182-BF9C-5B939BD29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9F91-A716-4A0C-8190-0B27AEB6A3AD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0230D5-12A1-4448-84BE-9FA31A22C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3AD282-1715-4DDF-9AA1-FAB0470D8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DAE7-5764-4FA3-85C3-C4A3EDB87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48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E9932-1677-4044-B22B-2C71532B6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4C4FB2-9196-47A2-B475-DB8DF2268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026607-6B92-4D35-ADEC-157C118CC1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DE08B7-D231-4EE7-980A-CDC1C7E6F2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DDEC6D-D532-4572-A977-7AA273BB50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31F80D-BA03-4A18-838B-69783EB68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9F91-A716-4A0C-8190-0B27AEB6A3AD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C38D21-FD9F-431D-927A-7210448D1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3498F3-3F6D-4D7D-A84C-E81549731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DAE7-5764-4FA3-85C3-C4A3EDB87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895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755A0-584E-423E-BB31-2F8000096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9A6FF3-4BDC-480B-BE0B-4F261473D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9F91-A716-4A0C-8190-0B27AEB6A3AD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ABF869-AFFA-47BB-A933-7136DB209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BF62B5-DB6E-4EB0-8EA9-0DB1DE0D9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DAE7-5764-4FA3-85C3-C4A3EDB87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954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A8572F-EB6D-468A-B221-319B4E7D5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9F91-A716-4A0C-8190-0B27AEB6A3AD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6EF5FE-CC64-47F6-AE5F-457DAE0D0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FA4012-7082-454E-9732-5731CA8CC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DAE7-5764-4FA3-85C3-C4A3EDB87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942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C38F7-C35D-4D18-AF1A-1CC642B3F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F272C-4A0F-41BC-ABC0-D0888C3C6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142388-FC81-470D-B6A2-B5D8EE798A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2241BC-1353-4CA3-A47A-8F1C3DC06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9F91-A716-4A0C-8190-0B27AEB6A3AD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86F8F3-8122-4103-933D-431A1C329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9C2901-1BAA-44E2-8B8B-942A0295B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DAE7-5764-4FA3-85C3-C4A3EDB87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980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21EF2-CEC2-4B5C-98CB-18CE894FB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ADCF17-AA72-4276-BB31-B9C06B4422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4D5A0-2843-41C2-853A-D512D694FB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162129-1D05-40FB-8DD2-10B6BBB7D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9F91-A716-4A0C-8190-0B27AEB6A3AD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A3D876-F30E-4AD7-B6E3-486590309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F7C882-5026-459A-92F1-4E92FF202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DAE7-5764-4FA3-85C3-C4A3EDB87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562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72DD24-5E17-4C26-BD02-42B1FB1CF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A58A54-0C32-499C-B90F-86D2FB10EE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266CE-E391-47BB-BE8C-41524AE640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F9F91-A716-4A0C-8190-0B27AEB6A3AD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65191-686F-4A9F-B9AD-498814F7D2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32A22-ED74-4523-94B5-75B4F0C0A3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CDAE7-5764-4FA3-85C3-C4A3EDB87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8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667055-A844-44E4-AFC5-971509B7F7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696" y="643467"/>
            <a:ext cx="4331503" cy="557106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A67FE2E-645D-449E-9856-F8B0BA388B76}"/>
              </a:ext>
            </a:extLst>
          </p:cNvPr>
          <p:cNvSpPr/>
          <p:nvPr/>
        </p:nvSpPr>
        <p:spPr>
          <a:xfrm>
            <a:off x="814269" y="5973071"/>
            <a:ext cx="301657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/>
              <a:t>https://www.pinterest.co.uk/pin/324118504412956904/?lp=true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706F7E-49F8-4355-9062-DA4879326577}"/>
              </a:ext>
            </a:extLst>
          </p:cNvPr>
          <p:cNvSpPr txBox="1"/>
          <p:nvPr/>
        </p:nvSpPr>
        <p:spPr>
          <a:xfrm>
            <a:off x="5637229" y="952107"/>
            <a:ext cx="516588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What is the child in the picture doing?</a:t>
            </a:r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Who do you think all of the people are in the tree?</a:t>
            </a:r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Create your own care tree showing all of the people who care for you and who you care for in return</a:t>
            </a:r>
          </a:p>
        </p:txBody>
      </p:sp>
    </p:spTree>
    <p:extLst>
      <p:ext uri="{BB962C8B-B14F-4D97-AF65-F5344CB8AC3E}">
        <p14:creationId xmlns:p14="http://schemas.microsoft.com/office/powerpoint/2010/main" val="2654172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close up of text on a white background&#10;&#10;Description generated with high confidence">
            <a:extLst>
              <a:ext uri="{FF2B5EF4-FFF2-40B4-BE49-F238E27FC236}">
                <a16:creationId xmlns:a16="http://schemas.microsoft.com/office/drawing/2014/main" id="{5F2DEFB0-C81B-4F65-91BF-0A9E8D9246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842" y="643467"/>
            <a:ext cx="730631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347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60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Barbara Coupar</dc:creator>
  <cp:lastModifiedBy>Barbara Coupar</cp:lastModifiedBy>
  <cp:revision>2</cp:revision>
  <dcterms:created xsi:type="dcterms:W3CDTF">2018-08-27T10:11:44Z</dcterms:created>
  <dcterms:modified xsi:type="dcterms:W3CDTF">2018-08-27T10:20:43Z</dcterms:modified>
</cp:coreProperties>
</file>