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0" y="6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B7EF68D-DC89-4DA5-812A-DB50F9A2F0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A56DEB-7F3E-4802-9BC8-DC31CEE1341B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ABD677-3119-4B40-8338-DE129F3181CB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E0C407-2894-4C51-A8F9-3A58DDE09F0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5BBC58B-526A-4BC9-BB95-380A78C2240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969419-2669-43E9-8516-AD8A8481CA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7683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D1BF21-F5B4-4161-BFEB-A24C63212B0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9BDF8F-45B2-4CBD-A240-B18BB81F843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97A8FB-984F-42CA-8DC5-8F45BE8BF3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0E7CF-0C66-44BE-952D-6182729B0531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E9617E-284C-4114-9902-7B13D064D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9F055-2E2E-46BC-9221-C1F66C28B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9230-124F-489B-9343-9BFC5DFCB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6561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9E427-54F4-41DE-8D24-2DA36E80F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9D7925-0536-4271-AB79-D7CE90B9B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CC791B-4307-45A6-B4DA-06F4812E6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0E7CF-0C66-44BE-952D-6182729B0531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0AE38E-CCEC-4ABA-BD29-7D8E5C775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1FF027-D375-4BD6-BAD4-2CFCDF467D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9230-124F-489B-9343-9BFC5DFCB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136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152B30-5713-442C-B319-BE1D40722F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396495-EDAA-42F7-BB1D-7B5D017CAA0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92128-FCFF-4AE5-9E3D-32440D5665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0E7CF-0C66-44BE-952D-6182729B0531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96C721-B699-4AC6-8DB3-E1DC75F83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78385-582A-416C-9BB5-B07F5F417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9230-124F-489B-9343-9BFC5DFCB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2596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5F42A-E682-4737-B143-97F7E813D5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BAC955-77E3-4CAE-A1F5-5A642277E8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4916BE-4F77-4966-836F-1B5D21A57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0E7CF-0C66-44BE-952D-6182729B0531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06D22A-DA8A-4000-907D-3640FFCB6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8C1DC-E9A4-4162-B698-4BA7B704F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9230-124F-489B-9343-9BFC5DFCB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817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BB0EC-B3E3-4957-9E52-5C4B7DBDF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FD3748-553E-4A82-9CDB-3F211B16A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D220FF-5268-4320-B7E0-9CDBB34D9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0E7CF-0C66-44BE-952D-6182729B0531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75942-307C-4482-A923-862E56A6E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4ED4B5-ABB6-4B1D-A4CE-4992E1D28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9230-124F-489B-9343-9BFC5DFCB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4440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F40E4-5AD1-4FD3-8E1E-757DEB91CF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2492A-F86F-41BE-A850-C00B5777D1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D00754-0D23-43E7-885E-F6DFF0ECE0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CCE792-46AB-4A98-A253-025BAEE51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0E7CF-0C66-44BE-952D-6182729B0531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C33888-BCD6-49CA-8B47-6BA55CB220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E7AC4A-295D-40C1-BC4C-8D2A22EC0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9230-124F-489B-9343-9BFC5DFCB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339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9920E-5D56-493B-843D-5E8FF68D1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ED900C-03E3-4148-BD66-AC73A0735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4CEB1C-46F5-42DB-8956-73C54D3EC1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19AE99-59B8-49D5-9719-5932FBE32F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63E003F-2051-48DA-A349-39DEF6F643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375ADC-68A8-49E5-97C7-70DBE02D7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0E7CF-0C66-44BE-952D-6182729B0531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D4AEBF-0D66-433C-B3A0-D89E31F4C2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D7F099-DED4-4AA0-BF70-AD608CCBC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9230-124F-489B-9343-9BFC5DFCB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278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2A3CA-AF96-4A04-940C-8EBFAA4510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36889B2-1931-47BB-8C0E-742CD1AC40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0E7CF-0C66-44BE-952D-6182729B0531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2A430F6-E652-4ECA-A5A7-D4539D967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28E3AD-8593-461A-82DE-7983783E1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9230-124F-489B-9343-9BFC5DFCB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977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B360216-35C9-49E8-8137-558359637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0E7CF-0C66-44BE-952D-6182729B0531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2FA5EC-35BD-447D-9656-EAB0D80EA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405FA3-BDDC-45F6-9592-9D69E2A66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9230-124F-489B-9343-9BFC5DFCB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6087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63747-BF65-420E-A9DA-14F802970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33F75-AF5A-4217-A526-0AFD1EFEB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EA5BC7-8A01-4AB8-A69A-65359F5F00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9EC1EB1-062E-4EC2-B504-42CBA268D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0E7CF-0C66-44BE-952D-6182729B0531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1DA609-F079-4CB5-87AA-5533E6331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C1B1C8-B683-4DE7-8749-4A636818D2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9230-124F-489B-9343-9BFC5DFCB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0339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E1688-CF7F-415D-A2AF-1DCBF5571E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D2A5CAE-EA9B-4549-9A98-CDA0BA64F9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C1E74F-4A0E-46F1-9573-9FDB4AE4FC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527F21-4BCA-40FE-B37A-5C8F6B633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80E7CF-0C66-44BE-952D-6182729B0531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ADC7BE-05B7-4EBC-8B9C-726CC8634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B853EF-8BC8-4D95-8A13-ABD60B978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F09230-124F-489B-9343-9BFC5DFCB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4702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9A82E5-A5C4-4534-AB35-40C957B5A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357736-F56D-4E02-BEEB-D24C4DAFE9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44C134-5E27-48AF-B9C4-0F4727E6C9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80E7CF-0C66-44BE-952D-6182729B0531}" type="datetimeFigureOut">
              <a:rPr lang="en-GB" smtClean="0"/>
              <a:t>27/08/2018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643660-57C0-468E-A74C-99E730CC42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F1F248-7FCA-492E-97E0-C76E0A48E8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F09230-124F-489B-9343-9BFC5DFCBD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9918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Freeform 14">
            <a:extLst>
              <a:ext uri="{FF2B5EF4-FFF2-40B4-BE49-F238E27FC236}">
                <a16:creationId xmlns:a16="http://schemas.microsoft.com/office/drawing/2014/main" id="{6FC11E2E-9797-4FEA-90FD-894E32A208B5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48626"/>
            <a:ext cx="6738450" cy="1409374"/>
          </a:xfrm>
          <a:custGeom>
            <a:avLst/>
            <a:gdLst>
              <a:gd name="connsiteX0" fmla="*/ 0 w 6738450"/>
              <a:gd name="connsiteY0" fmla="*/ 0 h 1409374"/>
              <a:gd name="connsiteX1" fmla="*/ 6738450 w 6738450"/>
              <a:gd name="connsiteY1" fmla="*/ 0 h 1409374"/>
              <a:gd name="connsiteX2" fmla="*/ 6085725 w 6738450"/>
              <a:gd name="connsiteY2" fmla="*/ 1409374 h 1409374"/>
              <a:gd name="connsiteX3" fmla="*/ 1524000 w 6738450"/>
              <a:gd name="connsiteY3" fmla="*/ 1409374 h 1409374"/>
              <a:gd name="connsiteX4" fmla="*/ 1200418 w 6738450"/>
              <a:gd name="connsiteY4" fmla="*/ 1409374 h 1409374"/>
              <a:gd name="connsiteX5" fmla="*/ 0 w 6738450"/>
              <a:gd name="connsiteY5" fmla="*/ 1409374 h 1409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738450" h="1409374">
                <a:moveTo>
                  <a:pt x="0" y="0"/>
                </a:moveTo>
                <a:lnTo>
                  <a:pt x="6738450" y="0"/>
                </a:lnTo>
                <a:lnTo>
                  <a:pt x="6085725" y="1409374"/>
                </a:lnTo>
                <a:lnTo>
                  <a:pt x="1524000" y="1409374"/>
                </a:lnTo>
                <a:lnTo>
                  <a:pt x="1200418" y="1409374"/>
                </a:lnTo>
                <a:lnTo>
                  <a:pt x="0" y="1409374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18" name="Freeform 33">
            <a:extLst>
              <a:ext uri="{FF2B5EF4-FFF2-40B4-BE49-F238E27FC236}">
                <a16:creationId xmlns:a16="http://schemas.microsoft.com/office/drawing/2014/main" id="{F8828EFD-56F8-4B00-9A0D-B623CC074A0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102096" y="3608996"/>
            <a:ext cx="4522796" cy="3249004"/>
          </a:xfrm>
          <a:custGeom>
            <a:avLst/>
            <a:gdLst>
              <a:gd name="connsiteX0" fmla="*/ 3018081 w 4522796"/>
              <a:gd name="connsiteY0" fmla="*/ 0 h 3249004"/>
              <a:gd name="connsiteX1" fmla="*/ 0 w 4522796"/>
              <a:gd name="connsiteY1" fmla="*/ 0 h 3249004"/>
              <a:gd name="connsiteX2" fmla="*/ 0 w 4522796"/>
              <a:gd name="connsiteY2" fmla="*/ 3249004 h 3249004"/>
              <a:gd name="connsiteX3" fmla="*/ 4522796 w 4522796"/>
              <a:gd name="connsiteY3" fmla="*/ 3249004 h 32490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22796" h="3249004">
                <a:moveTo>
                  <a:pt x="3018081" y="0"/>
                </a:moveTo>
                <a:lnTo>
                  <a:pt x="0" y="0"/>
                </a:lnTo>
                <a:lnTo>
                  <a:pt x="0" y="3249004"/>
                </a:lnTo>
                <a:lnTo>
                  <a:pt x="4522796" y="3249004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b="1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085B63A-2D2F-4B09-9BFB-E2080686CEE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266810" y="5448626"/>
            <a:ext cx="5925190" cy="1409374"/>
          </a:xfrm>
          <a:custGeom>
            <a:avLst/>
            <a:gdLst>
              <a:gd name="connsiteX0" fmla="*/ 652725 w 5925190"/>
              <a:gd name="connsiteY0" fmla="*/ 0 h 1409374"/>
              <a:gd name="connsiteX1" fmla="*/ 5925190 w 5925190"/>
              <a:gd name="connsiteY1" fmla="*/ 0 h 1409374"/>
              <a:gd name="connsiteX2" fmla="*/ 5925190 w 5925190"/>
              <a:gd name="connsiteY2" fmla="*/ 1409374 h 1409374"/>
              <a:gd name="connsiteX3" fmla="*/ 0 w 5925190"/>
              <a:gd name="connsiteY3" fmla="*/ 1409374 h 14093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25190" h="1409374">
                <a:moveTo>
                  <a:pt x="652725" y="0"/>
                </a:moveTo>
                <a:lnTo>
                  <a:pt x="5925190" y="0"/>
                </a:lnTo>
                <a:lnTo>
                  <a:pt x="5925190" y="1409374"/>
                </a:lnTo>
                <a:lnTo>
                  <a:pt x="0" y="1409374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4">
            <a:extLst>
              <a:ext uri="{FF2B5EF4-FFF2-40B4-BE49-F238E27FC236}">
                <a16:creationId xmlns:a16="http://schemas.microsoft.com/office/drawing/2014/main" id="{3D4697C8-4A0D-4493-B526-7CC15E0EE557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920618" cy="2896258"/>
          </a:xfrm>
          <a:custGeom>
            <a:avLst/>
            <a:gdLst>
              <a:gd name="connsiteX0" fmla="*/ 0 w 5920618"/>
              <a:gd name="connsiteY0" fmla="*/ 0 h 2896258"/>
              <a:gd name="connsiteX1" fmla="*/ 3191370 w 5920618"/>
              <a:gd name="connsiteY1" fmla="*/ 0 h 2896258"/>
              <a:gd name="connsiteX2" fmla="*/ 3346315 w 5920618"/>
              <a:gd name="connsiteY2" fmla="*/ 0 h 2896258"/>
              <a:gd name="connsiteX3" fmla="*/ 5920618 w 5920618"/>
              <a:gd name="connsiteY3" fmla="*/ 0 h 2896258"/>
              <a:gd name="connsiteX4" fmla="*/ 4583705 w 5920618"/>
              <a:gd name="connsiteY4" fmla="*/ 2896258 h 2896258"/>
              <a:gd name="connsiteX5" fmla="*/ 3346315 w 5920618"/>
              <a:gd name="connsiteY5" fmla="*/ 2896258 h 2896258"/>
              <a:gd name="connsiteX6" fmla="*/ 1854457 w 5920618"/>
              <a:gd name="connsiteY6" fmla="*/ 2896258 h 2896258"/>
              <a:gd name="connsiteX7" fmla="*/ 0 w 5920618"/>
              <a:gd name="connsiteY7" fmla="*/ 2896258 h 28962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920618" h="2896258">
                <a:moveTo>
                  <a:pt x="0" y="0"/>
                </a:moveTo>
                <a:lnTo>
                  <a:pt x="3191370" y="0"/>
                </a:lnTo>
                <a:lnTo>
                  <a:pt x="3346315" y="0"/>
                </a:lnTo>
                <a:lnTo>
                  <a:pt x="5920618" y="0"/>
                </a:lnTo>
                <a:lnTo>
                  <a:pt x="4583705" y="2896258"/>
                </a:lnTo>
                <a:lnTo>
                  <a:pt x="3346315" y="2896258"/>
                </a:lnTo>
                <a:lnTo>
                  <a:pt x="1854457" y="2896258"/>
                </a:lnTo>
                <a:lnTo>
                  <a:pt x="0" y="289625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A close up of a person&#10;&#10;Description generated with high confidence">
            <a:extLst>
              <a:ext uri="{FF2B5EF4-FFF2-40B4-BE49-F238E27FC236}">
                <a16:creationId xmlns:a16="http://schemas.microsoft.com/office/drawing/2014/main" id="{760DCF65-635C-48F6-B356-94536B3E88F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8084" y="643466"/>
            <a:ext cx="2908543" cy="416169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A32CE24-6F77-4C86-98B6-B63FFB6C40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3011117"/>
            <a:ext cx="6618051" cy="1355750"/>
          </a:xfrm>
        </p:spPr>
        <p:txBody>
          <a:bodyPr>
            <a:normAutofit/>
          </a:bodyPr>
          <a:lstStyle/>
          <a:p>
            <a:pPr algn="l"/>
            <a:r>
              <a:rPr lang="en-GB" sz="4600"/>
              <a:t>Outside</a:t>
            </a:r>
            <a:br>
              <a:rPr lang="en-GB" sz="4600"/>
            </a:br>
            <a:r>
              <a:rPr lang="en-GB" sz="4600"/>
              <a:t>Inside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C7E61D7-CBE6-4587-B22F-C5B25D0108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73823"/>
            <a:ext cx="6618051" cy="911117"/>
          </a:xfrm>
        </p:spPr>
        <p:txBody>
          <a:bodyPr>
            <a:normAutofit/>
          </a:bodyPr>
          <a:lstStyle/>
          <a:p>
            <a:pPr algn="l"/>
            <a:endParaRPr lang="en-GB" sz="2000"/>
          </a:p>
        </p:txBody>
      </p:sp>
    </p:spTree>
    <p:extLst>
      <p:ext uri="{BB962C8B-B14F-4D97-AF65-F5344CB8AC3E}">
        <p14:creationId xmlns:p14="http://schemas.microsoft.com/office/powerpoint/2010/main" val="675526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lose up of a person&#10;&#10;Description generated with high confidence">
            <a:extLst>
              <a:ext uri="{FF2B5EF4-FFF2-40B4-BE49-F238E27FC236}">
                <a16:creationId xmlns:a16="http://schemas.microsoft.com/office/drawing/2014/main" id="{A5EEAA4D-C4B0-4E29-A3A9-EDDC35FCB54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1603" y="705277"/>
            <a:ext cx="4187963" cy="544744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24BB52D-5569-4F1E-85D2-671F0B33BB40}"/>
              </a:ext>
            </a:extLst>
          </p:cNvPr>
          <p:cNvSpPr txBox="1"/>
          <p:nvPr/>
        </p:nvSpPr>
        <p:spPr>
          <a:xfrm>
            <a:off x="555034" y="894563"/>
            <a:ext cx="33747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Describe yourself to your partner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687661-9EFA-4BC0-B615-97F48938E59B}"/>
              </a:ext>
            </a:extLst>
          </p:cNvPr>
          <p:cNvSpPr txBox="1"/>
          <p:nvPr/>
        </p:nvSpPr>
        <p:spPr>
          <a:xfrm rot="1269794">
            <a:off x="4612927" y="534985"/>
            <a:ext cx="3141296" cy="3145668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686299"/>
              </a:avLst>
            </a:prstTxWarp>
            <a:spAutoFit/>
          </a:bodyPr>
          <a:lstStyle/>
          <a:p>
            <a:r>
              <a:rPr lang="en-GB" dirty="0"/>
              <a:t>What words describe you on the outside?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9DBEB7-CFFF-411A-9449-C592B5B35914}"/>
              </a:ext>
            </a:extLst>
          </p:cNvPr>
          <p:cNvSpPr/>
          <p:nvPr/>
        </p:nvSpPr>
        <p:spPr>
          <a:xfrm>
            <a:off x="5553698" y="917340"/>
            <a:ext cx="134377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dirty="0"/>
              <a:t>What words describe </a:t>
            </a:r>
          </a:p>
          <a:p>
            <a:pPr algn="ctr"/>
            <a:r>
              <a:rPr lang="en-GB" dirty="0"/>
              <a:t>you on the inside?</a:t>
            </a:r>
          </a:p>
        </p:txBody>
      </p:sp>
      <p:pic>
        <p:nvPicPr>
          <p:cNvPr id="7" name="Picture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1DBCBCF9-CB8D-4E68-BE49-B455E718582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37" t="6448" r="6703" b="11400"/>
          <a:stretch/>
        </p:blipFill>
        <p:spPr>
          <a:xfrm>
            <a:off x="5621572" y="2329732"/>
            <a:ext cx="1343771" cy="1811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8824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close up of a person&#10;&#10;Description generated with high confidence">
            <a:extLst>
              <a:ext uri="{FF2B5EF4-FFF2-40B4-BE49-F238E27FC236}">
                <a16:creationId xmlns:a16="http://schemas.microsoft.com/office/drawing/2014/main" id="{A5EEAA4D-C4B0-4E29-A3A9-EDDC35FCB54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95271" y="670324"/>
            <a:ext cx="1751789" cy="313520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24BB52D-5569-4F1E-85D2-671F0B33BB40}"/>
              </a:ext>
            </a:extLst>
          </p:cNvPr>
          <p:cNvSpPr txBox="1"/>
          <p:nvPr/>
        </p:nvSpPr>
        <p:spPr>
          <a:xfrm>
            <a:off x="555034" y="894563"/>
            <a:ext cx="554096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different</a:t>
            </a:r>
          </a:p>
          <a:p>
            <a:r>
              <a:rPr lang="en-GB" dirty="0"/>
              <a:t>ˈ</a:t>
            </a:r>
            <a:r>
              <a:rPr lang="en-GB" dirty="0" err="1"/>
              <a:t>dɪf</a:t>
            </a:r>
            <a:r>
              <a:rPr lang="en-GB" dirty="0"/>
              <a:t>(ə)r(ə)</a:t>
            </a:r>
            <a:r>
              <a:rPr lang="en-GB" dirty="0" err="1"/>
              <a:t>nt</a:t>
            </a:r>
            <a:r>
              <a:rPr lang="en-GB" dirty="0"/>
              <a:t>/</a:t>
            </a:r>
          </a:p>
          <a:p>
            <a:r>
              <a:rPr lang="en-GB" i="1" dirty="0"/>
              <a:t>adjective</a:t>
            </a:r>
            <a:endParaRPr lang="en-GB" dirty="0"/>
          </a:p>
          <a:p>
            <a:r>
              <a:rPr lang="en-GB" b="1" dirty="0"/>
              <a:t>1</a:t>
            </a:r>
            <a:r>
              <a:rPr lang="en-GB" dirty="0"/>
              <a:t>. not the same as another or each other;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6687661-9EFA-4BC0-B615-97F48938E59B}"/>
              </a:ext>
            </a:extLst>
          </p:cNvPr>
          <p:cNvSpPr txBox="1"/>
          <p:nvPr/>
        </p:nvSpPr>
        <p:spPr>
          <a:xfrm rot="4003106">
            <a:off x="8337509" y="436075"/>
            <a:ext cx="3141296" cy="3329242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0686299"/>
              </a:avLst>
            </a:prstTxWarp>
            <a:spAutoFit/>
          </a:bodyPr>
          <a:lstStyle/>
          <a:p>
            <a:r>
              <a:rPr lang="en-GB" sz="800" dirty="0"/>
              <a:t>What words describe you on the outside?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29DBEB7-CFFF-411A-9449-C592B5B35914}"/>
              </a:ext>
            </a:extLst>
          </p:cNvPr>
          <p:cNvSpPr/>
          <p:nvPr/>
        </p:nvSpPr>
        <p:spPr>
          <a:xfrm>
            <a:off x="9653722" y="820298"/>
            <a:ext cx="8738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What words describe </a:t>
            </a:r>
          </a:p>
          <a:p>
            <a:pPr algn="ctr"/>
            <a:r>
              <a:rPr lang="en-GB" sz="800" dirty="0"/>
              <a:t>you on the inside?</a:t>
            </a:r>
          </a:p>
        </p:txBody>
      </p:sp>
      <p:pic>
        <p:nvPicPr>
          <p:cNvPr id="7" name="Picture 6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1DBCBCF9-CB8D-4E68-BE49-B455E718582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37" t="6448" r="6703" b="11400"/>
          <a:stretch/>
        </p:blipFill>
        <p:spPr>
          <a:xfrm>
            <a:off x="9725283" y="1651295"/>
            <a:ext cx="691764" cy="93274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F6E41CB6-C16C-45E4-9413-80AC0A03255E}"/>
              </a:ext>
            </a:extLst>
          </p:cNvPr>
          <p:cNvSpPr/>
          <p:nvPr/>
        </p:nvSpPr>
        <p:spPr>
          <a:xfrm>
            <a:off x="509722" y="2237925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unique</a:t>
            </a:r>
          </a:p>
          <a:p>
            <a:r>
              <a:rPr lang="en-GB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ju</a:t>
            </a:r>
            <a:r>
              <a:rPr lang="en-GB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ːˈ</a:t>
            </a:r>
            <a:r>
              <a:rPr lang="en-GB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niːk</a:t>
            </a:r>
            <a:r>
              <a:rPr lang="en-GB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/</a:t>
            </a:r>
          </a:p>
          <a:p>
            <a:r>
              <a:rPr lang="en-GB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adjective</a:t>
            </a:r>
            <a:endParaRPr lang="en-GB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GB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being the only one of its kind; unlike anything else.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A6547AD-5DD3-44A6-9D43-88D1FED923AA}"/>
              </a:ext>
            </a:extLst>
          </p:cNvPr>
          <p:cNvSpPr/>
          <p:nvPr/>
        </p:nvSpPr>
        <p:spPr>
          <a:xfrm>
            <a:off x="555034" y="3581287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equal</a:t>
            </a:r>
          </a:p>
          <a:p>
            <a:r>
              <a:rPr lang="en-GB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ˈ</a:t>
            </a:r>
            <a:r>
              <a:rPr lang="en-GB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iːkw</a:t>
            </a:r>
            <a:r>
              <a:rPr lang="en-GB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(ə)l/</a:t>
            </a:r>
          </a:p>
          <a:p>
            <a:r>
              <a:rPr lang="en-GB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adjective</a:t>
            </a:r>
            <a:endParaRPr lang="en-GB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GB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being the same in quantity, size, degree, or value.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A94060F-B064-4C64-836D-67D3B7A15499}"/>
              </a:ext>
            </a:extLst>
          </p:cNvPr>
          <p:cNvSpPr/>
          <p:nvPr/>
        </p:nvSpPr>
        <p:spPr>
          <a:xfrm>
            <a:off x="555034" y="4931201"/>
            <a:ext cx="6096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diversity</a:t>
            </a:r>
          </a:p>
          <a:p>
            <a:r>
              <a:rPr lang="en-GB" b="0" i="0" dirty="0" err="1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dʌɪˈvəːsɪti,dɪˈvəːsɪti</a:t>
            </a:r>
            <a:r>
              <a:rPr lang="en-GB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/</a:t>
            </a:r>
          </a:p>
          <a:p>
            <a:r>
              <a:rPr lang="en-GB" b="0" i="1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noun</a:t>
            </a:r>
            <a:endParaRPr lang="en-GB" b="0" i="0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pPr>
              <a:buFont typeface="+mj-lt"/>
              <a:buAutoNum type="arabicPeriod"/>
            </a:pPr>
            <a:r>
              <a:rPr lang="en-GB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 range of different things.</a:t>
            </a:r>
          </a:p>
        </p:txBody>
      </p:sp>
    </p:spTree>
    <p:extLst>
      <p:ext uri="{BB962C8B-B14F-4D97-AF65-F5344CB8AC3E}">
        <p14:creationId xmlns:p14="http://schemas.microsoft.com/office/powerpoint/2010/main" val="3561794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holding a baby&#10;&#10;Description generated with very high confidence">
            <a:extLst>
              <a:ext uri="{FF2B5EF4-FFF2-40B4-BE49-F238E27FC236}">
                <a16:creationId xmlns:a16="http://schemas.microsoft.com/office/drawing/2014/main" id="{4D6692EF-EDAC-4432-ACF3-E11417C53D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2051" y="1648110"/>
            <a:ext cx="6899744" cy="373264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CD790CD-FA23-401A-85B4-C3CC85E39957}"/>
              </a:ext>
            </a:extLst>
          </p:cNvPr>
          <p:cNvSpPr/>
          <p:nvPr/>
        </p:nvSpPr>
        <p:spPr>
          <a:xfrm rot="19448377">
            <a:off x="116471" y="1107909"/>
            <a:ext cx="38555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/>
              <a:t> not the same as another or each other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5B77A8-ADB7-422C-B8A5-AF94D50A4E36}"/>
              </a:ext>
            </a:extLst>
          </p:cNvPr>
          <p:cNvSpPr/>
          <p:nvPr/>
        </p:nvSpPr>
        <p:spPr>
          <a:xfrm rot="2513284">
            <a:off x="6984148" y="1876709"/>
            <a:ext cx="551946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being the only one of its kind; unlike anything else.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1B30EA5-56A5-417A-807D-24CE28D91B2F}"/>
              </a:ext>
            </a:extLst>
          </p:cNvPr>
          <p:cNvSpPr/>
          <p:nvPr/>
        </p:nvSpPr>
        <p:spPr>
          <a:xfrm rot="2002954">
            <a:off x="733627" y="5291510"/>
            <a:ext cx="26212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being the same in value</a:t>
            </a: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2D5B517-B5BC-458C-B721-7B4DDADCA636}"/>
              </a:ext>
            </a:extLst>
          </p:cNvPr>
          <p:cNvSpPr/>
          <p:nvPr/>
        </p:nvSpPr>
        <p:spPr>
          <a:xfrm rot="19773604">
            <a:off x="7664555" y="5407614"/>
            <a:ext cx="350669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0" i="0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a range of different things (gifts)</a:t>
            </a:r>
            <a:endParaRPr lang="en-GB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F9197CB-EB9E-4C9B-94BD-590D327EF636}"/>
              </a:ext>
            </a:extLst>
          </p:cNvPr>
          <p:cNvSpPr/>
          <p:nvPr/>
        </p:nvSpPr>
        <p:spPr>
          <a:xfrm>
            <a:off x="3951546" y="1107909"/>
            <a:ext cx="99706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different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BBFF1D9-3D7D-49E6-8C04-19A4782CBC3C}"/>
              </a:ext>
            </a:extLst>
          </p:cNvPr>
          <p:cNvSpPr/>
          <p:nvPr/>
        </p:nvSpPr>
        <p:spPr>
          <a:xfrm>
            <a:off x="5818774" y="1107909"/>
            <a:ext cx="8771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unique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F3D882E-109A-46C5-A729-00D53202C082}"/>
              </a:ext>
            </a:extLst>
          </p:cNvPr>
          <p:cNvSpPr/>
          <p:nvPr/>
        </p:nvSpPr>
        <p:spPr>
          <a:xfrm>
            <a:off x="4199691" y="5380759"/>
            <a:ext cx="74892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equal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D036EAE-BC14-4438-9DCE-A5A4A8995B64}"/>
              </a:ext>
            </a:extLst>
          </p:cNvPr>
          <p:cNvSpPr/>
          <p:nvPr/>
        </p:nvSpPr>
        <p:spPr>
          <a:xfrm>
            <a:off x="5818774" y="5380759"/>
            <a:ext cx="92845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diverse</a:t>
            </a:r>
          </a:p>
        </p:txBody>
      </p:sp>
    </p:spTree>
    <p:extLst>
      <p:ext uri="{BB962C8B-B14F-4D97-AF65-F5344CB8AC3E}">
        <p14:creationId xmlns:p14="http://schemas.microsoft.com/office/powerpoint/2010/main" val="36520096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156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</vt:lpstr>
      <vt:lpstr>Calibri</vt:lpstr>
      <vt:lpstr>Calibri Light</vt:lpstr>
      <vt:lpstr>Office Theme</vt:lpstr>
      <vt:lpstr>Outside Inside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Outside Inside</dc:title>
  <dc:creator>Barbara Coupar</dc:creator>
  <cp:lastModifiedBy>Barbara Coupar</cp:lastModifiedBy>
  <cp:revision>6</cp:revision>
  <cp:lastPrinted>2018-03-06T16:41:12Z</cp:lastPrinted>
  <dcterms:created xsi:type="dcterms:W3CDTF">2018-03-06T15:34:55Z</dcterms:created>
  <dcterms:modified xsi:type="dcterms:W3CDTF">2018-08-27T10:20:38Z</dcterms:modified>
</cp:coreProperties>
</file>