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ndara" panose="020E050203030302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6407" autoAdjust="0"/>
  </p:normalViewPr>
  <p:slideViewPr>
    <p:cSldViewPr snapToGrid="0">
      <p:cViewPr varScale="1">
        <p:scale>
          <a:sx n="48" d="100"/>
          <a:sy n="48" d="100"/>
        </p:scale>
        <p:origin x="200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152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152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152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Shape 122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7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>
            <a:alphaModFix amt="38000"/>
          </a:blip>
          <a:tile tx="0" ty="0" sx="100000" sy="100000" flip="none" algn="tl"/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Shape 8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6F9FC">
                  <a:alpha val="42745"/>
                </a:srgbClr>
              </a:gs>
              <a:gs pos="74000">
                <a:srgbClr val="B3D1EC"/>
              </a:gs>
              <a:gs pos="83000">
                <a:srgbClr val="B3D1EC"/>
              </a:gs>
              <a:gs pos="100000">
                <a:srgbClr val="CCE0F2"/>
              </a:gs>
            </a:gsLst>
            <a:lin ang="5400000" scaled="0"/>
          </a:gradFill>
          <a:ln>
            <a:noFill/>
          </a:ln>
        </p:spPr>
      </p:pic>
      <p:sp>
        <p:nvSpPr>
          <p:cNvPr id="90" name="Shape 90"/>
          <p:cNvSpPr txBox="1"/>
          <p:nvPr/>
        </p:nvSpPr>
        <p:spPr>
          <a:xfrm>
            <a:off x="1219200" y="1582271"/>
            <a:ext cx="9753600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0" b="1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Laudato Si’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An Introduction</a:t>
            </a:r>
            <a:endParaRPr sz="4800" b="1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92117A7E-78A5-47B7-9BE8-1AAB5DEF59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468"/>
    </mc:Choice>
    <mc:Fallback>
      <p:transition spd="slow" advTm="1144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Shape 9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 txBox="1"/>
          <p:nvPr/>
        </p:nvSpPr>
        <p:spPr>
          <a:xfrm>
            <a:off x="323850" y="1383774"/>
            <a:ext cx="11544300" cy="5139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Setting the scene: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Call to action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Warning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“Authentic human development has a moral character”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Relationship with the natural world reflects social reality.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Importance of education</a:t>
            </a:r>
            <a:endParaRPr sz="4000" b="1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591DF19-709D-4682-9E2D-8247D6F8E8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038"/>
    </mc:Choice>
    <mc:Fallback>
      <p:transition spd="slow" advTm="2240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Shape 10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Shape 104"/>
          <p:cNvSpPr/>
          <p:nvPr/>
        </p:nvSpPr>
        <p:spPr>
          <a:xfrm>
            <a:off x="485775" y="659636"/>
            <a:ext cx="11220450" cy="5262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What is Happening to Our Common Home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lang="en-GB" sz="36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Human activity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lang="en-GB" sz="36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Our changing culture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lang="en-GB" sz="36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Right to natural resources is the same as the right to life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lang="en-GB" sz="36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Not just eternity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lang="en-GB" sz="36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Social dimensions of global change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6858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515F439-B5EB-401A-853A-725DC44DC2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9891"/>
    </mc:Choice>
    <mc:Fallback>
      <p:transition spd="slow" advTm="289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Shape 1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/>
          <p:nvPr/>
        </p:nvSpPr>
        <p:spPr>
          <a:xfrm>
            <a:off x="666750" y="982176"/>
            <a:ext cx="10420350" cy="5078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The Gospel of Creation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Essential part of our faith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Goodness of creation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Sin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“we can speak of the priority of </a:t>
            </a:r>
            <a:r>
              <a:rPr lang="en-GB" sz="4000" b="1" i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being</a:t>
            </a:r>
            <a:r>
              <a:rPr lang="en-GB" sz="40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 over </a:t>
            </a:r>
            <a:r>
              <a:rPr lang="en-GB" sz="4000" b="1" i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being useful</a:t>
            </a:r>
            <a:r>
              <a:rPr lang="en-GB" sz="40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.”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The importance of rest</a:t>
            </a:r>
            <a:endParaRPr/>
          </a:p>
          <a:p>
            <a:pPr marL="6858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9A09132-7F3B-4441-AC1C-76F1AB416F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2472"/>
    </mc:Choice>
    <mc:Fallback>
      <p:transition spd="slow" advTm="242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Shape 1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2457450"/>
            <a:ext cx="12192000" cy="9315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Shape 118"/>
          <p:cNvSpPr/>
          <p:nvPr/>
        </p:nvSpPr>
        <p:spPr>
          <a:xfrm>
            <a:off x="361950" y="1641931"/>
            <a:ext cx="11468100" cy="390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The Human Roots of the Ecological Crisis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Technology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Knowledge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Slavery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Responsible stewardship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 b="1" i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Ora et labora</a:t>
            </a:r>
            <a:endParaRPr sz="4000" b="1" i="1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D584E527-1095-409D-8722-C18880AC92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5701"/>
    </mc:Choice>
    <mc:Fallback>
      <p:transition spd="slow" advTm="185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Shape 1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1352550"/>
            <a:ext cx="12192000" cy="821055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Shape 125"/>
          <p:cNvSpPr/>
          <p:nvPr/>
        </p:nvSpPr>
        <p:spPr>
          <a:xfrm>
            <a:off x="152400" y="3781723"/>
            <a:ext cx="10972800" cy="4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Integral Ecology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One crisis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Degradation of nature and culture</a:t>
            </a:r>
            <a:endParaRPr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Ecology of Man</a:t>
            </a:r>
            <a:endParaRPr/>
          </a:p>
          <a:p>
            <a:pPr marL="685800" marR="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endParaRPr sz="4800" b="1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685800" marR="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endParaRPr sz="4800" b="1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0EA6687-7502-4CDE-9E44-AA70E2CDAC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840"/>
    </mc:Choice>
    <mc:Fallback>
      <p:transition spd="slow" advTm="139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Shape 1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Shape 132"/>
          <p:cNvSpPr/>
          <p:nvPr/>
        </p:nvSpPr>
        <p:spPr>
          <a:xfrm>
            <a:off x="304800" y="2792046"/>
            <a:ext cx="10401300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 u="sng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Lines of Approach and Action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Hope and Prayer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Responsibility</a:t>
            </a:r>
            <a:endParaRPr sz="400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8D27AF5-F7CD-49A4-B16D-B4AD453D0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595"/>
    </mc:Choice>
    <mc:Fallback>
      <p:transition spd="slow" advTm="1185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Shape 1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1235898"/>
            <a:ext cx="12192000" cy="8093898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Shape 139"/>
          <p:cNvSpPr/>
          <p:nvPr/>
        </p:nvSpPr>
        <p:spPr>
          <a:xfrm>
            <a:off x="323850" y="3344496"/>
            <a:ext cx="11201400" cy="390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Ecological Education and Spirituality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Freedom 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Goodness, Truth and Beauty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Individual changes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lang="en-GB" sz="4000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rPr>
              <a:t>Trinitarian Dynamism</a:t>
            </a:r>
            <a:endParaRPr/>
          </a:p>
          <a:p>
            <a:pPr marL="571500" marR="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4000" b="1">
              <a:solidFill>
                <a:srgbClr val="FFFF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366C893-93B3-4F79-9BD6-CBD8686D26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2263"/>
    </mc:Choice>
    <mc:Fallback>
      <p:transition spd="slow" advTm="2322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Shape 1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5CA7678-7C8F-42AA-8640-51A113E5DA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404"/>
    </mc:Choice>
    <mc:Fallback>
      <p:transition spd="slow" advTm="75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155</Words>
  <Application>Microsoft Office PowerPoint</Application>
  <PresentationFormat>Widescreen</PresentationFormat>
  <Paragraphs>47</Paragraphs>
  <Slides>9</Slides>
  <Notes>9</Notes>
  <HiddenSlides>0</HiddenSlides>
  <MMClips>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Arial</vt:lpstr>
      <vt:lpstr>Candara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Natalie Finnigan</dc:creator>
  <cp:lastModifiedBy>Natalie Finnigan</cp:lastModifiedBy>
  <cp:revision>6</cp:revision>
  <dcterms:modified xsi:type="dcterms:W3CDTF">2021-09-14T14:45:22Z</dcterms:modified>
</cp:coreProperties>
</file>