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5" r:id="rId5"/>
    <p:sldId id="263" r:id="rId6"/>
    <p:sldId id="264" r:id="rId7"/>
    <p:sldId id="262" r:id="rId8"/>
    <p:sldId id="259" r:id="rId9"/>
    <p:sldId id="261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59187-D042-470F-BEAA-A55A259E9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49B739-E91A-45A8-8E91-D67D1DDFD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7722C-3BCB-496B-9F24-939F771B3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B5D21-5D6E-4304-87F5-BAB4882B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78F19-104C-451A-A859-DA7265EC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66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949F-848D-462D-B820-396CAF25B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E6A069-703B-447A-94B5-C4A6D9969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4DD6A-955B-458A-9FEE-29662E97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87902-11BD-42C2-A1F7-76E3C158C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BC52A-1E47-4AB5-B390-A02D57FFB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7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AA07E-4ED1-4A6C-9973-37AD386AA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2B66B-B5D1-408E-8B5A-2E6421DB3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ED0F9-786B-406E-A88F-6C39BF61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4AEDD-A6D2-474A-8A05-B33642CCD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9A1E1-61CA-4030-B33A-660D75D9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2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F9A51-3BC0-4603-83F2-16DDA9FE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0EBB-5293-4618-AE0A-48A2F6514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A651A-739C-4ECA-AA7C-7F9F6D3D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5E68F-261F-49A1-AF44-3CAA9A80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0FBAD-3A74-43CE-8DDD-D6057F0E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6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51D5-2788-4BBA-9AF3-9190FFA87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87394-644F-414B-B956-D6D8B7FEF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B36CA-F085-419B-A55B-0EF9DD64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03CB0-623D-4D24-A04B-9F5A4E4FF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05F6C-1429-4D6F-AA8A-5F8301B7A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90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78BC1-75F8-4AB4-995D-798670CA9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53B30-A02A-4A0F-AB3C-1FB40BBC0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26328-0C6A-4104-8CD6-C7907632D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26CEF-B4B5-493D-B0AA-BED508585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B19C6-21E0-40C5-A301-D643E1E1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377E-2FC9-427C-8C82-D3D62EFA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63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93235-E032-47E1-886F-40E801824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DE54F-D527-4197-9FC2-A6487E585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C1F65-97D1-437F-A229-41AA382DB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FAF2F-8425-4E8F-A958-65ED627F7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CA6C76-9455-415E-8BAE-9867FF567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7EE01-BCF9-4C57-88EB-73961C973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14A31-F7C9-466F-898B-101BB66E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4156B-8392-463B-9C65-F0832350E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97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B4C1-C94E-4FB0-A7F5-39E2D2EE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CEDA52-7320-4422-87C9-AC5B6390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162A-2C7A-4DF9-95FA-D17FF5F3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A4A29-A46E-4B69-A0B7-FC399944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87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D5FBA2-CCC4-45F2-9AA4-09C8E77E8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80F888-0EBF-4C19-953F-12B16A483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3E507-3FFD-429A-936A-6C2FAE706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0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8AFF6-7B51-42E1-9E88-92713D690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F1B56-843E-47C5-BD76-2C1229707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3903A-065E-4EA3-B56F-A298F48B6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32B3A-E455-4928-90E1-3DA52A81D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27BF1-B365-4A04-A96D-726315E2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CBA3-B3B6-46AE-A062-81A0E2C8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57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E1A91-3AC0-4B26-A01A-148002FE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4D28A5-3F8B-4BDF-9D28-402A41B73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C21F0-A4FA-443B-9646-3DE4F6335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55E95-9241-4856-8753-A5618043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1208D-45EF-4680-8E37-F0A90AA58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034FE-571A-416D-9A85-4C5385BA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1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68B87D-DF6C-497B-8FD0-B906086F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843F5-2794-4135-A3D1-5409BCA93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4CBFB-F008-4AFC-BBBA-3AF19B63B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7DEB5-D06A-45D2-9924-D4FF8F7D2A71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14866-82B2-4465-9A30-9812D94A8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89424-49CF-4354-B319-F2FC26226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23029-83F4-43BC-B944-7C55E8DEB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3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John+15%3A12-14&amp;version=ESV" TargetMode="External"/><Relationship Id="rId2" Type="http://schemas.openxmlformats.org/officeDocument/2006/relationships/hyperlink" Target="https://www.biblegateway.com/passage/?search=Proverbs+17%3A17&amp;version=ESV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iblegateway.com/passage/?search=Luke+6%3A31&amp;version=ESV" TargetMode="External"/><Relationship Id="rId4" Type="http://schemas.openxmlformats.org/officeDocument/2006/relationships/hyperlink" Target="https://www.biblegateway.com/passage/?search=Proverbs+16%3A28&amp;version=ES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standing in front of a sunset&#10;&#10;Description generated with very high confidence">
            <a:extLst>
              <a:ext uri="{FF2B5EF4-FFF2-40B4-BE49-F238E27FC236}">
                <a16:creationId xmlns:a16="http://schemas.microsoft.com/office/drawing/2014/main" id="{A460E0E9-437F-4643-A97D-D032666BE7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6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FA2E8-5208-43D8-8592-F52785935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GB" sz="4000"/>
              <a:t>How do we show we are friends?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AC255-FE70-4EB8-B7C4-DA09EA0A3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endParaRPr lang="en-GB" sz="20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16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985BFCE9-9EB3-424B-9A26-E5019A27E1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7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88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172480-B72F-42E4-B170-7A9B99A91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613" y="126515"/>
            <a:ext cx="8937062" cy="623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TO BE</a:t>
            </a:r>
            <a:b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GOOD FRIEND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have good friends you must be a good friend. Here are some of the ways good friends treat each other: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listen to each other.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don't put each other down or hurt each other's feelings.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try to understand each other's feelings and moods.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help each other solve problems.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give each other compliments.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can disagree without hurting each other.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are dependable.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respect each other.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are trustworthy.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give each other room to change.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 Good friends care about each other.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539EEC-E497-4B28-B492-1ED31DEDB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095" y="2635428"/>
            <a:ext cx="4193982" cy="303428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F847FF0-E0AD-49A1-B057-A0F230195912}"/>
              </a:ext>
            </a:extLst>
          </p:cNvPr>
          <p:cNvSpPr/>
          <p:nvPr/>
        </p:nvSpPr>
        <p:spPr>
          <a:xfrm>
            <a:off x="7550094" y="5880840"/>
            <a:ext cx="404290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https://www.brainpickings.org/2014/01/29/lets-be-enemies-maurice-sendak/</a:t>
            </a:r>
          </a:p>
        </p:txBody>
      </p:sp>
    </p:spTree>
    <p:extLst>
      <p:ext uri="{BB962C8B-B14F-4D97-AF65-F5344CB8AC3E}">
        <p14:creationId xmlns:p14="http://schemas.microsoft.com/office/powerpoint/2010/main" val="193122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2B0AE4-C8B7-498B-A1CD-13EB90C22BAA}"/>
              </a:ext>
            </a:extLst>
          </p:cNvPr>
          <p:cNvSpPr>
            <a:spLocks noChangeArrowheads="1"/>
          </p:cNvSpPr>
          <p:nvPr/>
        </p:nvSpPr>
        <p:spPr bwMode="auto">
          <a:xfrm rot="20571850">
            <a:off x="158906" y="1443816"/>
            <a:ext cx="4437433" cy="10772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  <a:hlinkClick r:id="rId2"/>
              </a:rPr>
              <a:t>Proverbs 17:17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</a:rPr>
              <a:t> </a:t>
            </a:r>
            <a:endParaRPr lang="en-US" altLang="en-US" sz="3200" dirty="0">
              <a:solidFill>
                <a:srgbClr val="444444"/>
              </a:solidFill>
              <a:latin typeface="Corbel" panose="020B05030202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 friend loves at all times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6B9B25-B281-4C8D-B32E-A84FDF205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047" y="5321785"/>
            <a:ext cx="11328358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+mn-lt"/>
                <a:hlinkClick r:id="rId3"/>
              </a:rPr>
              <a:t>John 15:12-14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+mn-lt"/>
              </a:rPr>
              <a:t>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+mn-lt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“This is my commandment, that you love one another as I have loved you.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Greater love has no one than this, that someone lay down his life for his friends.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You are my friends if you do what I command you.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D36D7B-5C54-4EBA-9215-06109FEA855A}"/>
              </a:ext>
            </a:extLst>
          </p:cNvPr>
          <p:cNvSpPr>
            <a:spLocks noChangeArrowheads="1"/>
          </p:cNvSpPr>
          <p:nvPr/>
        </p:nvSpPr>
        <p:spPr bwMode="auto">
          <a:xfrm rot="555288">
            <a:off x="3311844" y="3368852"/>
            <a:ext cx="8287846" cy="10772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  <a:hlinkClick r:id="rId4"/>
              </a:rPr>
              <a:t>Proverbs 16:28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</a:rPr>
              <a:t>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 dishonest man spreads strife,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and a whisperer separates close friends.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8D6A2F-7F8F-4189-B5DE-D9667D5E349D}"/>
              </a:ext>
            </a:extLst>
          </p:cNvPr>
          <p:cNvSpPr>
            <a:spLocks noChangeArrowheads="1"/>
          </p:cNvSpPr>
          <p:nvPr/>
        </p:nvSpPr>
        <p:spPr bwMode="auto">
          <a:xfrm rot="279163">
            <a:off x="3219765" y="666964"/>
            <a:ext cx="8948283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  <a:hlinkClick r:id="rId5"/>
              </a:rPr>
              <a:t>Luke 6:31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625529"/>
                </a:solidFill>
                <a:effectLst/>
                <a:latin typeface="Corbel" panose="020B05030202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And as you wish that others would do to you, do so to them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1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65D7A8-B8E4-4403-BF5A-9CE5BC7A0349}"/>
              </a:ext>
            </a:extLst>
          </p:cNvPr>
          <p:cNvSpPr/>
          <p:nvPr/>
        </p:nvSpPr>
        <p:spPr>
          <a:xfrm>
            <a:off x="6488265" y="1041621"/>
            <a:ext cx="5216055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Matthew 22:34-40 The Greatest Commandment</a:t>
            </a:r>
          </a:p>
          <a:p>
            <a:endParaRPr lang="en-GB" dirty="0">
              <a:solidFill>
                <a:srgbClr val="000000"/>
              </a:solidFill>
              <a:latin typeface="Helvetica Neue"/>
            </a:endParaRPr>
          </a:p>
          <a:p>
            <a:endParaRPr lang="en-GB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34 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When the Pharisees heard that he had silenced the Sadducees, they gathered together,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35 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and one of them, a lawyer, asked him a question to test him.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36 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‘Teacher, which commandment in the law is the greatest?’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37 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He said to him, ‘“</a:t>
            </a:r>
            <a:r>
              <a:rPr lang="en-GB" sz="2000" b="1" i="0" u="sng" dirty="0">
                <a:solidFill>
                  <a:srgbClr val="FF0000"/>
                </a:solidFill>
                <a:effectLst/>
                <a:latin typeface="Helvetica Neue"/>
              </a:rPr>
              <a:t>You shall love the Lord your God with all your heart, and with all your soul, and with all your mind.”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38 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This is the greatest and first commandment.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39 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And a second is like it: </a:t>
            </a:r>
            <a:r>
              <a:rPr lang="en-GB" sz="2000" b="1" i="0" u="sng" dirty="0">
                <a:solidFill>
                  <a:srgbClr val="FF0000"/>
                </a:solidFill>
                <a:effectLst/>
                <a:latin typeface="Helvetica Neue"/>
              </a:rPr>
              <a:t>“You shall love your neighbour as yourself.”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GB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40 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Helvetica Neue"/>
              </a:rPr>
              <a:t>On these two commandments hang all the law and the prophets.’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2CABDF-1958-4EA8-95D1-C3766873AB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16" y="1292064"/>
            <a:ext cx="5957299" cy="336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119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DE3BB2F-061F-436A-87D4-B6433BAA7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49" y="34306"/>
            <a:ext cx="6416837" cy="732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94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71756E-247D-4189-AF41-C6992A45FBEB}"/>
              </a:ext>
            </a:extLst>
          </p:cNvPr>
          <p:cNvSpPr/>
          <p:nvPr/>
        </p:nvSpPr>
        <p:spPr>
          <a:xfrm>
            <a:off x="492981" y="1043756"/>
            <a:ext cx="560301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Matthew 4:18-22 Jesus Calls the First Disciples</a:t>
            </a:r>
          </a:p>
          <a:p>
            <a:endParaRPr lang="en-GB" b="0" i="0" dirty="0">
              <a:solidFill>
                <a:srgbClr val="000000"/>
              </a:solidFill>
              <a:effectLst/>
              <a:latin typeface="Helvetica Neue"/>
            </a:endParaRPr>
          </a:p>
          <a:p>
            <a:r>
              <a:rPr lang="en-GB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18 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As he walked by the Sea of Galilee, he saw two brothers, Simon, who is called Peter, and Andrew his brother, casting a net into the lake—for they were fishermen. </a:t>
            </a:r>
            <a:r>
              <a:rPr lang="en-GB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19 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And he said to them, ‘Follow me, and I will make you fish for people.’ </a:t>
            </a:r>
            <a:r>
              <a:rPr lang="en-GB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20 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Immediately they left their nets and followed him. </a:t>
            </a:r>
            <a:r>
              <a:rPr lang="en-GB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21 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As he went from there, he saw two other brothers, James son of Zebedee and his brother John, in the boat with their father Zebedee, mending their nets, and he called them. </a:t>
            </a:r>
            <a:r>
              <a:rPr lang="en-GB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22 </a:t>
            </a:r>
            <a:r>
              <a:rPr lang="en-GB" b="0" i="0" dirty="0">
                <a:solidFill>
                  <a:srgbClr val="000000"/>
                </a:solidFill>
                <a:effectLst/>
                <a:latin typeface="Helvetica Neue"/>
              </a:rPr>
              <a:t>Immediately they left the boat and their father, and followed him.</a:t>
            </a:r>
          </a:p>
        </p:txBody>
      </p:sp>
      <p:pic>
        <p:nvPicPr>
          <p:cNvPr id="6" name="Picture 5" descr="A picture containing bed, water&#10;&#10;Description generated with high confidence">
            <a:extLst>
              <a:ext uri="{FF2B5EF4-FFF2-40B4-BE49-F238E27FC236}">
                <a16:creationId xmlns:a16="http://schemas.microsoft.com/office/drawing/2014/main" id="{3D20CFD9-298D-44AE-9002-6A4757063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69" y="1184745"/>
            <a:ext cx="5304501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5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close up of text on a black background&#10;&#10;Description generated with very high confidence">
            <a:extLst>
              <a:ext uri="{FF2B5EF4-FFF2-40B4-BE49-F238E27FC236}">
                <a16:creationId xmlns:a16="http://schemas.microsoft.com/office/drawing/2014/main" id="{A458DD50-E040-4579-82BB-CC81ED5E1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381" y="1176793"/>
            <a:ext cx="4548146" cy="45481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4B3DAB5-0B76-4DFF-BB37-4DC771699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136" y="1000912"/>
            <a:ext cx="4977516" cy="47089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GB" sz="3000" b="1" baseline="30000" dirty="0">
                <a:solidFill>
                  <a:srgbClr val="000000"/>
                </a:solidFill>
              </a:rPr>
              <a:t> </a:t>
            </a:r>
            <a:r>
              <a:rPr lang="en-GB" sz="3000" b="0" i="0" dirty="0">
                <a:solidFill>
                  <a:srgbClr val="000000"/>
                </a:solidFill>
                <a:effectLst/>
                <a:latin typeface="Helvetica Neue"/>
              </a:rPr>
              <a:t>He said to him, ‘“</a:t>
            </a:r>
            <a:r>
              <a:rPr lang="en-GB" sz="3000" b="1" i="0" u="sng" dirty="0">
                <a:solidFill>
                  <a:srgbClr val="FF0000"/>
                </a:solidFill>
                <a:effectLst/>
                <a:latin typeface="Helvetica Neue"/>
              </a:rPr>
              <a:t>You shall love the Lord your God with all your heart, and with all your soul, and with all your mind.”</a:t>
            </a:r>
            <a:r>
              <a:rPr lang="en-GB" sz="3000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en-GB" sz="3000" b="1" baseline="30000" dirty="0">
                <a:solidFill>
                  <a:srgbClr val="000000"/>
                </a:solidFill>
              </a:rPr>
              <a:t>38 </a:t>
            </a:r>
            <a:r>
              <a:rPr lang="en-GB" sz="3000" b="0" i="0" dirty="0">
                <a:solidFill>
                  <a:srgbClr val="000000"/>
                </a:solidFill>
                <a:effectLst/>
                <a:latin typeface="Helvetica Neue"/>
              </a:rPr>
              <a:t>This is the greatest and first commandment. </a:t>
            </a:r>
            <a:r>
              <a:rPr lang="en-GB" sz="3000" b="1" baseline="30000" dirty="0">
                <a:solidFill>
                  <a:srgbClr val="000000"/>
                </a:solidFill>
              </a:rPr>
              <a:t>39 </a:t>
            </a:r>
            <a:r>
              <a:rPr lang="en-GB" sz="3000" b="0" i="0" dirty="0">
                <a:solidFill>
                  <a:srgbClr val="000000"/>
                </a:solidFill>
                <a:effectLst/>
                <a:latin typeface="Helvetica Neue"/>
              </a:rPr>
              <a:t>And a second is like it: </a:t>
            </a:r>
            <a:r>
              <a:rPr lang="en-GB" sz="3000" b="1" i="0" u="sng" dirty="0">
                <a:solidFill>
                  <a:srgbClr val="FF0000"/>
                </a:solidFill>
                <a:effectLst/>
                <a:latin typeface="Helvetica Neue"/>
              </a:rPr>
              <a:t>“You shall love your neighbour as yourself.”</a:t>
            </a:r>
            <a:r>
              <a:rPr lang="en-GB" sz="3000" b="0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9337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369B70-736D-4289-8F8C-A5776043B97E}"/>
              </a:ext>
            </a:extLst>
          </p:cNvPr>
          <p:cNvSpPr/>
          <p:nvPr/>
        </p:nvSpPr>
        <p:spPr>
          <a:xfrm>
            <a:off x="980661" y="1129086"/>
            <a:ext cx="7137622" cy="4726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listen to each other.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 put each other down or hurt each other's feelings.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try to understand each other's feelings and moods.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help each other solve problems.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give each other compliments.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 disagree and hurt each other.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 aren’t dependable.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respect each other.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are not trustworthy.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give each other room to change.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 don’t care about each other.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close up of a piece of paper&#10;&#10;Description generated with high confidence">
            <a:extLst>
              <a:ext uri="{FF2B5EF4-FFF2-40B4-BE49-F238E27FC236}">
                <a16:creationId xmlns:a16="http://schemas.microsoft.com/office/drawing/2014/main" id="{640ACAB2-0C2A-46DB-B67A-695EB8D65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5175">
            <a:off x="7491491" y="2293235"/>
            <a:ext cx="3440145" cy="228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2342A3-C9ED-44C3-8DC4-2399BAE3C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289" y="161129"/>
            <a:ext cx="8895527" cy="653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9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36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Helvetica Neue</vt:lpstr>
      <vt:lpstr>Times New Roman</vt:lpstr>
      <vt:lpstr>Office Theme</vt:lpstr>
      <vt:lpstr>How do we show we are friends?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show we are friends?</dc:title>
  <dc:creator>Barbara Coupar</dc:creator>
  <cp:lastModifiedBy>Barbara Coupar</cp:lastModifiedBy>
  <cp:revision>6</cp:revision>
  <dcterms:created xsi:type="dcterms:W3CDTF">2018-08-28T13:20:45Z</dcterms:created>
  <dcterms:modified xsi:type="dcterms:W3CDTF">2018-08-29T08:41:50Z</dcterms:modified>
</cp:coreProperties>
</file>