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handoutMasterIdLst>
    <p:handoutMasterId r:id="rId31"/>
  </p:handoutMasterIdLst>
  <p:sldIdLst>
    <p:sldId id="316" r:id="rId2"/>
    <p:sldId id="371" r:id="rId3"/>
    <p:sldId id="323" r:id="rId4"/>
    <p:sldId id="324" r:id="rId5"/>
    <p:sldId id="305" r:id="rId6"/>
    <p:sldId id="349" r:id="rId7"/>
    <p:sldId id="350" r:id="rId8"/>
    <p:sldId id="326" r:id="rId9"/>
    <p:sldId id="329" r:id="rId10"/>
    <p:sldId id="351" r:id="rId11"/>
    <p:sldId id="330" r:id="rId12"/>
    <p:sldId id="332" r:id="rId13"/>
    <p:sldId id="333" r:id="rId14"/>
    <p:sldId id="352" r:id="rId15"/>
    <p:sldId id="353" r:id="rId16"/>
    <p:sldId id="354" r:id="rId17"/>
    <p:sldId id="339" r:id="rId18"/>
    <p:sldId id="357" r:id="rId19"/>
    <p:sldId id="359" r:id="rId20"/>
    <p:sldId id="307" r:id="rId21"/>
    <p:sldId id="309" r:id="rId22"/>
    <p:sldId id="360" r:id="rId23"/>
    <p:sldId id="342" r:id="rId24"/>
    <p:sldId id="378" r:id="rId25"/>
    <p:sldId id="379" r:id="rId26"/>
    <p:sldId id="380" r:id="rId27"/>
    <p:sldId id="381" r:id="rId28"/>
    <p:sldId id="382" r:id="rId29"/>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952AA6E-D382-BA56-7F36-9092C95C24FE}" name="Louise Elliott" initials="LE" userId="S::louise.elliott@sces.org.uk::4dd3eac6-b09a-4cbc-85e2-726e13a4430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EDE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83631A7-ECB9-4429-8833-F72E93DECFE8}" v="371" dt="2022-09-14T17:44:49.806"/>
    <p1510:client id="{AD8A1EE8-5664-3D28-498C-FBC6FDD48513}" v="43" dt="2022-09-20T13:27:33.962"/>
    <p1510:client id="{BB996CFF-D570-4A18-BFF0-89BEFADBA157}" v="5" dt="2022-09-14T20:33:02.43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37"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5F58021-4449-45DF-91C2-F763DB80FFF7}" type="doc">
      <dgm:prSet loTypeId="urn:microsoft.com/office/officeart/2005/8/layout/cycle2" loCatId="cycle" qsTypeId="urn:microsoft.com/office/officeart/2005/8/quickstyle/simple1" qsCatId="simple" csTypeId="urn:microsoft.com/office/officeart/2005/8/colors/colorful1#2" csCatId="colorful" phldr="1"/>
      <dgm:spPr/>
      <dgm:t>
        <a:bodyPr/>
        <a:lstStyle/>
        <a:p>
          <a:endParaRPr lang="en-GB"/>
        </a:p>
      </dgm:t>
    </dgm:pt>
    <dgm:pt modelId="{1E9CBAFC-6A6C-4EE5-BCE8-457AB94A4AAD}" type="pres">
      <dgm:prSet presAssocID="{F5F58021-4449-45DF-91C2-F763DB80FFF7}" presName="cycle" presStyleCnt="0">
        <dgm:presLayoutVars>
          <dgm:dir/>
          <dgm:resizeHandles val="exact"/>
        </dgm:presLayoutVars>
      </dgm:prSet>
      <dgm:spPr/>
    </dgm:pt>
  </dgm:ptLst>
  <dgm:cxnLst>
    <dgm:cxn modelId="{740B89BE-CD3B-4E08-B6A4-A8E23631A299}" type="presOf" srcId="{F5F58021-4449-45DF-91C2-F763DB80FFF7}" destId="{1E9CBAFC-6A6C-4EE5-BCE8-457AB94A4AAD}" srcOrd="0" destOrd="0" presId="urn:microsoft.com/office/officeart/2005/8/layout/cycle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5F58021-4449-45DF-91C2-F763DB80FFF7}" type="doc">
      <dgm:prSet loTypeId="urn:microsoft.com/office/officeart/2005/8/layout/cycle2" loCatId="cycle" qsTypeId="urn:microsoft.com/office/officeart/2005/8/quickstyle/simple1" qsCatId="simple" csTypeId="urn:microsoft.com/office/officeart/2005/8/colors/colorful1#2" csCatId="colorful" phldr="1"/>
      <dgm:spPr/>
      <dgm:t>
        <a:bodyPr/>
        <a:lstStyle/>
        <a:p>
          <a:endParaRPr lang="en-GB"/>
        </a:p>
      </dgm:t>
    </dgm:pt>
    <dgm:pt modelId="{1E9CBAFC-6A6C-4EE5-BCE8-457AB94A4AAD}" type="pres">
      <dgm:prSet presAssocID="{F5F58021-4449-45DF-91C2-F763DB80FFF7}" presName="cycle" presStyleCnt="0">
        <dgm:presLayoutVars>
          <dgm:dir/>
          <dgm:resizeHandles val="exact"/>
        </dgm:presLayoutVars>
      </dgm:prSet>
      <dgm:spPr/>
    </dgm:pt>
  </dgm:ptLst>
  <dgm:cxnLst>
    <dgm:cxn modelId="{740B89BE-CD3B-4E08-B6A4-A8E23631A299}" type="presOf" srcId="{F5F58021-4449-45DF-91C2-F763DB80FFF7}" destId="{1E9CBAFC-6A6C-4EE5-BCE8-457AB94A4AAD}"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542372F-98BA-2236-AA38-B68D819A563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DF37A1F6-B945-4AC7-882D-0881CBF4D31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5672FC9-A7D2-4FF2-A171-768140894B86}" type="datetimeFigureOut">
              <a:rPr lang="en-GB" smtClean="0"/>
              <a:t>20/09/2022</a:t>
            </a:fld>
            <a:endParaRPr lang="en-GB"/>
          </a:p>
        </p:txBody>
      </p:sp>
      <p:sp>
        <p:nvSpPr>
          <p:cNvPr id="4" name="Footer Placeholder 3">
            <a:extLst>
              <a:ext uri="{FF2B5EF4-FFF2-40B4-BE49-F238E27FC236}">
                <a16:creationId xmlns:a16="http://schemas.microsoft.com/office/drawing/2014/main" id="{7432AAAF-69DF-3FEE-7CEF-3C53FD832FC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GB"/>
              <a:t>Scottish Catholic Education Service</a:t>
            </a:r>
          </a:p>
        </p:txBody>
      </p:sp>
      <p:sp>
        <p:nvSpPr>
          <p:cNvPr id="5" name="Slide Number Placeholder 4">
            <a:extLst>
              <a:ext uri="{FF2B5EF4-FFF2-40B4-BE49-F238E27FC236}">
                <a16:creationId xmlns:a16="http://schemas.microsoft.com/office/drawing/2014/main" id="{E346B29F-684F-8FAA-3E82-C16F9D1F4CC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E8D890E-253E-4277-A03F-33CBFA7EBA5C}" type="slidenum">
              <a:rPr lang="en-GB" smtClean="0"/>
              <a:t>‹#›</a:t>
            </a:fld>
            <a:endParaRPr lang="en-GB"/>
          </a:p>
        </p:txBody>
      </p:sp>
    </p:spTree>
    <p:extLst>
      <p:ext uri="{BB962C8B-B14F-4D97-AF65-F5344CB8AC3E}">
        <p14:creationId xmlns:p14="http://schemas.microsoft.com/office/powerpoint/2010/main" val="87552170"/>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AE21C30-037A-7583-7021-31DF861DF180}"/>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GB"/>
          </a:p>
        </p:txBody>
      </p:sp>
      <p:sp>
        <p:nvSpPr>
          <p:cNvPr id="3" name="Date Placeholder 2">
            <a:extLst>
              <a:ext uri="{FF2B5EF4-FFF2-40B4-BE49-F238E27FC236}">
                <a16:creationId xmlns:a16="http://schemas.microsoft.com/office/drawing/2014/main" id="{0B7C8E54-B075-9E49-D400-1506F32D1CEE}"/>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219B921D-A060-4C3B-AED7-09AEE6C2CA92}" type="datetimeFigureOut">
              <a:rPr lang="en-GB"/>
              <a:pPr>
                <a:defRPr/>
              </a:pPr>
              <a:t>20/09/2022</a:t>
            </a:fld>
            <a:endParaRPr lang="en-GB"/>
          </a:p>
        </p:txBody>
      </p:sp>
      <p:sp>
        <p:nvSpPr>
          <p:cNvPr id="4" name="Slide Image Placeholder 3">
            <a:extLst>
              <a:ext uri="{FF2B5EF4-FFF2-40B4-BE49-F238E27FC236}">
                <a16:creationId xmlns:a16="http://schemas.microsoft.com/office/drawing/2014/main" id="{CDB838B1-6624-EB97-D7A4-7E0A9285D29E}"/>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a:extLst>
              <a:ext uri="{FF2B5EF4-FFF2-40B4-BE49-F238E27FC236}">
                <a16:creationId xmlns:a16="http://schemas.microsoft.com/office/drawing/2014/main" id="{E903318D-C82D-8351-ED20-666116FDFF25}"/>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a:extLst>
              <a:ext uri="{FF2B5EF4-FFF2-40B4-BE49-F238E27FC236}">
                <a16:creationId xmlns:a16="http://schemas.microsoft.com/office/drawing/2014/main" id="{146587F9-5461-2F81-3302-321649AB8C9E}"/>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r>
              <a:rPr lang="en-GB"/>
              <a:t>Scottish Catholic Education Service</a:t>
            </a:r>
          </a:p>
        </p:txBody>
      </p:sp>
      <p:sp>
        <p:nvSpPr>
          <p:cNvPr id="7" name="Slide Number Placeholder 6">
            <a:extLst>
              <a:ext uri="{FF2B5EF4-FFF2-40B4-BE49-F238E27FC236}">
                <a16:creationId xmlns:a16="http://schemas.microsoft.com/office/drawing/2014/main" id="{1F422513-1799-2872-11CB-30BA27F7B095}"/>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fld id="{57B2EB0F-BEDA-4B6F-933E-08F1E0E16C48}" type="slidenum">
              <a:rPr lang="en-GB" altLang="en-US"/>
              <a:pPr/>
              <a:t>‹#›</a:t>
            </a:fld>
            <a:endParaRPr lang="en-GB" altLang="en-US"/>
          </a:p>
        </p:txBody>
      </p:sp>
    </p:spTree>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cs typeface="Calibri"/>
            </a:endParaRPr>
          </a:p>
        </p:txBody>
      </p:sp>
      <p:sp>
        <p:nvSpPr>
          <p:cNvPr id="4" name="Slide Number Placeholder 3"/>
          <p:cNvSpPr>
            <a:spLocks noGrp="1"/>
          </p:cNvSpPr>
          <p:nvPr>
            <p:ph type="sldNum" sz="quarter" idx="5"/>
          </p:nvPr>
        </p:nvSpPr>
        <p:spPr/>
        <p:txBody>
          <a:bodyPr/>
          <a:lstStyle/>
          <a:p>
            <a:fld id="{57B2EB0F-BEDA-4B6F-933E-08F1E0E16C48}" type="slidenum">
              <a:rPr lang="en-GB" altLang="en-US" smtClean="0"/>
              <a:pPr/>
              <a:t>2</a:t>
            </a:fld>
            <a:endParaRPr lang="en-GB" altLang="en-US"/>
          </a:p>
        </p:txBody>
      </p:sp>
      <p:sp>
        <p:nvSpPr>
          <p:cNvPr id="5" name="Footer Placeholder 4">
            <a:extLst>
              <a:ext uri="{FF2B5EF4-FFF2-40B4-BE49-F238E27FC236}">
                <a16:creationId xmlns:a16="http://schemas.microsoft.com/office/drawing/2014/main" id="{EBAE003B-C20A-0416-DDEB-FC9024669062}"/>
              </a:ext>
            </a:extLst>
          </p:cNvPr>
          <p:cNvSpPr>
            <a:spLocks noGrp="1"/>
          </p:cNvSpPr>
          <p:nvPr>
            <p:ph type="ftr" sz="quarter" idx="4"/>
          </p:nvPr>
        </p:nvSpPr>
        <p:spPr/>
        <p:txBody>
          <a:bodyPr/>
          <a:lstStyle/>
          <a:p>
            <a:pPr>
              <a:defRPr/>
            </a:pPr>
            <a:r>
              <a:rPr lang="en-GB"/>
              <a:t>Scottish Catholic Education Service</a:t>
            </a:r>
          </a:p>
        </p:txBody>
      </p:sp>
    </p:spTree>
    <p:extLst>
      <p:ext uri="{BB962C8B-B14F-4D97-AF65-F5344CB8AC3E}">
        <p14:creationId xmlns:p14="http://schemas.microsoft.com/office/powerpoint/2010/main" val="1076390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851DA320-2B3D-C1F0-5A91-648658453DF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4E45AF04-0ED5-B8F1-D983-0E42473A691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a:p>
            <a:pPr eaLnBrk="1" hangingPunct="1">
              <a:spcBef>
                <a:spcPct val="0"/>
              </a:spcBef>
            </a:pPr>
            <a:endParaRPr lang="en-GB" altLang="en-US"/>
          </a:p>
        </p:txBody>
      </p:sp>
      <p:sp>
        <p:nvSpPr>
          <p:cNvPr id="15364" name="Slide Number Placeholder 3">
            <a:extLst>
              <a:ext uri="{FF2B5EF4-FFF2-40B4-BE49-F238E27FC236}">
                <a16:creationId xmlns:a16="http://schemas.microsoft.com/office/drawing/2014/main" id="{77CDD25F-DF13-8C64-F398-37DC35703BE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AFFAB1A-4C7D-4C9F-A1CE-2BE0F0A56EC1}" type="slidenum">
              <a:rPr lang="en-GB" altLang="en-US"/>
              <a:pPr>
                <a:spcBef>
                  <a:spcPct val="0"/>
                </a:spcBef>
              </a:pPr>
              <a:t>22</a:t>
            </a:fld>
            <a:endParaRPr lang="en-GB" altLang="en-US"/>
          </a:p>
        </p:txBody>
      </p:sp>
      <p:sp>
        <p:nvSpPr>
          <p:cNvPr id="2" name="Footer Placeholder 1">
            <a:extLst>
              <a:ext uri="{FF2B5EF4-FFF2-40B4-BE49-F238E27FC236}">
                <a16:creationId xmlns:a16="http://schemas.microsoft.com/office/drawing/2014/main" id="{D8096597-4E87-48A2-9BC7-CC370E2E4445}"/>
              </a:ext>
            </a:extLst>
          </p:cNvPr>
          <p:cNvSpPr>
            <a:spLocks noGrp="1"/>
          </p:cNvSpPr>
          <p:nvPr>
            <p:ph type="ftr" sz="quarter" idx="4"/>
          </p:nvPr>
        </p:nvSpPr>
        <p:spPr/>
        <p:txBody>
          <a:bodyPr/>
          <a:lstStyle/>
          <a:p>
            <a:pPr>
              <a:defRPr/>
            </a:pPr>
            <a:r>
              <a:rPr lang="en-GB"/>
              <a:t>Scottish Catholic Education Service</a:t>
            </a:r>
          </a:p>
        </p:txBody>
      </p:sp>
    </p:spTree>
    <p:extLst>
      <p:ext uri="{BB962C8B-B14F-4D97-AF65-F5344CB8AC3E}">
        <p14:creationId xmlns:p14="http://schemas.microsoft.com/office/powerpoint/2010/main" val="24613362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E67D72F3-86F9-2AF8-6372-6007FC55995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a:extLst>
              <a:ext uri="{FF2B5EF4-FFF2-40B4-BE49-F238E27FC236}">
                <a16:creationId xmlns:a16="http://schemas.microsoft.com/office/drawing/2014/main" id="{5D941A92-4FBC-39AE-D161-EA91308B383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b="1" dirty="0">
              <a:cs typeface="Calibri"/>
            </a:endParaRPr>
          </a:p>
        </p:txBody>
      </p:sp>
      <p:sp>
        <p:nvSpPr>
          <p:cNvPr id="17412" name="Slide Number Placeholder 3">
            <a:extLst>
              <a:ext uri="{FF2B5EF4-FFF2-40B4-BE49-F238E27FC236}">
                <a16:creationId xmlns:a16="http://schemas.microsoft.com/office/drawing/2014/main" id="{9D1EC5EC-B998-832E-034A-7677C885488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A5A59DF-3F0E-48FA-9CAB-DAA0B4016E7A}" type="slidenum">
              <a:rPr lang="en-GB" altLang="en-US"/>
              <a:pPr>
                <a:spcBef>
                  <a:spcPct val="0"/>
                </a:spcBef>
              </a:pPr>
              <a:t>23</a:t>
            </a:fld>
            <a:endParaRPr lang="en-GB" altLang="en-US"/>
          </a:p>
        </p:txBody>
      </p:sp>
      <p:sp>
        <p:nvSpPr>
          <p:cNvPr id="2" name="Footer Placeholder 1">
            <a:extLst>
              <a:ext uri="{FF2B5EF4-FFF2-40B4-BE49-F238E27FC236}">
                <a16:creationId xmlns:a16="http://schemas.microsoft.com/office/drawing/2014/main" id="{4499AFD0-9A58-AE96-FF0C-ED10A830DFA2}"/>
              </a:ext>
            </a:extLst>
          </p:cNvPr>
          <p:cNvSpPr>
            <a:spLocks noGrp="1"/>
          </p:cNvSpPr>
          <p:nvPr>
            <p:ph type="ftr" sz="quarter" idx="4"/>
          </p:nvPr>
        </p:nvSpPr>
        <p:spPr/>
        <p:txBody>
          <a:bodyPr/>
          <a:lstStyle/>
          <a:p>
            <a:pPr>
              <a:defRPr/>
            </a:pPr>
            <a:r>
              <a:rPr lang="en-GB"/>
              <a:t>Scottish Catholic Education Service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CA76686E-0675-A700-BC45-FE79620AE98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a:extLst>
              <a:ext uri="{FF2B5EF4-FFF2-40B4-BE49-F238E27FC236}">
                <a16:creationId xmlns:a16="http://schemas.microsoft.com/office/drawing/2014/main" id="{85D7C407-1ABE-29FF-466F-A3528252C07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b="1" dirty="0">
              <a:cs typeface="Calibri"/>
            </a:endParaRPr>
          </a:p>
        </p:txBody>
      </p:sp>
      <p:sp>
        <p:nvSpPr>
          <p:cNvPr id="21508" name="Slide Number Placeholder 3">
            <a:extLst>
              <a:ext uri="{FF2B5EF4-FFF2-40B4-BE49-F238E27FC236}">
                <a16:creationId xmlns:a16="http://schemas.microsoft.com/office/drawing/2014/main" id="{9E210B02-40FA-9C70-B4D6-1A7EF097CE8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8C4BC4E-5CB4-427F-9593-BDA730B5496F}" type="slidenum">
              <a:rPr lang="en-GB" altLang="en-US"/>
              <a:pPr>
                <a:spcBef>
                  <a:spcPct val="0"/>
                </a:spcBef>
              </a:pPr>
              <a:t>24</a:t>
            </a:fld>
            <a:endParaRPr lang="en-GB" altLang="en-US"/>
          </a:p>
        </p:txBody>
      </p:sp>
      <p:sp>
        <p:nvSpPr>
          <p:cNvPr id="2" name="Footer Placeholder 1">
            <a:extLst>
              <a:ext uri="{FF2B5EF4-FFF2-40B4-BE49-F238E27FC236}">
                <a16:creationId xmlns:a16="http://schemas.microsoft.com/office/drawing/2014/main" id="{681B212D-4B32-AA0D-2A5A-7D9CFF8F3EF5}"/>
              </a:ext>
            </a:extLst>
          </p:cNvPr>
          <p:cNvSpPr>
            <a:spLocks noGrp="1"/>
          </p:cNvSpPr>
          <p:nvPr>
            <p:ph type="ftr" sz="quarter" idx="4"/>
          </p:nvPr>
        </p:nvSpPr>
        <p:spPr/>
        <p:txBody>
          <a:bodyPr/>
          <a:lstStyle/>
          <a:p>
            <a:pPr>
              <a:defRPr/>
            </a:pPr>
            <a:r>
              <a:rPr lang="en-GB"/>
              <a:t>Scottish Catholic Education Service</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E7F6FEC4-C53E-31CE-22D8-6CC4D263B57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96AC0758-F76B-3C31-2003-1A30104251A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b="1" dirty="0">
              <a:cs typeface="Calibri"/>
            </a:endParaRPr>
          </a:p>
        </p:txBody>
      </p:sp>
      <p:sp>
        <p:nvSpPr>
          <p:cNvPr id="23556" name="Slide Number Placeholder 3">
            <a:extLst>
              <a:ext uri="{FF2B5EF4-FFF2-40B4-BE49-F238E27FC236}">
                <a16:creationId xmlns:a16="http://schemas.microsoft.com/office/drawing/2014/main" id="{5DC42D98-DEEC-D1D1-8583-17877763621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70BBFDF-1FC6-4638-962A-EC5C9839C4F6}" type="slidenum">
              <a:rPr lang="en-GB" altLang="en-US"/>
              <a:pPr>
                <a:spcBef>
                  <a:spcPct val="0"/>
                </a:spcBef>
              </a:pPr>
              <a:t>25</a:t>
            </a:fld>
            <a:endParaRPr lang="en-GB" altLang="en-US"/>
          </a:p>
        </p:txBody>
      </p:sp>
      <p:sp>
        <p:nvSpPr>
          <p:cNvPr id="2" name="Footer Placeholder 1">
            <a:extLst>
              <a:ext uri="{FF2B5EF4-FFF2-40B4-BE49-F238E27FC236}">
                <a16:creationId xmlns:a16="http://schemas.microsoft.com/office/drawing/2014/main" id="{372F3F45-1470-8A1F-9471-B1788D2DA70A}"/>
              </a:ext>
            </a:extLst>
          </p:cNvPr>
          <p:cNvSpPr>
            <a:spLocks noGrp="1"/>
          </p:cNvSpPr>
          <p:nvPr>
            <p:ph type="ftr" sz="quarter" idx="4"/>
          </p:nvPr>
        </p:nvSpPr>
        <p:spPr/>
        <p:txBody>
          <a:bodyPr/>
          <a:lstStyle/>
          <a:p>
            <a:pPr>
              <a:defRPr/>
            </a:pPr>
            <a:r>
              <a:rPr lang="en-GB"/>
              <a:t>Scottish Catholic Education Service</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E7F6FEC4-C53E-31CE-22D8-6CC4D263B57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96AC0758-F76B-3C31-2003-1A30104251A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b="1" dirty="0">
              <a:cs typeface="Calibri"/>
            </a:endParaRPr>
          </a:p>
        </p:txBody>
      </p:sp>
      <p:sp>
        <p:nvSpPr>
          <p:cNvPr id="23556" name="Slide Number Placeholder 3">
            <a:extLst>
              <a:ext uri="{FF2B5EF4-FFF2-40B4-BE49-F238E27FC236}">
                <a16:creationId xmlns:a16="http://schemas.microsoft.com/office/drawing/2014/main" id="{5DC42D98-DEEC-D1D1-8583-17877763621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70BBFDF-1FC6-4638-962A-EC5C9839C4F6}" type="slidenum">
              <a:rPr lang="en-GB" altLang="en-US"/>
              <a:pPr>
                <a:spcBef>
                  <a:spcPct val="0"/>
                </a:spcBef>
              </a:pPr>
              <a:t>26</a:t>
            </a:fld>
            <a:endParaRPr lang="en-GB" altLang="en-US"/>
          </a:p>
        </p:txBody>
      </p:sp>
      <p:sp>
        <p:nvSpPr>
          <p:cNvPr id="2" name="Footer Placeholder 1">
            <a:extLst>
              <a:ext uri="{FF2B5EF4-FFF2-40B4-BE49-F238E27FC236}">
                <a16:creationId xmlns:a16="http://schemas.microsoft.com/office/drawing/2014/main" id="{38D941D5-2DF5-265A-9AE3-1C5C93DDA9DB}"/>
              </a:ext>
            </a:extLst>
          </p:cNvPr>
          <p:cNvSpPr>
            <a:spLocks noGrp="1"/>
          </p:cNvSpPr>
          <p:nvPr>
            <p:ph type="ftr" sz="quarter" idx="4"/>
          </p:nvPr>
        </p:nvSpPr>
        <p:spPr/>
        <p:txBody>
          <a:bodyPr/>
          <a:lstStyle/>
          <a:p>
            <a:pPr>
              <a:defRPr/>
            </a:pPr>
            <a:r>
              <a:rPr lang="en-GB"/>
              <a:t>Scottish Catholic Education Service</a:t>
            </a:r>
          </a:p>
        </p:txBody>
      </p:sp>
    </p:spTree>
    <p:extLst>
      <p:ext uri="{BB962C8B-B14F-4D97-AF65-F5344CB8AC3E}">
        <p14:creationId xmlns:p14="http://schemas.microsoft.com/office/powerpoint/2010/main" val="20656144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b="1" dirty="0">
              <a:cs typeface="Calibri"/>
            </a:endParaRPr>
          </a:p>
        </p:txBody>
      </p:sp>
      <p:sp>
        <p:nvSpPr>
          <p:cNvPr id="4" name="Slide Number Placeholder 3"/>
          <p:cNvSpPr>
            <a:spLocks noGrp="1"/>
          </p:cNvSpPr>
          <p:nvPr>
            <p:ph type="sldNum" sz="quarter" idx="5"/>
          </p:nvPr>
        </p:nvSpPr>
        <p:spPr/>
        <p:txBody>
          <a:bodyPr/>
          <a:lstStyle/>
          <a:p>
            <a:fld id="{57B2EB0F-BEDA-4B6F-933E-08F1E0E16C48}" type="slidenum">
              <a:rPr lang="en-GB" altLang="en-US" smtClean="0"/>
              <a:pPr/>
              <a:t>27</a:t>
            </a:fld>
            <a:endParaRPr lang="en-GB" altLang="en-US"/>
          </a:p>
        </p:txBody>
      </p:sp>
      <p:sp>
        <p:nvSpPr>
          <p:cNvPr id="5" name="Footer Placeholder 4">
            <a:extLst>
              <a:ext uri="{FF2B5EF4-FFF2-40B4-BE49-F238E27FC236}">
                <a16:creationId xmlns:a16="http://schemas.microsoft.com/office/drawing/2014/main" id="{9B487617-603A-B35A-8BBA-A67FA5A35150}"/>
              </a:ext>
            </a:extLst>
          </p:cNvPr>
          <p:cNvSpPr>
            <a:spLocks noGrp="1"/>
          </p:cNvSpPr>
          <p:nvPr>
            <p:ph type="ftr" sz="quarter" idx="4"/>
          </p:nvPr>
        </p:nvSpPr>
        <p:spPr/>
        <p:txBody>
          <a:bodyPr/>
          <a:lstStyle/>
          <a:p>
            <a:pPr>
              <a:defRPr/>
            </a:pPr>
            <a:r>
              <a:rPr lang="en-GB"/>
              <a:t>Scottish Catholic Education Service</a:t>
            </a:r>
          </a:p>
        </p:txBody>
      </p:sp>
    </p:spTree>
    <p:extLst>
      <p:ext uri="{BB962C8B-B14F-4D97-AF65-F5344CB8AC3E}">
        <p14:creationId xmlns:p14="http://schemas.microsoft.com/office/powerpoint/2010/main" val="40041747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cs typeface="Calibri"/>
            </a:endParaRPr>
          </a:p>
        </p:txBody>
      </p:sp>
      <p:sp>
        <p:nvSpPr>
          <p:cNvPr id="4" name="Slide Number Placeholder 3"/>
          <p:cNvSpPr>
            <a:spLocks noGrp="1"/>
          </p:cNvSpPr>
          <p:nvPr>
            <p:ph type="sldNum" sz="quarter" idx="5"/>
          </p:nvPr>
        </p:nvSpPr>
        <p:spPr/>
        <p:txBody>
          <a:bodyPr/>
          <a:lstStyle/>
          <a:p>
            <a:fld id="{57B2EB0F-BEDA-4B6F-933E-08F1E0E16C48}" type="slidenum">
              <a:rPr lang="en-GB" altLang="en-US" smtClean="0"/>
              <a:pPr/>
              <a:t>28</a:t>
            </a:fld>
            <a:endParaRPr lang="en-GB" altLang="en-US"/>
          </a:p>
        </p:txBody>
      </p:sp>
      <p:sp>
        <p:nvSpPr>
          <p:cNvPr id="5" name="Footer Placeholder 4">
            <a:extLst>
              <a:ext uri="{FF2B5EF4-FFF2-40B4-BE49-F238E27FC236}">
                <a16:creationId xmlns:a16="http://schemas.microsoft.com/office/drawing/2014/main" id="{1753BEF1-F454-1CFE-315E-9AC3A049C89F}"/>
              </a:ext>
            </a:extLst>
          </p:cNvPr>
          <p:cNvSpPr>
            <a:spLocks noGrp="1"/>
          </p:cNvSpPr>
          <p:nvPr>
            <p:ph type="ftr" sz="quarter" idx="4"/>
          </p:nvPr>
        </p:nvSpPr>
        <p:spPr/>
        <p:txBody>
          <a:bodyPr/>
          <a:lstStyle/>
          <a:p>
            <a:pPr>
              <a:defRPr/>
            </a:pPr>
            <a:r>
              <a:rPr lang="en-GB"/>
              <a:t>Scottish Catholic Education Service</a:t>
            </a:r>
          </a:p>
        </p:txBody>
      </p:sp>
    </p:spTree>
    <p:extLst>
      <p:ext uri="{BB962C8B-B14F-4D97-AF65-F5344CB8AC3E}">
        <p14:creationId xmlns:p14="http://schemas.microsoft.com/office/powerpoint/2010/main" val="2857736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B7E74100-A551-B216-F177-215FA280C39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a:extLst>
              <a:ext uri="{FF2B5EF4-FFF2-40B4-BE49-F238E27FC236}">
                <a16:creationId xmlns:a16="http://schemas.microsoft.com/office/drawing/2014/main" id="{7CC96F46-FAE4-E2C1-0698-3AF42E77008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b="1" dirty="0">
              <a:cs typeface="Calibri"/>
            </a:endParaRPr>
          </a:p>
        </p:txBody>
      </p:sp>
      <p:sp>
        <p:nvSpPr>
          <p:cNvPr id="35844" name="Slide Number Placeholder 3">
            <a:extLst>
              <a:ext uri="{FF2B5EF4-FFF2-40B4-BE49-F238E27FC236}">
                <a16:creationId xmlns:a16="http://schemas.microsoft.com/office/drawing/2014/main" id="{BB3E282D-BF8D-AD6F-0684-6BFA37D0251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469C5BE-3405-47C4-9659-5F5E97011D31}" type="slidenum">
              <a:rPr lang="en-GB" altLang="en-US"/>
              <a:pPr>
                <a:spcBef>
                  <a:spcPct val="0"/>
                </a:spcBef>
              </a:pPr>
              <a:t>29</a:t>
            </a:fld>
            <a:endParaRPr lang="en-GB" altLang="en-US"/>
          </a:p>
        </p:txBody>
      </p:sp>
      <p:sp>
        <p:nvSpPr>
          <p:cNvPr id="2" name="Footer Placeholder 1">
            <a:extLst>
              <a:ext uri="{FF2B5EF4-FFF2-40B4-BE49-F238E27FC236}">
                <a16:creationId xmlns:a16="http://schemas.microsoft.com/office/drawing/2014/main" id="{9E11409F-6516-862A-791B-89D914B13BE0}"/>
              </a:ext>
            </a:extLst>
          </p:cNvPr>
          <p:cNvSpPr>
            <a:spLocks noGrp="1"/>
          </p:cNvSpPr>
          <p:nvPr>
            <p:ph type="ftr" sz="quarter" idx="4"/>
          </p:nvPr>
        </p:nvSpPr>
        <p:spPr/>
        <p:txBody>
          <a:bodyPr/>
          <a:lstStyle/>
          <a:p>
            <a:pPr>
              <a:defRPr/>
            </a:pPr>
            <a:r>
              <a:rPr lang="en-GB"/>
              <a:t>Scottish Catholic Education Service</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cs typeface="Calibri"/>
            </a:endParaRPr>
          </a:p>
        </p:txBody>
      </p:sp>
      <p:sp>
        <p:nvSpPr>
          <p:cNvPr id="4" name="Slide Number Placeholder 3"/>
          <p:cNvSpPr>
            <a:spLocks noGrp="1"/>
          </p:cNvSpPr>
          <p:nvPr>
            <p:ph type="sldNum" sz="quarter" idx="5"/>
          </p:nvPr>
        </p:nvSpPr>
        <p:spPr/>
        <p:txBody>
          <a:bodyPr/>
          <a:lstStyle/>
          <a:p>
            <a:fld id="{57B2EB0F-BEDA-4B6F-933E-08F1E0E16C48}" type="slidenum">
              <a:rPr lang="en-GB" altLang="en-US"/>
              <a:pPr/>
              <a:t>31</a:t>
            </a:fld>
            <a:endParaRPr lang="en-GB" altLang="en-US"/>
          </a:p>
        </p:txBody>
      </p:sp>
      <p:sp>
        <p:nvSpPr>
          <p:cNvPr id="5" name="Footer Placeholder 4">
            <a:extLst>
              <a:ext uri="{FF2B5EF4-FFF2-40B4-BE49-F238E27FC236}">
                <a16:creationId xmlns:a16="http://schemas.microsoft.com/office/drawing/2014/main" id="{528DD4B7-1126-8AC8-E029-EF9693DF4527}"/>
              </a:ext>
            </a:extLst>
          </p:cNvPr>
          <p:cNvSpPr>
            <a:spLocks noGrp="1"/>
          </p:cNvSpPr>
          <p:nvPr>
            <p:ph type="ftr" sz="quarter" idx="4"/>
          </p:nvPr>
        </p:nvSpPr>
        <p:spPr/>
        <p:txBody>
          <a:bodyPr/>
          <a:lstStyle/>
          <a:p>
            <a:pPr>
              <a:defRPr/>
            </a:pPr>
            <a:r>
              <a:rPr lang="en-GB"/>
              <a:t>Scottish Catholic Education Service</a:t>
            </a:r>
          </a:p>
        </p:txBody>
      </p:sp>
    </p:spTree>
    <p:extLst>
      <p:ext uri="{BB962C8B-B14F-4D97-AF65-F5344CB8AC3E}">
        <p14:creationId xmlns:p14="http://schemas.microsoft.com/office/powerpoint/2010/main" val="20110276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cs typeface="Calibri"/>
            </a:endParaRPr>
          </a:p>
        </p:txBody>
      </p:sp>
      <p:sp>
        <p:nvSpPr>
          <p:cNvPr id="4" name="Slide Number Placeholder 3"/>
          <p:cNvSpPr>
            <a:spLocks noGrp="1"/>
          </p:cNvSpPr>
          <p:nvPr>
            <p:ph type="sldNum" sz="quarter" idx="5"/>
          </p:nvPr>
        </p:nvSpPr>
        <p:spPr/>
        <p:txBody>
          <a:bodyPr/>
          <a:lstStyle/>
          <a:p>
            <a:fld id="{57B2EB0F-BEDA-4B6F-933E-08F1E0E16C48}" type="slidenum">
              <a:rPr lang="en-GB" altLang="en-US" smtClean="0"/>
              <a:pPr/>
              <a:t>32</a:t>
            </a:fld>
            <a:endParaRPr lang="en-GB" altLang="en-US"/>
          </a:p>
        </p:txBody>
      </p:sp>
      <p:sp>
        <p:nvSpPr>
          <p:cNvPr id="5" name="Footer Placeholder 4">
            <a:extLst>
              <a:ext uri="{FF2B5EF4-FFF2-40B4-BE49-F238E27FC236}">
                <a16:creationId xmlns:a16="http://schemas.microsoft.com/office/drawing/2014/main" id="{53E9B740-DCAA-0FD9-B4D0-F3C4667A6C3E}"/>
              </a:ext>
            </a:extLst>
          </p:cNvPr>
          <p:cNvSpPr>
            <a:spLocks noGrp="1"/>
          </p:cNvSpPr>
          <p:nvPr>
            <p:ph type="ftr" sz="quarter" idx="4"/>
          </p:nvPr>
        </p:nvSpPr>
        <p:spPr/>
        <p:txBody>
          <a:bodyPr/>
          <a:lstStyle/>
          <a:p>
            <a:pPr>
              <a:defRPr/>
            </a:pPr>
            <a:r>
              <a:rPr lang="en-GB"/>
              <a:t>Scottish Catholic Education Service</a:t>
            </a:r>
          </a:p>
        </p:txBody>
      </p:sp>
    </p:spTree>
    <p:extLst>
      <p:ext uri="{BB962C8B-B14F-4D97-AF65-F5344CB8AC3E}">
        <p14:creationId xmlns:p14="http://schemas.microsoft.com/office/powerpoint/2010/main" val="34344519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a:latin typeface="Comic Sans MS"/>
            </a:endParaRPr>
          </a:p>
          <a:p>
            <a:r>
              <a:rPr lang="en-GB" dirty="0">
                <a:cs typeface="Calibri"/>
              </a:rPr>
              <a:t> </a:t>
            </a:r>
            <a:endParaRPr lang="en-GB" dirty="0"/>
          </a:p>
        </p:txBody>
      </p:sp>
      <p:sp>
        <p:nvSpPr>
          <p:cNvPr id="4" name="Slide Number Placeholder 3"/>
          <p:cNvSpPr>
            <a:spLocks noGrp="1"/>
          </p:cNvSpPr>
          <p:nvPr>
            <p:ph type="sldNum" sz="quarter" idx="5"/>
          </p:nvPr>
        </p:nvSpPr>
        <p:spPr/>
        <p:txBody>
          <a:bodyPr/>
          <a:lstStyle/>
          <a:p>
            <a:fld id="{57B2EB0F-BEDA-4B6F-933E-08F1E0E16C48}" type="slidenum">
              <a:rPr lang="en-GB" altLang="en-US" smtClean="0"/>
              <a:pPr/>
              <a:t>8</a:t>
            </a:fld>
            <a:endParaRPr lang="en-GB" altLang="en-US"/>
          </a:p>
        </p:txBody>
      </p:sp>
      <p:sp>
        <p:nvSpPr>
          <p:cNvPr id="5" name="Footer Placeholder 4">
            <a:extLst>
              <a:ext uri="{FF2B5EF4-FFF2-40B4-BE49-F238E27FC236}">
                <a16:creationId xmlns:a16="http://schemas.microsoft.com/office/drawing/2014/main" id="{69C5FE3D-CB6E-30F3-D6B7-BB23D14D97E1}"/>
              </a:ext>
            </a:extLst>
          </p:cNvPr>
          <p:cNvSpPr>
            <a:spLocks noGrp="1"/>
          </p:cNvSpPr>
          <p:nvPr>
            <p:ph type="ftr" sz="quarter" idx="4"/>
          </p:nvPr>
        </p:nvSpPr>
        <p:spPr/>
        <p:txBody>
          <a:bodyPr/>
          <a:lstStyle/>
          <a:p>
            <a:pPr>
              <a:defRPr/>
            </a:pPr>
            <a:r>
              <a:rPr lang="en-GB"/>
              <a:t>Scottish Catholic Education Service</a:t>
            </a:r>
          </a:p>
        </p:txBody>
      </p:sp>
    </p:spTree>
    <p:extLst>
      <p:ext uri="{BB962C8B-B14F-4D97-AF65-F5344CB8AC3E}">
        <p14:creationId xmlns:p14="http://schemas.microsoft.com/office/powerpoint/2010/main" val="20580083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E92B8876-F35A-9048-3982-510F413DADC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93518781-4E45-3156-1E8B-40CD835D8317}"/>
              </a:ext>
            </a:extLst>
          </p:cNvPr>
          <p:cNvSpPr>
            <a:spLocks noGrp="1"/>
          </p:cNvSpPr>
          <p:nvPr>
            <p:ph type="body" idx="1"/>
          </p:nvPr>
        </p:nvSpPr>
        <p:spPr/>
        <p:txBody>
          <a:bodyPr>
            <a:normAutofit fontScale="92500"/>
          </a:bodyPr>
          <a:lstStyle/>
          <a:p>
            <a:pPr>
              <a:spcBef>
                <a:spcPts val="0"/>
              </a:spcBef>
              <a:spcAft>
                <a:spcPts val="0"/>
              </a:spcAft>
              <a:defRPr/>
            </a:pPr>
            <a:endParaRPr lang="en-US" b="1" dirty="0">
              <a:cs typeface="Calibri"/>
            </a:endParaRPr>
          </a:p>
        </p:txBody>
      </p:sp>
      <p:sp>
        <p:nvSpPr>
          <p:cNvPr id="44036" name="Slide Number Placeholder 3">
            <a:extLst>
              <a:ext uri="{FF2B5EF4-FFF2-40B4-BE49-F238E27FC236}">
                <a16:creationId xmlns:a16="http://schemas.microsoft.com/office/drawing/2014/main" id="{DAC3D223-DCD4-5712-6D0F-83C01997C49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3F2A620-D059-4C65-8D1C-17F32EADB728}" type="slidenum">
              <a:rPr lang="en-GB" altLang="en-US"/>
              <a:pPr>
                <a:spcBef>
                  <a:spcPct val="0"/>
                </a:spcBef>
              </a:pPr>
              <a:t>33</a:t>
            </a:fld>
            <a:endParaRPr lang="en-GB" altLang="en-US"/>
          </a:p>
        </p:txBody>
      </p:sp>
      <p:sp>
        <p:nvSpPr>
          <p:cNvPr id="2" name="Footer Placeholder 1">
            <a:extLst>
              <a:ext uri="{FF2B5EF4-FFF2-40B4-BE49-F238E27FC236}">
                <a16:creationId xmlns:a16="http://schemas.microsoft.com/office/drawing/2014/main" id="{E34ACFD5-0D3A-FFBE-9920-1D303349B5F8}"/>
              </a:ext>
            </a:extLst>
          </p:cNvPr>
          <p:cNvSpPr>
            <a:spLocks noGrp="1"/>
          </p:cNvSpPr>
          <p:nvPr>
            <p:ph type="ftr" sz="quarter" idx="4"/>
          </p:nvPr>
        </p:nvSpPr>
        <p:spPr/>
        <p:txBody>
          <a:bodyPr/>
          <a:lstStyle/>
          <a:p>
            <a:pPr>
              <a:defRPr/>
            </a:pPr>
            <a:r>
              <a:rPr lang="en-GB"/>
              <a:t>Scottish Catholic Education Service</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F03E202B-350F-DF2D-B5D9-8DD91DC08EB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a:extLst>
              <a:ext uri="{FF2B5EF4-FFF2-40B4-BE49-F238E27FC236}">
                <a16:creationId xmlns:a16="http://schemas.microsoft.com/office/drawing/2014/main" id="{19A5E78B-06D9-AEF8-6E25-0232281EE60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b="1" dirty="0">
              <a:cs typeface="Calibri"/>
            </a:endParaRPr>
          </a:p>
        </p:txBody>
      </p:sp>
      <p:sp>
        <p:nvSpPr>
          <p:cNvPr id="48132" name="Slide Number Placeholder 3">
            <a:extLst>
              <a:ext uri="{FF2B5EF4-FFF2-40B4-BE49-F238E27FC236}">
                <a16:creationId xmlns:a16="http://schemas.microsoft.com/office/drawing/2014/main" id="{7A3CF3DD-B48F-8474-6F35-281FCAF1922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A231CF0-C84E-4648-B398-EB38434A0E9E}" type="slidenum">
              <a:rPr lang="en-GB" altLang="en-US"/>
              <a:pPr>
                <a:spcBef>
                  <a:spcPct val="0"/>
                </a:spcBef>
              </a:pPr>
              <a:t>34</a:t>
            </a:fld>
            <a:endParaRPr lang="en-GB" altLang="en-US"/>
          </a:p>
        </p:txBody>
      </p:sp>
      <p:sp>
        <p:nvSpPr>
          <p:cNvPr id="2" name="Footer Placeholder 1">
            <a:extLst>
              <a:ext uri="{FF2B5EF4-FFF2-40B4-BE49-F238E27FC236}">
                <a16:creationId xmlns:a16="http://schemas.microsoft.com/office/drawing/2014/main" id="{B1C15D3C-DBE7-8390-8863-A66D537BB04F}"/>
              </a:ext>
            </a:extLst>
          </p:cNvPr>
          <p:cNvSpPr>
            <a:spLocks noGrp="1"/>
          </p:cNvSpPr>
          <p:nvPr>
            <p:ph type="ftr" sz="quarter" idx="4"/>
          </p:nvPr>
        </p:nvSpPr>
        <p:spPr/>
        <p:txBody>
          <a:bodyPr/>
          <a:lstStyle/>
          <a:p>
            <a:pPr>
              <a:defRPr/>
            </a:pPr>
            <a:r>
              <a:rPr lang="en-GB"/>
              <a:t>Scottish Catholic Education Service</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cs typeface="Calibri"/>
            </a:endParaRPr>
          </a:p>
        </p:txBody>
      </p:sp>
      <p:sp>
        <p:nvSpPr>
          <p:cNvPr id="4" name="Slide Number Placeholder 3"/>
          <p:cNvSpPr>
            <a:spLocks noGrp="1"/>
          </p:cNvSpPr>
          <p:nvPr>
            <p:ph type="sldNum" sz="quarter" idx="5"/>
          </p:nvPr>
        </p:nvSpPr>
        <p:spPr/>
        <p:txBody>
          <a:bodyPr/>
          <a:lstStyle/>
          <a:p>
            <a:fld id="{57B2EB0F-BEDA-4B6F-933E-08F1E0E16C48}" type="slidenum">
              <a:rPr lang="en-GB" altLang="en-US"/>
              <a:pPr/>
              <a:t>35</a:t>
            </a:fld>
            <a:endParaRPr lang="en-GB" altLang="en-US"/>
          </a:p>
        </p:txBody>
      </p:sp>
      <p:sp>
        <p:nvSpPr>
          <p:cNvPr id="5" name="Footer Placeholder 4">
            <a:extLst>
              <a:ext uri="{FF2B5EF4-FFF2-40B4-BE49-F238E27FC236}">
                <a16:creationId xmlns:a16="http://schemas.microsoft.com/office/drawing/2014/main" id="{7A729918-B6E3-730D-6E0E-135777311369}"/>
              </a:ext>
            </a:extLst>
          </p:cNvPr>
          <p:cNvSpPr>
            <a:spLocks noGrp="1"/>
          </p:cNvSpPr>
          <p:nvPr>
            <p:ph type="ftr" sz="quarter" idx="4"/>
          </p:nvPr>
        </p:nvSpPr>
        <p:spPr/>
        <p:txBody>
          <a:bodyPr/>
          <a:lstStyle/>
          <a:p>
            <a:pPr>
              <a:defRPr/>
            </a:pPr>
            <a:r>
              <a:rPr lang="en-GB"/>
              <a:t>Scottish Catholic Education Service</a:t>
            </a:r>
          </a:p>
        </p:txBody>
      </p:sp>
    </p:spTree>
    <p:extLst>
      <p:ext uri="{BB962C8B-B14F-4D97-AF65-F5344CB8AC3E}">
        <p14:creationId xmlns:p14="http://schemas.microsoft.com/office/powerpoint/2010/main" val="18012554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cs typeface="Calibri"/>
            </a:endParaRPr>
          </a:p>
        </p:txBody>
      </p:sp>
      <p:sp>
        <p:nvSpPr>
          <p:cNvPr id="4" name="Slide Number Placeholder 3"/>
          <p:cNvSpPr>
            <a:spLocks noGrp="1"/>
          </p:cNvSpPr>
          <p:nvPr>
            <p:ph type="sldNum" sz="quarter" idx="5"/>
          </p:nvPr>
        </p:nvSpPr>
        <p:spPr/>
        <p:txBody>
          <a:bodyPr/>
          <a:lstStyle/>
          <a:p>
            <a:fld id="{57B2EB0F-BEDA-4B6F-933E-08F1E0E16C48}" type="slidenum">
              <a:rPr lang="en-GB" altLang="en-US"/>
              <a:pPr/>
              <a:t>36</a:t>
            </a:fld>
            <a:endParaRPr lang="en-GB" altLang="en-US"/>
          </a:p>
        </p:txBody>
      </p:sp>
      <p:sp>
        <p:nvSpPr>
          <p:cNvPr id="5" name="Footer Placeholder 4">
            <a:extLst>
              <a:ext uri="{FF2B5EF4-FFF2-40B4-BE49-F238E27FC236}">
                <a16:creationId xmlns:a16="http://schemas.microsoft.com/office/drawing/2014/main" id="{95A33F57-DB86-5AC0-7EEF-5F5FC124C548}"/>
              </a:ext>
            </a:extLst>
          </p:cNvPr>
          <p:cNvSpPr>
            <a:spLocks noGrp="1"/>
          </p:cNvSpPr>
          <p:nvPr>
            <p:ph type="ftr" sz="quarter" idx="4"/>
          </p:nvPr>
        </p:nvSpPr>
        <p:spPr/>
        <p:txBody>
          <a:bodyPr/>
          <a:lstStyle/>
          <a:p>
            <a:pPr>
              <a:defRPr/>
            </a:pPr>
            <a:r>
              <a:rPr lang="en-GB"/>
              <a:t>Scottish Catholic Education Service</a:t>
            </a:r>
          </a:p>
        </p:txBody>
      </p:sp>
    </p:spTree>
    <p:extLst>
      <p:ext uri="{BB962C8B-B14F-4D97-AF65-F5344CB8AC3E}">
        <p14:creationId xmlns:p14="http://schemas.microsoft.com/office/powerpoint/2010/main" val="39557450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cs typeface="Calibri"/>
            </a:endParaRPr>
          </a:p>
        </p:txBody>
      </p:sp>
      <p:sp>
        <p:nvSpPr>
          <p:cNvPr id="4" name="Slide Number Placeholder 3"/>
          <p:cNvSpPr>
            <a:spLocks noGrp="1"/>
          </p:cNvSpPr>
          <p:nvPr>
            <p:ph type="sldNum" sz="quarter" idx="5"/>
          </p:nvPr>
        </p:nvSpPr>
        <p:spPr/>
        <p:txBody>
          <a:bodyPr/>
          <a:lstStyle/>
          <a:p>
            <a:fld id="{57B2EB0F-BEDA-4B6F-933E-08F1E0E16C48}" type="slidenum">
              <a:rPr lang="en-GB" altLang="en-US"/>
              <a:pPr/>
              <a:t>37</a:t>
            </a:fld>
            <a:endParaRPr lang="en-GB" altLang="en-US"/>
          </a:p>
        </p:txBody>
      </p:sp>
      <p:sp>
        <p:nvSpPr>
          <p:cNvPr id="5" name="Footer Placeholder 4">
            <a:extLst>
              <a:ext uri="{FF2B5EF4-FFF2-40B4-BE49-F238E27FC236}">
                <a16:creationId xmlns:a16="http://schemas.microsoft.com/office/drawing/2014/main" id="{85100C49-ADC3-E010-6300-503F68C30AA8}"/>
              </a:ext>
            </a:extLst>
          </p:cNvPr>
          <p:cNvSpPr>
            <a:spLocks noGrp="1"/>
          </p:cNvSpPr>
          <p:nvPr>
            <p:ph type="ftr" sz="quarter" idx="4"/>
          </p:nvPr>
        </p:nvSpPr>
        <p:spPr/>
        <p:txBody>
          <a:bodyPr/>
          <a:lstStyle/>
          <a:p>
            <a:pPr>
              <a:defRPr/>
            </a:pPr>
            <a:r>
              <a:rPr lang="en-GB"/>
              <a:t>Scottish Catholic Education Service</a:t>
            </a:r>
          </a:p>
        </p:txBody>
      </p:sp>
    </p:spTree>
    <p:extLst>
      <p:ext uri="{BB962C8B-B14F-4D97-AF65-F5344CB8AC3E}">
        <p14:creationId xmlns:p14="http://schemas.microsoft.com/office/powerpoint/2010/main" val="4477063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cs typeface="Calibri"/>
            </a:endParaRPr>
          </a:p>
        </p:txBody>
      </p:sp>
      <p:sp>
        <p:nvSpPr>
          <p:cNvPr id="4" name="Slide Number Placeholder 3"/>
          <p:cNvSpPr>
            <a:spLocks noGrp="1"/>
          </p:cNvSpPr>
          <p:nvPr>
            <p:ph type="sldNum" sz="quarter" idx="5"/>
          </p:nvPr>
        </p:nvSpPr>
        <p:spPr/>
        <p:txBody>
          <a:bodyPr/>
          <a:lstStyle/>
          <a:p>
            <a:fld id="{57B2EB0F-BEDA-4B6F-933E-08F1E0E16C48}" type="slidenum">
              <a:rPr lang="en-GB" altLang="en-US"/>
              <a:pPr/>
              <a:t>38</a:t>
            </a:fld>
            <a:endParaRPr lang="en-GB" altLang="en-US"/>
          </a:p>
        </p:txBody>
      </p:sp>
      <p:sp>
        <p:nvSpPr>
          <p:cNvPr id="5" name="Footer Placeholder 4">
            <a:extLst>
              <a:ext uri="{FF2B5EF4-FFF2-40B4-BE49-F238E27FC236}">
                <a16:creationId xmlns:a16="http://schemas.microsoft.com/office/drawing/2014/main" id="{3E41F76D-FCA6-B97B-8828-DC3449E25517}"/>
              </a:ext>
            </a:extLst>
          </p:cNvPr>
          <p:cNvSpPr>
            <a:spLocks noGrp="1"/>
          </p:cNvSpPr>
          <p:nvPr>
            <p:ph type="ftr" sz="quarter" idx="4"/>
          </p:nvPr>
        </p:nvSpPr>
        <p:spPr/>
        <p:txBody>
          <a:bodyPr/>
          <a:lstStyle/>
          <a:p>
            <a:pPr>
              <a:defRPr/>
            </a:pPr>
            <a:r>
              <a:rPr lang="en-GB"/>
              <a:t>Scottish Catholic Education Service</a:t>
            </a:r>
          </a:p>
        </p:txBody>
      </p:sp>
    </p:spTree>
    <p:extLst>
      <p:ext uri="{BB962C8B-B14F-4D97-AF65-F5344CB8AC3E}">
        <p14:creationId xmlns:p14="http://schemas.microsoft.com/office/powerpoint/2010/main" val="22564460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cs typeface="Calibri"/>
            </a:endParaRPr>
          </a:p>
        </p:txBody>
      </p:sp>
      <p:sp>
        <p:nvSpPr>
          <p:cNvPr id="4" name="Slide Number Placeholder 3"/>
          <p:cNvSpPr>
            <a:spLocks noGrp="1"/>
          </p:cNvSpPr>
          <p:nvPr>
            <p:ph type="sldNum" sz="quarter" idx="5"/>
          </p:nvPr>
        </p:nvSpPr>
        <p:spPr/>
        <p:txBody>
          <a:bodyPr/>
          <a:lstStyle/>
          <a:p>
            <a:fld id="{57B2EB0F-BEDA-4B6F-933E-08F1E0E16C48}" type="slidenum">
              <a:rPr lang="en-GB" altLang="en-US"/>
              <a:pPr/>
              <a:t>39</a:t>
            </a:fld>
            <a:endParaRPr lang="en-GB" altLang="en-US"/>
          </a:p>
        </p:txBody>
      </p:sp>
      <p:sp>
        <p:nvSpPr>
          <p:cNvPr id="5" name="Footer Placeholder 4">
            <a:extLst>
              <a:ext uri="{FF2B5EF4-FFF2-40B4-BE49-F238E27FC236}">
                <a16:creationId xmlns:a16="http://schemas.microsoft.com/office/drawing/2014/main" id="{08D1438C-DB98-B6C2-9A26-FEE96B33A139}"/>
              </a:ext>
            </a:extLst>
          </p:cNvPr>
          <p:cNvSpPr>
            <a:spLocks noGrp="1"/>
          </p:cNvSpPr>
          <p:nvPr>
            <p:ph type="ftr" sz="quarter" idx="4"/>
          </p:nvPr>
        </p:nvSpPr>
        <p:spPr/>
        <p:txBody>
          <a:bodyPr/>
          <a:lstStyle/>
          <a:p>
            <a:pPr>
              <a:defRPr/>
            </a:pPr>
            <a:r>
              <a:rPr lang="en-GB"/>
              <a:t>Scottish Catholic Education Service</a:t>
            </a:r>
          </a:p>
        </p:txBody>
      </p:sp>
    </p:spTree>
    <p:extLst>
      <p:ext uri="{BB962C8B-B14F-4D97-AF65-F5344CB8AC3E}">
        <p14:creationId xmlns:p14="http://schemas.microsoft.com/office/powerpoint/2010/main" val="23442176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cs typeface="Calibri"/>
            </a:endParaRPr>
          </a:p>
        </p:txBody>
      </p:sp>
      <p:sp>
        <p:nvSpPr>
          <p:cNvPr id="4" name="Slide Number Placeholder 3"/>
          <p:cNvSpPr>
            <a:spLocks noGrp="1"/>
          </p:cNvSpPr>
          <p:nvPr>
            <p:ph type="sldNum" sz="quarter" idx="5"/>
          </p:nvPr>
        </p:nvSpPr>
        <p:spPr/>
        <p:txBody>
          <a:bodyPr/>
          <a:lstStyle/>
          <a:p>
            <a:fld id="{57B2EB0F-BEDA-4B6F-933E-08F1E0E16C48}" type="slidenum">
              <a:rPr lang="en-GB" altLang="en-US"/>
              <a:pPr/>
              <a:t>40</a:t>
            </a:fld>
            <a:endParaRPr lang="en-GB" altLang="en-US"/>
          </a:p>
        </p:txBody>
      </p:sp>
      <p:sp>
        <p:nvSpPr>
          <p:cNvPr id="5" name="Footer Placeholder 4">
            <a:extLst>
              <a:ext uri="{FF2B5EF4-FFF2-40B4-BE49-F238E27FC236}">
                <a16:creationId xmlns:a16="http://schemas.microsoft.com/office/drawing/2014/main" id="{9292EB9F-43E2-7B5E-C780-F6B3346B99CD}"/>
              </a:ext>
            </a:extLst>
          </p:cNvPr>
          <p:cNvSpPr>
            <a:spLocks noGrp="1"/>
          </p:cNvSpPr>
          <p:nvPr>
            <p:ph type="ftr" sz="quarter" idx="4"/>
          </p:nvPr>
        </p:nvSpPr>
        <p:spPr/>
        <p:txBody>
          <a:bodyPr/>
          <a:lstStyle/>
          <a:p>
            <a:pPr>
              <a:defRPr/>
            </a:pPr>
            <a:r>
              <a:rPr lang="en-GB"/>
              <a:t>Scottish Catholic Education Service</a:t>
            </a:r>
          </a:p>
        </p:txBody>
      </p:sp>
    </p:spTree>
    <p:extLst>
      <p:ext uri="{BB962C8B-B14F-4D97-AF65-F5344CB8AC3E}">
        <p14:creationId xmlns:p14="http://schemas.microsoft.com/office/powerpoint/2010/main" val="18088913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b="1" dirty="0">
              <a:cs typeface="Calibri"/>
            </a:endParaRPr>
          </a:p>
        </p:txBody>
      </p:sp>
      <p:sp>
        <p:nvSpPr>
          <p:cNvPr id="4" name="Slide Number Placeholder 3"/>
          <p:cNvSpPr>
            <a:spLocks noGrp="1"/>
          </p:cNvSpPr>
          <p:nvPr>
            <p:ph type="sldNum" sz="quarter" idx="5"/>
          </p:nvPr>
        </p:nvSpPr>
        <p:spPr/>
        <p:txBody>
          <a:bodyPr/>
          <a:lstStyle/>
          <a:p>
            <a:fld id="{57B2EB0F-BEDA-4B6F-933E-08F1E0E16C48}" type="slidenum">
              <a:rPr lang="en-GB" altLang="en-US" smtClean="0"/>
              <a:pPr/>
              <a:t>8</a:t>
            </a:fld>
            <a:endParaRPr lang="en-GB" altLang="en-US"/>
          </a:p>
        </p:txBody>
      </p:sp>
      <p:sp>
        <p:nvSpPr>
          <p:cNvPr id="5" name="Footer Placeholder 4">
            <a:extLst>
              <a:ext uri="{FF2B5EF4-FFF2-40B4-BE49-F238E27FC236}">
                <a16:creationId xmlns:a16="http://schemas.microsoft.com/office/drawing/2014/main" id="{9EF9FFA7-1EB6-6514-8A3C-AA3F621539F5}"/>
              </a:ext>
            </a:extLst>
          </p:cNvPr>
          <p:cNvSpPr>
            <a:spLocks noGrp="1"/>
          </p:cNvSpPr>
          <p:nvPr>
            <p:ph type="ftr" sz="quarter" idx="4"/>
          </p:nvPr>
        </p:nvSpPr>
        <p:spPr/>
        <p:txBody>
          <a:bodyPr/>
          <a:lstStyle/>
          <a:p>
            <a:pPr>
              <a:defRPr/>
            </a:pPr>
            <a:r>
              <a:rPr lang="en-GB"/>
              <a:t>Scottish Catholic Education Service</a:t>
            </a:r>
          </a:p>
        </p:txBody>
      </p:sp>
    </p:spTree>
    <p:extLst>
      <p:ext uri="{BB962C8B-B14F-4D97-AF65-F5344CB8AC3E}">
        <p14:creationId xmlns:p14="http://schemas.microsoft.com/office/powerpoint/2010/main" val="34689517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0A95AD76-D494-C2CF-4564-C03C8A8802D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ADA8D3B4-0430-DDBE-1D9E-5931A8401E7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b="1" dirty="0">
              <a:cs typeface="Calibri"/>
            </a:endParaRPr>
          </a:p>
        </p:txBody>
      </p:sp>
      <p:sp>
        <p:nvSpPr>
          <p:cNvPr id="4100" name="Slide Number Placeholder 3">
            <a:extLst>
              <a:ext uri="{FF2B5EF4-FFF2-40B4-BE49-F238E27FC236}">
                <a16:creationId xmlns:a16="http://schemas.microsoft.com/office/drawing/2014/main" id="{42187DE1-8E00-03B4-DEF4-85D123B64E4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05B120F-75A6-4737-B1BE-2D2CABE14566}" type="slidenum">
              <a:rPr lang="en-GB" altLang="en-US"/>
              <a:pPr>
                <a:spcBef>
                  <a:spcPct val="0"/>
                </a:spcBef>
              </a:pPr>
              <a:t>15</a:t>
            </a:fld>
            <a:endParaRPr lang="en-GB" altLang="en-US"/>
          </a:p>
        </p:txBody>
      </p:sp>
      <p:sp>
        <p:nvSpPr>
          <p:cNvPr id="2" name="Footer Placeholder 1">
            <a:extLst>
              <a:ext uri="{FF2B5EF4-FFF2-40B4-BE49-F238E27FC236}">
                <a16:creationId xmlns:a16="http://schemas.microsoft.com/office/drawing/2014/main" id="{2BB52E56-E204-C2CF-3F9B-C9DB6DBCA77D}"/>
              </a:ext>
            </a:extLst>
          </p:cNvPr>
          <p:cNvSpPr>
            <a:spLocks noGrp="1"/>
          </p:cNvSpPr>
          <p:nvPr>
            <p:ph type="ftr" sz="quarter" idx="4"/>
          </p:nvPr>
        </p:nvSpPr>
        <p:spPr/>
        <p:txBody>
          <a:bodyPr/>
          <a:lstStyle/>
          <a:p>
            <a:pPr>
              <a:defRPr/>
            </a:pPr>
            <a:r>
              <a:rPr lang="en-GB"/>
              <a:t>Scottish Catholic Education Service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734F16D2-D06D-4A77-5D9A-D03828D0895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a:extLst>
              <a:ext uri="{FF2B5EF4-FFF2-40B4-BE49-F238E27FC236}">
                <a16:creationId xmlns:a16="http://schemas.microsoft.com/office/drawing/2014/main" id="{BB295BA8-184E-51CB-B0EF-6CE6E8081B6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b="1" dirty="0">
              <a:cs typeface="Calibri"/>
            </a:endParaRPr>
          </a:p>
        </p:txBody>
      </p:sp>
      <p:sp>
        <p:nvSpPr>
          <p:cNvPr id="6148" name="Slide Number Placeholder 3">
            <a:extLst>
              <a:ext uri="{FF2B5EF4-FFF2-40B4-BE49-F238E27FC236}">
                <a16:creationId xmlns:a16="http://schemas.microsoft.com/office/drawing/2014/main" id="{4F41DAE0-AF8C-CEC6-7F3F-0CFE64A352B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D030993-1E20-49E8-8B2C-489E6D406CD2}" type="slidenum">
              <a:rPr lang="en-GB" altLang="en-US"/>
              <a:pPr>
                <a:spcBef>
                  <a:spcPct val="0"/>
                </a:spcBef>
              </a:pPr>
              <a:t>16</a:t>
            </a:fld>
            <a:endParaRPr lang="en-GB" altLang="en-US"/>
          </a:p>
        </p:txBody>
      </p:sp>
      <p:sp>
        <p:nvSpPr>
          <p:cNvPr id="2" name="Footer Placeholder 1">
            <a:extLst>
              <a:ext uri="{FF2B5EF4-FFF2-40B4-BE49-F238E27FC236}">
                <a16:creationId xmlns:a16="http://schemas.microsoft.com/office/drawing/2014/main" id="{8DE11307-85F4-2749-3BBE-5E8E3F087A0A}"/>
              </a:ext>
            </a:extLst>
          </p:cNvPr>
          <p:cNvSpPr>
            <a:spLocks noGrp="1"/>
          </p:cNvSpPr>
          <p:nvPr>
            <p:ph type="ftr" sz="quarter" idx="4"/>
          </p:nvPr>
        </p:nvSpPr>
        <p:spPr/>
        <p:txBody>
          <a:bodyPr/>
          <a:lstStyle/>
          <a:p>
            <a:pPr>
              <a:defRPr/>
            </a:pPr>
            <a:r>
              <a:rPr lang="en-GB"/>
              <a:t>Scottish Catholic Education Service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cs typeface="Calibri"/>
            </a:endParaRPr>
          </a:p>
        </p:txBody>
      </p:sp>
      <p:sp>
        <p:nvSpPr>
          <p:cNvPr id="4" name="Slide Number Placeholder 3"/>
          <p:cNvSpPr>
            <a:spLocks noGrp="1"/>
          </p:cNvSpPr>
          <p:nvPr>
            <p:ph type="sldNum" sz="quarter" idx="5"/>
          </p:nvPr>
        </p:nvSpPr>
        <p:spPr/>
        <p:txBody>
          <a:bodyPr/>
          <a:lstStyle/>
          <a:p>
            <a:fld id="{57B2EB0F-BEDA-4B6F-933E-08F1E0E16C48}" type="slidenum">
              <a:rPr lang="en-GB" altLang="en-US"/>
              <a:pPr/>
              <a:t>17</a:t>
            </a:fld>
            <a:endParaRPr lang="en-GB" altLang="en-US"/>
          </a:p>
        </p:txBody>
      </p:sp>
      <p:sp>
        <p:nvSpPr>
          <p:cNvPr id="5" name="Footer Placeholder 4">
            <a:extLst>
              <a:ext uri="{FF2B5EF4-FFF2-40B4-BE49-F238E27FC236}">
                <a16:creationId xmlns:a16="http://schemas.microsoft.com/office/drawing/2014/main" id="{D5DB5EFC-B3FE-DF9C-9795-8FC89771E410}"/>
              </a:ext>
            </a:extLst>
          </p:cNvPr>
          <p:cNvSpPr>
            <a:spLocks noGrp="1"/>
          </p:cNvSpPr>
          <p:nvPr>
            <p:ph type="ftr" sz="quarter" idx="4"/>
          </p:nvPr>
        </p:nvSpPr>
        <p:spPr/>
        <p:txBody>
          <a:bodyPr/>
          <a:lstStyle/>
          <a:p>
            <a:pPr>
              <a:defRPr/>
            </a:pPr>
            <a:r>
              <a:rPr lang="en-GB"/>
              <a:t>Scottish Catholic Education Service</a:t>
            </a:r>
          </a:p>
        </p:txBody>
      </p:sp>
    </p:spTree>
    <p:extLst>
      <p:ext uri="{BB962C8B-B14F-4D97-AF65-F5344CB8AC3E}">
        <p14:creationId xmlns:p14="http://schemas.microsoft.com/office/powerpoint/2010/main" val="3165967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cs typeface="Calibri"/>
            </a:endParaRPr>
          </a:p>
        </p:txBody>
      </p:sp>
      <p:sp>
        <p:nvSpPr>
          <p:cNvPr id="4" name="Slide Number Placeholder 3"/>
          <p:cNvSpPr>
            <a:spLocks noGrp="1"/>
          </p:cNvSpPr>
          <p:nvPr>
            <p:ph type="sldNum" sz="quarter" idx="5"/>
          </p:nvPr>
        </p:nvSpPr>
        <p:spPr/>
        <p:txBody>
          <a:bodyPr/>
          <a:lstStyle/>
          <a:p>
            <a:fld id="{57B2EB0F-BEDA-4B6F-933E-08F1E0E16C48}" type="slidenum">
              <a:rPr lang="en-GB" altLang="en-US"/>
              <a:pPr/>
              <a:t>18</a:t>
            </a:fld>
            <a:endParaRPr lang="en-GB" altLang="en-US"/>
          </a:p>
        </p:txBody>
      </p:sp>
      <p:sp>
        <p:nvSpPr>
          <p:cNvPr id="5" name="Footer Placeholder 4">
            <a:extLst>
              <a:ext uri="{FF2B5EF4-FFF2-40B4-BE49-F238E27FC236}">
                <a16:creationId xmlns:a16="http://schemas.microsoft.com/office/drawing/2014/main" id="{3ED1C43D-DD71-1B78-64AE-5D79EA5D7828}"/>
              </a:ext>
            </a:extLst>
          </p:cNvPr>
          <p:cNvSpPr>
            <a:spLocks noGrp="1"/>
          </p:cNvSpPr>
          <p:nvPr>
            <p:ph type="ftr" sz="quarter" idx="4"/>
          </p:nvPr>
        </p:nvSpPr>
        <p:spPr/>
        <p:txBody>
          <a:bodyPr/>
          <a:lstStyle/>
          <a:p>
            <a:pPr>
              <a:defRPr/>
            </a:pPr>
            <a:r>
              <a:rPr lang="en-GB"/>
              <a:t>Scottish Catholic Education Service</a:t>
            </a:r>
          </a:p>
        </p:txBody>
      </p:sp>
    </p:spTree>
    <p:extLst>
      <p:ext uri="{BB962C8B-B14F-4D97-AF65-F5344CB8AC3E}">
        <p14:creationId xmlns:p14="http://schemas.microsoft.com/office/powerpoint/2010/main" val="9570877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b="1" dirty="0">
              <a:cs typeface="Calibri"/>
            </a:endParaRPr>
          </a:p>
        </p:txBody>
      </p:sp>
      <p:sp>
        <p:nvSpPr>
          <p:cNvPr id="4" name="Slide Number Placeholder 3"/>
          <p:cNvSpPr>
            <a:spLocks noGrp="1"/>
          </p:cNvSpPr>
          <p:nvPr>
            <p:ph type="sldNum" sz="quarter" idx="5"/>
          </p:nvPr>
        </p:nvSpPr>
        <p:spPr/>
        <p:txBody>
          <a:bodyPr/>
          <a:lstStyle/>
          <a:p>
            <a:fld id="{57B2EB0F-BEDA-4B6F-933E-08F1E0E16C48}" type="slidenum">
              <a:rPr lang="en-GB" altLang="en-US" smtClean="0"/>
              <a:pPr/>
              <a:t>19</a:t>
            </a:fld>
            <a:endParaRPr lang="en-GB" altLang="en-US"/>
          </a:p>
        </p:txBody>
      </p:sp>
      <p:sp>
        <p:nvSpPr>
          <p:cNvPr id="5" name="Footer Placeholder 4">
            <a:extLst>
              <a:ext uri="{FF2B5EF4-FFF2-40B4-BE49-F238E27FC236}">
                <a16:creationId xmlns:a16="http://schemas.microsoft.com/office/drawing/2014/main" id="{9EF9FFA7-1EB6-6514-8A3C-AA3F621539F5}"/>
              </a:ext>
            </a:extLst>
          </p:cNvPr>
          <p:cNvSpPr>
            <a:spLocks noGrp="1"/>
          </p:cNvSpPr>
          <p:nvPr>
            <p:ph type="ftr" sz="quarter" idx="4"/>
          </p:nvPr>
        </p:nvSpPr>
        <p:spPr/>
        <p:txBody>
          <a:bodyPr/>
          <a:lstStyle/>
          <a:p>
            <a:pPr>
              <a:defRPr/>
            </a:pPr>
            <a:r>
              <a:rPr lang="en-GB"/>
              <a:t>Scottish Catholic Education Service</a:t>
            </a:r>
          </a:p>
        </p:txBody>
      </p:sp>
    </p:spTree>
    <p:extLst>
      <p:ext uri="{BB962C8B-B14F-4D97-AF65-F5344CB8AC3E}">
        <p14:creationId xmlns:p14="http://schemas.microsoft.com/office/powerpoint/2010/main" val="32790073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480498CF-205D-94E1-FB3A-6365C3A568B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E5EE3105-7040-E697-0254-B3538188377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b="1" dirty="0">
              <a:cs typeface="Calibri"/>
            </a:endParaRPr>
          </a:p>
        </p:txBody>
      </p:sp>
      <p:sp>
        <p:nvSpPr>
          <p:cNvPr id="9220" name="Slide Number Placeholder 3">
            <a:extLst>
              <a:ext uri="{FF2B5EF4-FFF2-40B4-BE49-F238E27FC236}">
                <a16:creationId xmlns:a16="http://schemas.microsoft.com/office/drawing/2014/main" id="{E7C04ABD-457B-E745-1783-65D65D38452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9206A86-365C-454F-88F5-C570217F0979}" type="slidenum">
              <a:rPr lang="en-GB" altLang="en-US"/>
              <a:pPr>
                <a:spcBef>
                  <a:spcPct val="0"/>
                </a:spcBef>
              </a:pPr>
              <a:t>20</a:t>
            </a:fld>
            <a:endParaRPr lang="en-GB" altLang="en-US"/>
          </a:p>
        </p:txBody>
      </p:sp>
      <p:sp>
        <p:nvSpPr>
          <p:cNvPr id="2" name="Footer Placeholder 1">
            <a:extLst>
              <a:ext uri="{FF2B5EF4-FFF2-40B4-BE49-F238E27FC236}">
                <a16:creationId xmlns:a16="http://schemas.microsoft.com/office/drawing/2014/main" id="{F1113710-1A1E-8B7B-6006-86B25DCE48A9}"/>
              </a:ext>
            </a:extLst>
          </p:cNvPr>
          <p:cNvSpPr>
            <a:spLocks noGrp="1"/>
          </p:cNvSpPr>
          <p:nvPr>
            <p:ph type="ftr" sz="quarter" idx="4"/>
          </p:nvPr>
        </p:nvSpPr>
        <p:spPr/>
        <p:txBody>
          <a:bodyPr/>
          <a:lstStyle/>
          <a:p>
            <a:pPr>
              <a:defRPr/>
            </a:pPr>
            <a:r>
              <a:rPr lang="en-GB"/>
              <a:t>Scottish Catholic Education Service</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851DA320-2B3D-C1F0-5A91-648658453DF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4E45AF04-0ED5-B8F1-D983-0E42473A691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b="1" dirty="0">
              <a:cs typeface="Calibri"/>
            </a:endParaRPr>
          </a:p>
          <a:p>
            <a:pPr eaLnBrk="1" hangingPunct="1">
              <a:spcBef>
                <a:spcPct val="0"/>
              </a:spcBef>
            </a:pPr>
            <a:endParaRPr lang="en-GB" altLang="en-US"/>
          </a:p>
          <a:p>
            <a:pPr eaLnBrk="1" hangingPunct="1">
              <a:spcBef>
                <a:spcPct val="0"/>
              </a:spcBef>
            </a:pPr>
            <a:endParaRPr lang="en-GB" altLang="en-US"/>
          </a:p>
          <a:p>
            <a:pPr eaLnBrk="1" hangingPunct="1">
              <a:spcBef>
                <a:spcPct val="0"/>
              </a:spcBef>
            </a:pPr>
            <a:endParaRPr lang="en-GB" altLang="en-US"/>
          </a:p>
        </p:txBody>
      </p:sp>
      <p:sp>
        <p:nvSpPr>
          <p:cNvPr id="15364" name="Slide Number Placeholder 3">
            <a:extLst>
              <a:ext uri="{FF2B5EF4-FFF2-40B4-BE49-F238E27FC236}">
                <a16:creationId xmlns:a16="http://schemas.microsoft.com/office/drawing/2014/main" id="{77CDD25F-DF13-8C64-F398-37DC35703BE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AFFAB1A-4C7D-4C9F-A1CE-2BE0F0A56EC1}" type="slidenum">
              <a:rPr lang="en-GB" altLang="en-US"/>
              <a:pPr>
                <a:spcBef>
                  <a:spcPct val="0"/>
                </a:spcBef>
              </a:pPr>
              <a:t>21</a:t>
            </a:fld>
            <a:endParaRPr lang="en-GB" altLang="en-US"/>
          </a:p>
        </p:txBody>
      </p:sp>
      <p:sp>
        <p:nvSpPr>
          <p:cNvPr id="2" name="Footer Placeholder 1">
            <a:extLst>
              <a:ext uri="{FF2B5EF4-FFF2-40B4-BE49-F238E27FC236}">
                <a16:creationId xmlns:a16="http://schemas.microsoft.com/office/drawing/2014/main" id="{6762E339-33CE-66A1-64F8-BC177991E34D}"/>
              </a:ext>
            </a:extLst>
          </p:cNvPr>
          <p:cNvSpPr>
            <a:spLocks noGrp="1"/>
          </p:cNvSpPr>
          <p:nvPr>
            <p:ph type="ftr" sz="quarter" idx="4"/>
          </p:nvPr>
        </p:nvSpPr>
        <p:spPr/>
        <p:txBody>
          <a:bodyPr/>
          <a:lstStyle/>
          <a:p>
            <a:pPr>
              <a:defRPr/>
            </a:pPr>
            <a:r>
              <a:rPr lang="en-GB"/>
              <a:t>Scottish Catholic Education Service</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3EE6B5A-BA1C-541E-CC7D-7612A1D5852D}"/>
              </a:ext>
            </a:extLst>
          </p:cNvPr>
          <p:cNvSpPr>
            <a:spLocks noGrp="1"/>
          </p:cNvSpPr>
          <p:nvPr>
            <p:ph type="dt" sz="half" idx="10"/>
          </p:nvPr>
        </p:nvSpPr>
        <p:spPr/>
        <p:txBody>
          <a:bodyPr/>
          <a:lstStyle>
            <a:lvl1pPr>
              <a:defRPr/>
            </a:lvl1pPr>
          </a:lstStyle>
          <a:p>
            <a:pPr>
              <a:defRPr/>
            </a:pPr>
            <a:fld id="{4034B467-9244-4C97-B0E6-DE57B2E291C4}" type="datetimeFigureOut">
              <a:rPr lang="en-GB"/>
              <a:pPr>
                <a:defRPr/>
              </a:pPr>
              <a:t>20/09/2022</a:t>
            </a:fld>
            <a:endParaRPr lang="en-GB"/>
          </a:p>
        </p:txBody>
      </p:sp>
      <p:sp>
        <p:nvSpPr>
          <p:cNvPr id="5" name="Footer Placeholder 4">
            <a:extLst>
              <a:ext uri="{FF2B5EF4-FFF2-40B4-BE49-F238E27FC236}">
                <a16:creationId xmlns:a16="http://schemas.microsoft.com/office/drawing/2014/main" id="{E0CEBDEC-4303-9F81-2325-787DCB1B3129}"/>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4F77DF9B-A8C1-9D5E-7168-E2E752834848}"/>
              </a:ext>
            </a:extLst>
          </p:cNvPr>
          <p:cNvSpPr>
            <a:spLocks noGrp="1"/>
          </p:cNvSpPr>
          <p:nvPr>
            <p:ph type="sldNum" sz="quarter" idx="12"/>
          </p:nvPr>
        </p:nvSpPr>
        <p:spPr/>
        <p:txBody>
          <a:bodyPr/>
          <a:lstStyle>
            <a:lvl1pPr>
              <a:defRPr/>
            </a:lvl1pPr>
          </a:lstStyle>
          <a:p>
            <a:fld id="{5266AF49-0511-430D-AFE3-0409E1765616}" type="slidenum">
              <a:rPr lang="en-GB" altLang="en-US"/>
              <a:pPr/>
              <a:t>‹#›</a:t>
            </a:fld>
            <a:endParaRPr lang="en-GB" altLang="en-US"/>
          </a:p>
        </p:txBody>
      </p:sp>
    </p:spTree>
    <p:extLst>
      <p:ext uri="{BB962C8B-B14F-4D97-AF65-F5344CB8AC3E}">
        <p14:creationId xmlns:p14="http://schemas.microsoft.com/office/powerpoint/2010/main" val="39236660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DE544C5-0D8A-0617-7621-B7745D2ACB10}"/>
              </a:ext>
            </a:extLst>
          </p:cNvPr>
          <p:cNvSpPr>
            <a:spLocks noGrp="1"/>
          </p:cNvSpPr>
          <p:nvPr>
            <p:ph type="dt" sz="half" idx="10"/>
          </p:nvPr>
        </p:nvSpPr>
        <p:spPr/>
        <p:txBody>
          <a:bodyPr/>
          <a:lstStyle>
            <a:lvl1pPr>
              <a:defRPr/>
            </a:lvl1pPr>
          </a:lstStyle>
          <a:p>
            <a:pPr>
              <a:defRPr/>
            </a:pPr>
            <a:fld id="{A5992FF0-9FB8-4189-8BC0-A08BCDAD12FD}" type="datetimeFigureOut">
              <a:rPr lang="en-GB"/>
              <a:pPr>
                <a:defRPr/>
              </a:pPr>
              <a:t>20/09/2022</a:t>
            </a:fld>
            <a:endParaRPr lang="en-GB"/>
          </a:p>
        </p:txBody>
      </p:sp>
      <p:sp>
        <p:nvSpPr>
          <p:cNvPr id="5" name="Footer Placeholder 4">
            <a:extLst>
              <a:ext uri="{FF2B5EF4-FFF2-40B4-BE49-F238E27FC236}">
                <a16:creationId xmlns:a16="http://schemas.microsoft.com/office/drawing/2014/main" id="{95DFA81D-0B6E-993A-D8D5-C167C8AB524C}"/>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09C3249F-D75D-ACAC-23CC-C04AD6EBFE37}"/>
              </a:ext>
            </a:extLst>
          </p:cNvPr>
          <p:cNvSpPr>
            <a:spLocks noGrp="1"/>
          </p:cNvSpPr>
          <p:nvPr>
            <p:ph type="sldNum" sz="quarter" idx="12"/>
          </p:nvPr>
        </p:nvSpPr>
        <p:spPr/>
        <p:txBody>
          <a:bodyPr/>
          <a:lstStyle>
            <a:lvl1pPr>
              <a:defRPr/>
            </a:lvl1pPr>
          </a:lstStyle>
          <a:p>
            <a:fld id="{96CC451C-8FFC-4006-8E76-AC9696465D77}" type="slidenum">
              <a:rPr lang="en-GB" altLang="en-US"/>
              <a:pPr/>
              <a:t>‹#›</a:t>
            </a:fld>
            <a:endParaRPr lang="en-GB" altLang="en-US"/>
          </a:p>
        </p:txBody>
      </p:sp>
    </p:spTree>
    <p:extLst>
      <p:ext uri="{BB962C8B-B14F-4D97-AF65-F5344CB8AC3E}">
        <p14:creationId xmlns:p14="http://schemas.microsoft.com/office/powerpoint/2010/main" val="6971838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B6ABD09-067D-DCB3-8824-4E569CD21262}"/>
              </a:ext>
            </a:extLst>
          </p:cNvPr>
          <p:cNvSpPr>
            <a:spLocks noGrp="1"/>
          </p:cNvSpPr>
          <p:nvPr>
            <p:ph type="dt" sz="half" idx="10"/>
          </p:nvPr>
        </p:nvSpPr>
        <p:spPr/>
        <p:txBody>
          <a:bodyPr/>
          <a:lstStyle>
            <a:lvl1pPr>
              <a:defRPr/>
            </a:lvl1pPr>
          </a:lstStyle>
          <a:p>
            <a:pPr>
              <a:defRPr/>
            </a:pPr>
            <a:fld id="{16FA4AAC-363E-44CB-AAE1-88482FD70C82}" type="datetimeFigureOut">
              <a:rPr lang="en-GB"/>
              <a:pPr>
                <a:defRPr/>
              </a:pPr>
              <a:t>20/09/2022</a:t>
            </a:fld>
            <a:endParaRPr lang="en-GB"/>
          </a:p>
        </p:txBody>
      </p:sp>
      <p:sp>
        <p:nvSpPr>
          <p:cNvPr id="5" name="Footer Placeholder 4">
            <a:extLst>
              <a:ext uri="{FF2B5EF4-FFF2-40B4-BE49-F238E27FC236}">
                <a16:creationId xmlns:a16="http://schemas.microsoft.com/office/drawing/2014/main" id="{472F1056-E7D8-2154-DD0E-A4BEF41B985A}"/>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CD2989A2-434C-E1BE-DA8E-9AB61144F15F}"/>
              </a:ext>
            </a:extLst>
          </p:cNvPr>
          <p:cNvSpPr>
            <a:spLocks noGrp="1"/>
          </p:cNvSpPr>
          <p:nvPr>
            <p:ph type="sldNum" sz="quarter" idx="12"/>
          </p:nvPr>
        </p:nvSpPr>
        <p:spPr/>
        <p:txBody>
          <a:bodyPr/>
          <a:lstStyle>
            <a:lvl1pPr>
              <a:defRPr/>
            </a:lvl1pPr>
          </a:lstStyle>
          <a:p>
            <a:fld id="{E4EE6C1C-B211-4618-AF6B-85090EDA7395}" type="slidenum">
              <a:rPr lang="en-GB" altLang="en-US"/>
              <a:pPr/>
              <a:t>‹#›</a:t>
            </a:fld>
            <a:endParaRPr lang="en-GB" altLang="en-US"/>
          </a:p>
        </p:txBody>
      </p:sp>
    </p:spTree>
    <p:extLst>
      <p:ext uri="{BB962C8B-B14F-4D97-AF65-F5344CB8AC3E}">
        <p14:creationId xmlns:p14="http://schemas.microsoft.com/office/powerpoint/2010/main" val="2783585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9ABA697-5181-2171-E487-49AC6B901DF2}"/>
              </a:ext>
            </a:extLst>
          </p:cNvPr>
          <p:cNvSpPr>
            <a:spLocks noGrp="1"/>
          </p:cNvSpPr>
          <p:nvPr>
            <p:ph type="dt" sz="half" idx="10"/>
          </p:nvPr>
        </p:nvSpPr>
        <p:spPr/>
        <p:txBody>
          <a:bodyPr/>
          <a:lstStyle>
            <a:lvl1pPr>
              <a:defRPr/>
            </a:lvl1pPr>
          </a:lstStyle>
          <a:p>
            <a:pPr>
              <a:defRPr/>
            </a:pPr>
            <a:fld id="{98C58408-7B52-4C41-8F7F-5682CB3CD279}" type="datetimeFigureOut">
              <a:rPr lang="en-GB"/>
              <a:pPr>
                <a:defRPr/>
              </a:pPr>
              <a:t>20/09/2022</a:t>
            </a:fld>
            <a:endParaRPr lang="en-GB"/>
          </a:p>
        </p:txBody>
      </p:sp>
      <p:sp>
        <p:nvSpPr>
          <p:cNvPr id="5" name="Footer Placeholder 4">
            <a:extLst>
              <a:ext uri="{FF2B5EF4-FFF2-40B4-BE49-F238E27FC236}">
                <a16:creationId xmlns:a16="http://schemas.microsoft.com/office/drawing/2014/main" id="{E93834DE-DB54-0DBF-69D6-2D7FDFC6628C}"/>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FF06D991-FF83-2F1A-8BD4-D30562796F5D}"/>
              </a:ext>
            </a:extLst>
          </p:cNvPr>
          <p:cNvSpPr>
            <a:spLocks noGrp="1"/>
          </p:cNvSpPr>
          <p:nvPr>
            <p:ph type="sldNum" sz="quarter" idx="12"/>
          </p:nvPr>
        </p:nvSpPr>
        <p:spPr/>
        <p:txBody>
          <a:bodyPr/>
          <a:lstStyle>
            <a:lvl1pPr>
              <a:defRPr/>
            </a:lvl1pPr>
          </a:lstStyle>
          <a:p>
            <a:fld id="{1C98F2AF-BC3C-497E-AC81-E98C3BD1D427}" type="slidenum">
              <a:rPr lang="en-GB" altLang="en-US"/>
              <a:pPr/>
              <a:t>‹#›</a:t>
            </a:fld>
            <a:endParaRPr lang="en-GB" altLang="en-US"/>
          </a:p>
        </p:txBody>
      </p:sp>
    </p:spTree>
    <p:extLst>
      <p:ext uri="{BB962C8B-B14F-4D97-AF65-F5344CB8AC3E}">
        <p14:creationId xmlns:p14="http://schemas.microsoft.com/office/powerpoint/2010/main" val="38558146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DD19C74-6720-0878-AB09-78E79073E4ED}"/>
              </a:ext>
            </a:extLst>
          </p:cNvPr>
          <p:cNvSpPr>
            <a:spLocks noGrp="1"/>
          </p:cNvSpPr>
          <p:nvPr>
            <p:ph type="dt" sz="half" idx="10"/>
          </p:nvPr>
        </p:nvSpPr>
        <p:spPr/>
        <p:txBody>
          <a:bodyPr/>
          <a:lstStyle>
            <a:lvl1pPr>
              <a:defRPr/>
            </a:lvl1pPr>
          </a:lstStyle>
          <a:p>
            <a:pPr>
              <a:defRPr/>
            </a:pPr>
            <a:fld id="{9CBC341E-917F-46ED-A456-81465DDC127A}" type="datetimeFigureOut">
              <a:rPr lang="en-GB"/>
              <a:pPr>
                <a:defRPr/>
              </a:pPr>
              <a:t>20/09/2022</a:t>
            </a:fld>
            <a:endParaRPr lang="en-GB"/>
          </a:p>
        </p:txBody>
      </p:sp>
      <p:sp>
        <p:nvSpPr>
          <p:cNvPr id="5" name="Footer Placeholder 4">
            <a:extLst>
              <a:ext uri="{FF2B5EF4-FFF2-40B4-BE49-F238E27FC236}">
                <a16:creationId xmlns:a16="http://schemas.microsoft.com/office/drawing/2014/main" id="{0BD5EB9C-588B-5AF8-A15C-5F1AA5AC2166}"/>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7BAE2D55-8FD3-11F7-D457-440EA56C0CF7}"/>
              </a:ext>
            </a:extLst>
          </p:cNvPr>
          <p:cNvSpPr>
            <a:spLocks noGrp="1"/>
          </p:cNvSpPr>
          <p:nvPr>
            <p:ph type="sldNum" sz="quarter" idx="12"/>
          </p:nvPr>
        </p:nvSpPr>
        <p:spPr/>
        <p:txBody>
          <a:bodyPr/>
          <a:lstStyle>
            <a:lvl1pPr>
              <a:defRPr/>
            </a:lvl1pPr>
          </a:lstStyle>
          <a:p>
            <a:fld id="{4BE5216E-743C-41D6-AF0A-86BBEB5B3BB7}" type="slidenum">
              <a:rPr lang="en-GB" altLang="en-US"/>
              <a:pPr/>
              <a:t>‹#›</a:t>
            </a:fld>
            <a:endParaRPr lang="en-GB" altLang="en-US"/>
          </a:p>
        </p:txBody>
      </p:sp>
    </p:spTree>
    <p:extLst>
      <p:ext uri="{BB962C8B-B14F-4D97-AF65-F5344CB8AC3E}">
        <p14:creationId xmlns:p14="http://schemas.microsoft.com/office/powerpoint/2010/main" val="22963937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a:extLst>
              <a:ext uri="{FF2B5EF4-FFF2-40B4-BE49-F238E27FC236}">
                <a16:creationId xmlns:a16="http://schemas.microsoft.com/office/drawing/2014/main" id="{5065264F-CB8F-4F5F-47A3-C6ED5C6F8A28}"/>
              </a:ext>
            </a:extLst>
          </p:cNvPr>
          <p:cNvSpPr>
            <a:spLocks noGrp="1"/>
          </p:cNvSpPr>
          <p:nvPr>
            <p:ph type="dt" sz="half" idx="10"/>
          </p:nvPr>
        </p:nvSpPr>
        <p:spPr/>
        <p:txBody>
          <a:bodyPr/>
          <a:lstStyle>
            <a:lvl1pPr>
              <a:defRPr/>
            </a:lvl1pPr>
          </a:lstStyle>
          <a:p>
            <a:pPr>
              <a:defRPr/>
            </a:pPr>
            <a:fld id="{EF320C9E-5DED-459B-899B-131B262976E8}" type="datetimeFigureOut">
              <a:rPr lang="en-GB"/>
              <a:pPr>
                <a:defRPr/>
              </a:pPr>
              <a:t>20/09/2022</a:t>
            </a:fld>
            <a:endParaRPr lang="en-GB"/>
          </a:p>
        </p:txBody>
      </p:sp>
      <p:sp>
        <p:nvSpPr>
          <p:cNvPr id="6" name="Footer Placeholder 4">
            <a:extLst>
              <a:ext uri="{FF2B5EF4-FFF2-40B4-BE49-F238E27FC236}">
                <a16:creationId xmlns:a16="http://schemas.microsoft.com/office/drawing/2014/main" id="{D80EC3B6-F400-3EAA-BDCD-A6ED69E1BC7A}"/>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AC281212-4BC2-0473-73A2-A2E2DE6BF93D}"/>
              </a:ext>
            </a:extLst>
          </p:cNvPr>
          <p:cNvSpPr>
            <a:spLocks noGrp="1"/>
          </p:cNvSpPr>
          <p:nvPr>
            <p:ph type="sldNum" sz="quarter" idx="12"/>
          </p:nvPr>
        </p:nvSpPr>
        <p:spPr/>
        <p:txBody>
          <a:bodyPr/>
          <a:lstStyle>
            <a:lvl1pPr>
              <a:defRPr/>
            </a:lvl1pPr>
          </a:lstStyle>
          <a:p>
            <a:fld id="{A51C83E0-F08D-4A69-A7DF-80E419C3C53F}" type="slidenum">
              <a:rPr lang="en-GB" altLang="en-US"/>
              <a:pPr/>
              <a:t>‹#›</a:t>
            </a:fld>
            <a:endParaRPr lang="en-GB" altLang="en-US"/>
          </a:p>
        </p:txBody>
      </p:sp>
    </p:spTree>
    <p:extLst>
      <p:ext uri="{BB962C8B-B14F-4D97-AF65-F5344CB8AC3E}">
        <p14:creationId xmlns:p14="http://schemas.microsoft.com/office/powerpoint/2010/main" val="27166785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a:extLst>
              <a:ext uri="{FF2B5EF4-FFF2-40B4-BE49-F238E27FC236}">
                <a16:creationId xmlns:a16="http://schemas.microsoft.com/office/drawing/2014/main" id="{B449FE7A-A4C3-D18B-8589-A063ED96F7E0}"/>
              </a:ext>
            </a:extLst>
          </p:cNvPr>
          <p:cNvSpPr>
            <a:spLocks noGrp="1"/>
          </p:cNvSpPr>
          <p:nvPr>
            <p:ph type="dt" sz="half" idx="10"/>
          </p:nvPr>
        </p:nvSpPr>
        <p:spPr/>
        <p:txBody>
          <a:bodyPr/>
          <a:lstStyle>
            <a:lvl1pPr>
              <a:defRPr/>
            </a:lvl1pPr>
          </a:lstStyle>
          <a:p>
            <a:pPr>
              <a:defRPr/>
            </a:pPr>
            <a:fld id="{E14EAB94-ED12-41DA-8A4C-DA2FFDFE76E1}" type="datetimeFigureOut">
              <a:rPr lang="en-GB"/>
              <a:pPr>
                <a:defRPr/>
              </a:pPr>
              <a:t>20/09/2022</a:t>
            </a:fld>
            <a:endParaRPr lang="en-GB"/>
          </a:p>
        </p:txBody>
      </p:sp>
      <p:sp>
        <p:nvSpPr>
          <p:cNvPr id="8" name="Footer Placeholder 4">
            <a:extLst>
              <a:ext uri="{FF2B5EF4-FFF2-40B4-BE49-F238E27FC236}">
                <a16:creationId xmlns:a16="http://schemas.microsoft.com/office/drawing/2014/main" id="{465A1F3B-D171-0D86-F59C-364AAE0409CD}"/>
              </a:ext>
            </a:extLst>
          </p:cNvPr>
          <p:cNvSpPr>
            <a:spLocks noGrp="1"/>
          </p:cNvSpPr>
          <p:nvPr>
            <p:ph type="ftr" sz="quarter" idx="11"/>
          </p:nvPr>
        </p:nvSpPr>
        <p:spPr/>
        <p:txBody>
          <a:bodyPr/>
          <a:lstStyle>
            <a:lvl1pPr>
              <a:defRPr/>
            </a:lvl1pPr>
          </a:lstStyle>
          <a:p>
            <a:pPr>
              <a:defRPr/>
            </a:pPr>
            <a:endParaRPr lang="en-GB"/>
          </a:p>
        </p:txBody>
      </p:sp>
      <p:sp>
        <p:nvSpPr>
          <p:cNvPr id="9" name="Slide Number Placeholder 5">
            <a:extLst>
              <a:ext uri="{FF2B5EF4-FFF2-40B4-BE49-F238E27FC236}">
                <a16:creationId xmlns:a16="http://schemas.microsoft.com/office/drawing/2014/main" id="{40112183-2A7D-21AB-AFBF-47C340B12C30}"/>
              </a:ext>
            </a:extLst>
          </p:cNvPr>
          <p:cNvSpPr>
            <a:spLocks noGrp="1"/>
          </p:cNvSpPr>
          <p:nvPr>
            <p:ph type="sldNum" sz="quarter" idx="12"/>
          </p:nvPr>
        </p:nvSpPr>
        <p:spPr/>
        <p:txBody>
          <a:bodyPr/>
          <a:lstStyle>
            <a:lvl1pPr>
              <a:defRPr/>
            </a:lvl1pPr>
          </a:lstStyle>
          <a:p>
            <a:fld id="{FBA44F72-4EF1-4062-9834-514B7EA0C1CE}" type="slidenum">
              <a:rPr lang="en-GB" altLang="en-US"/>
              <a:pPr/>
              <a:t>‹#›</a:t>
            </a:fld>
            <a:endParaRPr lang="en-GB" altLang="en-US"/>
          </a:p>
        </p:txBody>
      </p:sp>
    </p:spTree>
    <p:extLst>
      <p:ext uri="{BB962C8B-B14F-4D97-AF65-F5344CB8AC3E}">
        <p14:creationId xmlns:p14="http://schemas.microsoft.com/office/powerpoint/2010/main" val="42505512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a:extLst>
              <a:ext uri="{FF2B5EF4-FFF2-40B4-BE49-F238E27FC236}">
                <a16:creationId xmlns:a16="http://schemas.microsoft.com/office/drawing/2014/main" id="{D8EABA19-B574-8101-D8C6-B358DCB3A71A}"/>
              </a:ext>
            </a:extLst>
          </p:cNvPr>
          <p:cNvSpPr>
            <a:spLocks noGrp="1"/>
          </p:cNvSpPr>
          <p:nvPr>
            <p:ph type="dt" sz="half" idx="10"/>
          </p:nvPr>
        </p:nvSpPr>
        <p:spPr/>
        <p:txBody>
          <a:bodyPr/>
          <a:lstStyle>
            <a:lvl1pPr>
              <a:defRPr/>
            </a:lvl1pPr>
          </a:lstStyle>
          <a:p>
            <a:pPr>
              <a:defRPr/>
            </a:pPr>
            <a:fld id="{650B2063-9802-44F7-A9AD-57A408F63B8E}" type="datetimeFigureOut">
              <a:rPr lang="en-GB"/>
              <a:pPr>
                <a:defRPr/>
              </a:pPr>
              <a:t>20/09/2022</a:t>
            </a:fld>
            <a:endParaRPr lang="en-GB"/>
          </a:p>
        </p:txBody>
      </p:sp>
      <p:sp>
        <p:nvSpPr>
          <p:cNvPr id="4" name="Footer Placeholder 4">
            <a:extLst>
              <a:ext uri="{FF2B5EF4-FFF2-40B4-BE49-F238E27FC236}">
                <a16:creationId xmlns:a16="http://schemas.microsoft.com/office/drawing/2014/main" id="{1AC5F7DC-81AD-28D2-A6B7-3709866B6A96}"/>
              </a:ext>
            </a:extLst>
          </p:cNvPr>
          <p:cNvSpPr>
            <a:spLocks noGrp="1"/>
          </p:cNvSpPr>
          <p:nvPr>
            <p:ph type="ftr" sz="quarter" idx="11"/>
          </p:nvPr>
        </p:nvSpPr>
        <p:spPr/>
        <p:txBody>
          <a:bodyPr/>
          <a:lstStyle>
            <a:lvl1pPr>
              <a:defRPr/>
            </a:lvl1pPr>
          </a:lstStyle>
          <a:p>
            <a:pPr>
              <a:defRPr/>
            </a:pPr>
            <a:endParaRPr lang="en-GB"/>
          </a:p>
        </p:txBody>
      </p:sp>
      <p:sp>
        <p:nvSpPr>
          <p:cNvPr id="5" name="Slide Number Placeholder 5">
            <a:extLst>
              <a:ext uri="{FF2B5EF4-FFF2-40B4-BE49-F238E27FC236}">
                <a16:creationId xmlns:a16="http://schemas.microsoft.com/office/drawing/2014/main" id="{9226570E-0462-997E-A74F-2A82AD9E9172}"/>
              </a:ext>
            </a:extLst>
          </p:cNvPr>
          <p:cNvSpPr>
            <a:spLocks noGrp="1"/>
          </p:cNvSpPr>
          <p:nvPr>
            <p:ph type="sldNum" sz="quarter" idx="12"/>
          </p:nvPr>
        </p:nvSpPr>
        <p:spPr/>
        <p:txBody>
          <a:bodyPr/>
          <a:lstStyle>
            <a:lvl1pPr>
              <a:defRPr/>
            </a:lvl1pPr>
          </a:lstStyle>
          <a:p>
            <a:fld id="{E2E20D23-6737-421E-828C-3EF29A9DF48B}" type="slidenum">
              <a:rPr lang="en-GB" altLang="en-US"/>
              <a:pPr/>
              <a:t>‹#›</a:t>
            </a:fld>
            <a:endParaRPr lang="en-GB" altLang="en-US"/>
          </a:p>
        </p:txBody>
      </p:sp>
    </p:spTree>
    <p:extLst>
      <p:ext uri="{BB962C8B-B14F-4D97-AF65-F5344CB8AC3E}">
        <p14:creationId xmlns:p14="http://schemas.microsoft.com/office/powerpoint/2010/main" val="41552506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CB3400F7-9431-9478-C43C-F33413F8D5D8}"/>
              </a:ext>
            </a:extLst>
          </p:cNvPr>
          <p:cNvSpPr>
            <a:spLocks noGrp="1"/>
          </p:cNvSpPr>
          <p:nvPr>
            <p:ph type="dt" sz="half" idx="10"/>
          </p:nvPr>
        </p:nvSpPr>
        <p:spPr/>
        <p:txBody>
          <a:bodyPr/>
          <a:lstStyle>
            <a:lvl1pPr>
              <a:defRPr/>
            </a:lvl1pPr>
          </a:lstStyle>
          <a:p>
            <a:pPr>
              <a:defRPr/>
            </a:pPr>
            <a:fld id="{858748E5-F488-4FFC-AEE2-361697803A6C}" type="datetimeFigureOut">
              <a:rPr lang="en-GB"/>
              <a:pPr>
                <a:defRPr/>
              </a:pPr>
              <a:t>20/09/2022</a:t>
            </a:fld>
            <a:endParaRPr lang="en-GB"/>
          </a:p>
        </p:txBody>
      </p:sp>
      <p:sp>
        <p:nvSpPr>
          <p:cNvPr id="3" name="Footer Placeholder 4">
            <a:extLst>
              <a:ext uri="{FF2B5EF4-FFF2-40B4-BE49-F238E27FC236}">
                <a16:creationId xmlns:a16="http://schemas.microsoft.com/office/drawing/2014/main" id="{502F3873-7BCA-14F0-4DE3-5FD2460C534C}"/>
              </a:ext>
            </a:extLst>
          </p:cNvPr>
          <p:cNvSpPr>
            <a:spLocks noGrp="1"/>
          </p:cNvSpPr>
          <p:nvPr>
            <p:ph type="ftr" sz="quarter" idx="11"/>
          </p:nvPr>
        </p:nvSpPr>
        <p:spPr/>
        <p:txBody>
          <a:bodyPr/>
          <a:lstStyle>
            <a:lvl1pPr>
              <a:defRPr/>
            </a:lvl1pPr>
          </a:lstStyle>
          <a:p>
            <a:pPr>
              <a:defRPr/>
            </a:pPr>
            <a:endParaRPr lang="en-GB"/>
          </a:p>
        </p:txBody>
      </p:sp>
      <p:sp>
        <p:nvSpPr>
          <p:cNvPr id="4" name="Slide Number Placeholder 5">
            <a:extLst>
              <a:ext uri="{FF2B5EF4-FFF2-40B4-BE49-F238E27FC236}">
                <a16:creationId xmlns:a16="http://schemas.microsoft.com/office/drawing/2014/main" id="{A67D988C-0765-0431-C59D-47321D90C8F0}"/>
              </a:ext>
            </a:extLst>
          </p:cNvPr>
          <p:cNvSpPr>
            <a:spLocks noGrp="1"/>
          </p:cNvSpPr>
          <p:nvPr>
            <p:ph type="sldNum" sz="quarter" idx="12"/>
          </p:nvPr>
        </p:nvSpPr>
        <p:spPr/>
        <p:txBody>
          <a:bodyPr/>
          <a:lstStyle>
            <a:lvl1pPr>
              <a:defRPr/>
            </a:lvl1pPr>
          </a:lstStyle>
          <a:p>
            <a:fld id="{F8047270-998E-4500-999F-128CDCFA3280}" type="slidenum">
              <a:rPr lang="en-GB" altLang="en-US"/>
              <a:pPr/>
              <a:t>‹#›</a:t>
            </a:fld>
            <a:endParaRPr lang="en-GB" altLang="en-US"/>
          </a:p>
        </p:txBody>
      </p:sp>
    </p:spTree>
    <p:extLst>
      <p:ext uri="{BB962C8B-B14F-4D97-AF65-F5344CB8AC3E}">
        <p14:creationId xmlns:p14="http://schemas.microsoft.com/office/powerpoint/2010/main" val="35831965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7B32C28B-2A94-27AF-074D-3DDEA78AECE4}"/>
              </a:ext>
            </a:extLst>
          </p:cNvPr>
          <p:cNvSpPr>
            <a:spLocks noGrp="1"/>
          </p:cNvSpPr>
          <p:nvPr>
            <p:ph type="dt" sz="half" idx="10"/>
          </p:nvPr>
        </p:nvSpPr>
        <p:spPr/>
        <p:txBody>
          <a:bodyPr/>
          <a:lstStyle>
            <a:lvl1pPr>
              <a:defRPr/>
            </a:lvl1pPr>
          </a:lstStyle>
          <a:p>
            <a:pPr>
              <a:defRPr/>
            </a:pPr>
            <a:fld id="{91CB9A68-B5E6-46EC-B559-555A5381B6D2}" type="datetimeFigureOut">
              <a:rPr lang="en-GB"/>
              <a:pPr>
                <a:defRPr/>
              </a:pPr>
              <a:t>20/09/2022</a:t>
            </a:fld>
            <a:endParaRPr lang="en-GB"/>
          </a:p>
        </p:txBody>
      </p:sp>
      <p:sp>
        <p:nvSpPr>
          <p:cNvPr id="6" name="Footer Placeholder 4">
            <a:extLst>
              <a:ext uri="{FF2B5EF4-FFF2-40B4-BE49-F238E27FC236}">
                <a16:creationId xmlns:a16="http://schemas.microsoft.com/office/drawing/2014/main" id="{C3248C7B-34B8-6B4C-AC3A-8F2ACB9988A7}"/>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6D4D40D7-73C7-3331-7862-C53EF79A9F8D}"/>
              </a:ext>
            </a:extLst>
          </p:cNvPr>
          <p:cNvSpPr>
            <a:spLocks noGrp="1"/>
          </p:cNvSpPr>
          <p:nvPr>
            <p:ph type="sldNum" sz="quarter" idx="12"/>
          </p:nvPr>
        </p:nvSpPr>
        <p:spPr/>
        <p:txBody>
          <a:bodyPr/>
          <a:lstStyle>
            <a:lvl1pPr>
              <a:defRPr/>
            </a:lvl1pPr>
          </a:lstStyle>
          <a:p>
            <a:fld id="{B224308B-E86D-4EEE-B2FC-46DD9E72279D}" type="slidenum">
              <a:rPr lang="en-GB" altLang="en-US"/>
              <a:pPr/>
              <a:t>‹#›</a:t>
            </a:fld>
            <a:endParaRPr lang="en-GB" altLang="en-US"/>
          </a:p>
        </p:txBody>
      </p:sp>
    </p:spTree>
    <p:extLst>
      <p:ext uri="{BB962C8B-B14F-4D97-AF65-F5344CB8AC3E}">
        <p14:creationId xmlns:p14="http://schemas.microsoft.com/office/powerpoint/2010/main" val="27804982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E8BDAC49-6909-3C28-A414-E065C95EB5D8}"/>
              </a:ext>
            </a:extLst>
          </p:cNvPr>
          <p:cNvSpPr>
            <a:spLocks noGrp="1"/>
          </p:cNvSpPr>
          <p:nvPr>
            <p:ph type="dt" sz="half" idx="10"/>
          </p:nvPr>
        </p:nvSpPr>
        <p:spPr/>
        <p:txBody>
          <a:bodyPr/>
          <a:lstStyle>
            <a:lvl1pPr>
              <a:defRPr/>
            </a:lvl1pPr>
          </a:lstStyle>
          <a:p>
            <a:pPr>
              <a:defRPr/>
            </a:pPr>
            <a:fld id="{DE126D13-2BCD-43BF-BACD-F8C2699132A6}" type="datetimeFigureOut">
              <a:rPr lang="en-GB"/>
              <a:pPr>
                <a:defRPr/>
              </a:pPr>
              <a:t>20/09/2022</a:t>
            </a:fld>
            <a:endParaRPr lang="en-GB"/>
          </a:p>
        </p:txBody>
      </p:sp>
      <p:sp>
        <p:nvSpPr>
          <p:cNvPr id="6" name="Footer Placeholder 4">
            <a:extLst>
              <a:ext uri="{FF2B5EF4-FFF2-40B4-BE49-F238E27FC236}">
                <a16:creationId xmlns:a16="http://schemas.microsoft.com/office/drawing/2014/main" id="{3CB736E1-BB4D-1A40-575A-E5E1BE78D069}"/>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BE89DAD2-1A78-0B5A-3742-0ECC2D28F4FD}"/>
              </a:ext>
            </a:extLst>
          </p:cNvPr>
          <p:cNvSpPr>
            <a:spLocks noGrp="1"/>
          </p:cNvSpPr>
          <p:nvPr>
            <p:ph type="sldNum" sz="quarter" idx="12"/>
          </p:nvPr>
        </p:nvSpPr>
        <p:spPr/>
        <p:txBody>
          <a:bodyPr/>
          <a:lstStyle>
            <a:lvl1pPr>
              <a:defRPr/>
            </a:lvl1pPr>
          </a:lstStyle>
          <a:p>
            <a:fld id="{76D9A12C-410D-44E5-91AF-68A5964A1423}" type="slidenum">
              <a:rPr lang="en-GB" altLang="en-US"/>
              <a:pPr/>
              <a:t>‹#›</a:t>
            </a:fld>
            <a:endParaRPr lang="en-GB" altLang="en-US"/>
          </a:p>
        </p:txBody>
      </p:sp>
    </p:spTree>
    <p:extLst>
      <p:ext uri="{BB962C8B-B14F-4D97-AF65-F5344CB8AC3E}">
        <p14:creationId xmlns:p14="http://schemas.microsoft.com/office/powerpoint/2010/main" val="16738579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hyperlink" Target="https://sces.org.uk/faith-award/"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hyperlink" Target="https://sces.org.uk/about-sces/" TargetMode="Externa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60F048F2-91B9-4F1F-47C1-9ECCF1AFF0CB}"/>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Pope Francis Faith Award</a:t>
            </a:r>
            <a:endParaRPr lang="en-GB" altLang="en-US"/>
          </a:p>
        </p:txBody>
      </p:sp>
      <p:sp>
        <p:nvSpPr>
          <p:cNvPr id="1027" name="Text Placeholder 2">
            <a:extLst>
              <a:ext uri="{FF2B5EF4-FFF2-40B4-BE49-F238E27FC236}">
                <a16:creationId xmlns:a16="http://schemas.microsoft.com/office/drawing/2014/main" id="{2AFB411F-2AF8-3498-0C1F-8CB6A660BFB4}"/>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a16="http://schemas.microsoft.com/office/drawing/2014/main" id="{FAFC6424-A3AD-C63F-D146-5C8B68643ACE}"/>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C9BD1F0C-1F4D-4EBB-B032-679F1C004D03}" type="datetimeFigureOut">
              <a:rPr lang="en-GB"/>
              <a:pPr>
                <a:defRPr/>
              </a:pPr>
              <a:t>20/09/2022</a:t>
            </a:fld>
            <a:endParaRPr lang="en-GB"/>
          </a:p>
        </p:txBody>
      </p:sp>
      <p:sp>
        <p:nvSpPr>
          <p:cNvPr id="5" name="Footer Placeholder 4">
            <a:extLst>
              <a:ext uri="{FF2B5EF4-FFF2-40B4-BE49-F238E27FC236}">
                <a16:creationId xmlns:a16="http://schemas.microsoft.com/office/drawing/2014/main" id="{C7074CC6-B782-C6D4-B687-C3FB4B1076A3}"/>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GB"/>
          </a:p>
        </p:txBody>
      </p:sp>
      <p:sp>
        <p:nvSpPr>
          <p:cNvPr id="6" name="Slide Number Placeholder 5">
            <a:extLst>
              <a:ext uri="{FF2B5EF4-FFF2-40B4-BE49-F238E27FC236}">
                <a16:creationId xmlns:a16="http://schemas.microsoft.com/office/drawing/2014/main" id="{24A8774B-16F3-5485-B483-3CA6D9141AB5}"/>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fld id="{B2AB9CB0-D678-46FB-A990-73D8AFA43B11}" type="slidenum">
              <a:rPr lang="en-GB" altLang="en-US"/>
              <a:pPr/>
              <a:t>‹#›</a:t>
            </a:fld>
            <a:endParaRPr lang="en-GB" altLang="en-US"/>
          </a:p>
        </p:txBody>
      </p:sp>
      <p:pic>
        <p:nvPicPr>
          <p:cNvPr id="3" name="Picture 2" descr="A picture containing diagram&#10;&#10;Description automatically generated">
            <a:hlinkClick r:id="rId13"/>
            <a:extLst>
              <a:ext uri="{FF2B5EF4-FFF2-40B4-BE49-F238E27FC236}">
                <a16:creationId xmlns:a16="http://schemas.microsoft.com/office/drawing/2014/main" id="{BE8D6BDD-27BA-E2AC-D144-0694792B4238}"/>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7668344" y="274638"/>
            <a:ext cx="864095" cy="1177027"/>
          </a:xfrm>
          <a:prstGeom prst="rect">
            <a:avLst/>
          </a:prstGeom>
        </p:spPr>
      </p:pic>
      <p:pic>
        <p:nvPicPr>
          <p:cNvPr id="13" name="Picture 12" descr="Text&#10;&#10;Description automatically generated">
            <a:hlinkClick r:id="rId15"/>
            <a:extLst>
              <a:ext uri="{FF2B5EF4-FFF2-40B4-BE49-F238E27FC236}">
                <a16:creationId xmlns:a16="http://schemas.microsoft.com/office/drawing/2014/main" id="{AE79CE04-DD5F-E36D-D638-BDC9FA8A0FDE}"/>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3385630" y="6273195"/>
            <a:ext cx="2372739" cy="531433"/>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61"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spcBef>
          <a:spcPct val="0"/>
        </a:spcBef>
        <a:spcAft>
          <a:spcPct val="0"/>
        </a:spcAft>
        <a:defRPr sz="4400" kern="1200">
          <a:solidFill>
            <a:schemeClr val="tx1"/>
          </a:solidFill>
          <a:latin typeface="Comic Sans MS" panose="030F0702030302020204" pitchFamily="66" charset="0"/>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Comic Sans MS" panose="030F0702030302020204" pitchFamily="66" charset="0"/>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Comic Sans MS" panose="030F0702030302020204" pitchFamily="66" charset="0"/>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Comic Sans MS" panose="030F0702030302020204" pitchFamily="66"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Comic Sans MS" panose="030F0702030302020204" pitchFamily="66"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Comic Sans MS" panose="030F0702030302020204" pitchFamily="66"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hyperlink" Target="https://commons.wikimedia.org/wiki/File:Twemoji_270f.svg" TargetMode="Externa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ideo" Target="https://www.youtube.com/embed/U_gtzGSNcCI?feature=oembed" TargetMode="External"/><Relationship Id="rId6" Type="http://schemas.openxmlformats.org/officeDocument/2006/relationships/hyperlink" Target="https://commons.wikimedia.org/wiki/Category:Ear_icons" TargetMode="External"/><Relationship Id="rId5" Type="http://schemas.openxmlformats.org/officeDocument/2006/relationships/image" Target="../media/image14.png"/><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hyperlink" Target="https://commons.wikimedia.org/wiki/Category:Ear_icons"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1.xml"/><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microsoft.com/office/2007/relationships/diagramDrawing" Target="../diagrams/drawing1.xml"/><Relationship Id="rId13" Type="http://schemas.openxmlformats.org/officeDocument/2006/relationships/hyperlink" Target="https://commons.wikimedia.org/wiki/File:Twemoji_270f.svg" TargetMode="External"/><Relationship Id="rId3" Type="http://schemas.openxmlformats.org/officeDocument/2006/relationships/notesSlide" Target="../notesSlides/notesSlide9.xml"/><Relationship Id="rId7" Type="http://schemas.openxmlformats.org/officeDocument/2006/relationships/diagramColors" Target="../diagrams/colors1.xml"/><Relationship Id="rId12" Type="http://schemas.openxmlformats.org/officeDocument/2006/relationships/image" Target="../media/image15.png"/><Relationship Id="rId2" Type="http://schemas.openxmlformats.org/officeDocument/2006/relationships/slideLayout" Target="../slideLayouts/slideLayout5.xml"/><Relationship Id="rId1" Type="http://schemas.openxmlformats.org/officeDocument/2006/relationships/video" Target="https://www.youtube.com/embed/Ic97rSrUMRk?feature=oembed" TargetMode="External"/><Relationship Id="rId6" Type="http://schemas.openxmlformats.org/officeDocument/2006/relationships/diagramQuickStyle" Target="../diagrams/quickStyle1.xml"/><Relationship Id="rId11" Type="http://schemas.openxmlformats.org/officeDocument/2006/relationships/hyperlink" Target="https://commons.wikimedia.org/wiki/Category:Ear_icons" TargetMode="External"/><Relationship Id="rId5" Type="http://schemas.openxmlformats.org/officeDocument/2006/relationships/diagramLayout" Target="../diagrams/layout1.xml"/><Relationship Id="rId10" Type="http://schemas.openxmlformats.org/officeDocument/2006/relationships/image" Target="../media/image14.png"/><Relationship Id="rId4" Type="http://schemas.openxmlformats.org/officeDocument/2006/relationships/diagramData" Target="../diagrams/data1.xml"/><Relationship Id="rId9"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10D031-EF77-311B-0C8D-987625B69D9E}"/>
              </a:ext>
            </a:extLst>
          </p:cNvPr>
          <p:cNvSpPr>
            <a:spLocks noGrp="1"/>
          </p:cNvSpPr>
          <p:nvPr>
            <p:ph type="title"/>
          </p:nvPr>
        </p:nvSpPr>
        <p:spPr>
          <a:xfrm>
            <a:off x="457200" y="202719"/>
            <a:ext cx="8229600" cy="1143000"/>
          </a:xfrm>
        </p:spPr>
        <p:txBody>
          <a:bodyPr/>
          <a:lstStyle/>
          <a:p>
            <a:r>
              <a:rPr lang="en-GB"/>
              <a:t>Pope Francis Faith Award</a:t>
            </a:r>
            <a:endParaRPr lang="en-US"/>
          </a:p>
        </p:txBody>
      </p:sp>
      <p:sp>
        <p:nvSpPr>
          <p:cNvPr id="3" name="Content Placeholder 2">
            <a:extLst>
              <a:ext uri="{FF2B5EF4-FFF2-40B4-BE49-F238E27FC236}">
                <a16:creationId xmlns:a16="http://schemas.microsoft.com/office/drawing/2014/main" id="{F485071F-A540-D1AC-DB6D-43E9216E510B}"/>
              </a:ext>
            </a:extLst>
          </p:cNvPr>
          <p:cNvSpPr>
            <a:spLocks noGrp="1"/>
          </p:cNvSpPr>
          <p:nvPr>
            <p:ph idx="1"/>
          </p:nvPr>
        </p:nvSpPr>
        <p:spPr>
          <a:xfrm>
            <a:off x="457200" y="1223682"/>
            <a:ext cx="8229600" cy="4525963"/>
          </a:xfrm>
        </p:spPr>
        <p:txBody>
          <a:bodyPr/>
          <a:lstStyle/>
          <a:p>
            <a:pPr marL="0" indent="0" algn="ctr">
              <a:buNone/>
            </a:pPr>
            <a:r>
              <a:rPr lang="en-US" sz="2800">
                <a:latin typeface="Comic Sans MS"/>
              </a:rPr>
              <a:t>Lord Jesus, </a:t>
            </a:r>
            <a:endParaRPr lang="en-US" sz="2800"/>
          </a:p>
          <a:p>
            <a:pPr marL="0" indent="0" algn="ctr">
              <a:buNone/>
            </a:pPr>
            <a:r>
              <a:rPr lang="en-US" sz="2800">
                <a:latin typeface="Comic Sans MS"/>
              </a:rPr>
              <a:t>You ask those who believe in you</a:t>
            </a:r>
          </a:p>
          <a:p>
            <a:pPr marL="0" indent="0" algn="ctr">
              <a:buNone/>
            </a:pPr>
            <a:r>
              <a:rPr lang="en-US" sz="2800">
                <a:latin typeface="Comic Sans MS"/>
              </a:rPr>
              <a:t>To give your Good News to others. </a:t>
            </a:r>
          </a:p>
          <a:p>
            <a:pPr marL="0" indent="0" algn="ctr">
              <a:buNone/>
            </a:pPr>
            <a:r>
              <a:rPr lang="en-US" sz="2800">
                <a:latin typeface="Comic Sans MS"/>
              </a:rPr>
              <a:t>We pray that, with the help of the Holy Spirit, </a:t>
            </a:r>
          </a:p>
          <a:p>
            <a:pPr marL="0" indent="0" algn="ctr">
              <a:buNone/>
            </a:pPr>
            <a:r>
              <a:rPr lang="en-US" sz="2800">
                <a:latin typeface="Comic Sans MS"/>
              </a:rPr>
              <a:t>Our words, actions and prayers</a:t>
            </a:r>
          </a:p>
          <a:p>
            <a:pPr marL="0" indent="0" algn="ctr">
              <a:buNone/>
            </a:pPr>
            <a:r>
              <a:rPr lang="en-US" sz="2800">
                <a:latin typeface="Comic Sans MS"/>
              </a:rPr>
              <a:t>Will help other people </a:t>
            </a:r>
          </a:p>
          <a:p>
            <a:pPr marL="0" indent="0" algn="ctr">
              <a:buNone/>
            </a:pPr>
            <a:r>
              <a:rPr lang="en-US" sz="2800">
                <a:latin typeface="Comic Sans MS"/>
              </a:rPr>
              <a:t>To hear of You, </a:t>
            </a:r>
          </a:p>
          <a:p>
            <a:pPr marL="0" indent="0" algn="ctr">
              <a:buNone/>
            </a:pPr>
            <a:r>
              <a:rPr lang="en-US" sz="2800">
                <a:latin typeface="Comic Sans MS"/>
              </a:rPr>
              <a:t>To believe in You, </a:t>
            </a:r>
          </a:p>
          <a:p>
            <a:pPr marL="0" indent="0" algn="ctr">
              <a:buNone/>
            </a:pPr>
            <a:r>
              <a:rPr lang="en-US" sz="2800">
                <a:latin typeface="Comic Sans MS"/>
              </a:rPr>
              <a:t>And to find the joy of knowing You. </a:t>
            </a:r>
          </a:p>
          <a:p>
            <a:pPr marL="0" indent="0" algn="ctr">
              <a:buNone/>
            </a:pPr>
            <a:r>
              <a:rPr lang="en-US" sz="2800">
                <a:latin typeface="Comic Sans MS"/>
              </a:rPr>
              <a:t>Amen</a:t>
            </a:r>
          </a:p>
        </p:txBody>
      </p:sp>
    </p:spTree>
    <p:extLst>
      <p:ext uri="{BB962C8B-B14F-4D97-AF65-F5344CB8AC3E}">
        <p14:creationId xmlns:p14="http://schemas.microsoft.com/office/powerpoint/2010/main" val="31895493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1">
            <a:extLst>
              <a:ext uri="{FF2B5EF4-FFF2-40B4-BE49-F238E27FC236}">
                <a16:creationId xmlns:a16="http://schemas.microsoft.com/office/drawing/2014/main" id="{F05E1804-AE88-E4F6-C3BC-FF515C845B0E}"/>
              </a:ext>
            </a:extLst>
          </p:cNvPr>
          <p:cNvSpPr txBox="1">
            <a:spLocks noChangeArrowheads="1"/>
          </p:cNvSpPr>
          <p:nvPr/>
        </p:nvSpPr>
        <p:spPr bwMode="auto">
          <a:xfrm>
            <a:off x="323850" y="1484313"/>
            <a:ext cx="20161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GB" altLang="en-US" sz="1800"/>
          </a:p>
          <a:p>
            <a:pPr eaLnBrk="1" hangingPunct="1">
              <a:spcBef>
                <a:spcPct val="0"/>
              </a:spcBef>
              <a:buFontTx/>
              <a:buNone/>
            </a:pPr>
            <a:endParaRPr lang="en-GB" altLang="en-US" sz="1800"/>
          </a:p>
        </p:txBody>
      </p:sp>
      <p:graphicFrame>
        <p:nvGraphicFramePr>
          <p:cNvPr id="3" name="Diagram 2">
            <a:extLst>
              <a:ext uri="{FF2B5EF4-FFF2-40B4-BE49-F238E27FC236}">
                <a16:creationId xmlns:a16="http://schemas.microsoft.com/office/drawing/2014/main" id="{DE3DDBC2-EC37-38EC-CA87-8CAABBD794DB}"/>
              </a:ext>
            </a:extLst>
          </p:cNvPr>
          <p:cNvGraphicFramePr/>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39AD3DF9-69D3-4D6A-6BB5-776F9751F9CD}"/>
              </a:ext>
            </a:extLst>
          </p:cNvPr>
          <p:cNvSpPr>
            <a:spLocks noGrp="1"/>
          </p:cNvSpPr>
          <p:nvPr>
            <p:ph type="title"/>
          </p:nvPr>
        </p:nvSpPr>
        <p:spPr/>
        <p:txBody>
          <a:bodyPr/>
          <a:lstStyle/>
          <a:p>
            <a:r>
              <a:rPr lang="en-GB"/>
              <a:t>Pope Francis Faith Award</a:t>
            </a:r>
          </a:p>
        </p:txBody>
      </p:sp>
      <p:sp>
        <p:nvSpPr>
          <p:cNvPr id="5" name="Content Placeholder 4">
            <a:extLst>
              <a:ext uri="{FF2B5EF4-FFF2-40B4-BE49-F238E27FC236}">
                <a16:creationId xmlns:a16="http://schemas.microsoft.com/office/drawing/2014/main" id="{9DAC9368-D4EC-E525-321E-0B722FE6ECEE}"/>
              </a:ext>
            </a:extLst>
          </p:cNvPr>
          <p:cNvSpPr>
            <a:spLocks noGrp="1"/>
          </p:cNvSpPr>
          <p:nvPr>
            <p:ph sz="half" idx="2"/>
          </p:nvPr>
        </p:nvSpPr>
        <p:spPr/>
        <p:txBody>
          <a:bodyPr/>
          <a:lstStyle/>
          <a:p>
            <a:pPr marL="0" lvl="0" indent="0">
              <a:buNone/>
            </a:pPr>
            <a:endParaRPr lang="en-GB" sz="1600"/>
          </a:p>
          <a:p>
            <a:pPr marL="0" indent="0">
              <a:buNone/>
            </a:pPr>
            <a:endParaRPr lang="en-GB"/>
          </a:p>
        </p:txBody>
      </p:sp>
      <p:sp>
        <p:nvSpPr>
          <p:cNvPr id="10" name="Text Placeholder 9">
            <a:extLst>
              <a:ext uri="{FF2B5EF4-FFF2-40B4-BE49-F238E27FC236}">
                <a16:creationId xmlns:a16="http://schemas.microsoft.com/office/drawing/2014/main" id="{3E03E8A3-636B-2FEC-1C73-D100A4D1DB37}"/>
              </a:ext>
            </a:extLst>
          </p:cNvPr>
          <p:cNvSpPr>
            <a:spLocks noGrp="1"/>
          </p:cNvSpPr>
          <p:nvPr>
            <p:ph type="body" sz="quarter" idx="3"/>
          </p:nvPr>
        </p:nvSpPr>
        <p:spPr>
          <a:xfrm>
            <a:off x="426404" y="1470603"/>
            <a:ext cx="8034028" cy="639762"/>
          </a:xfrm>
        </p:spPr>
        <p:txBody>
          <a:bodyPr/>
          <a:lstStyle/>
          <a:p>
            <a:r>
              <a:rPr lang="en-GB" sz="3200" b="0"/>
              <a:t>Can you explain what ‘Fortitude’ means?</a:t>
            </a:r>
          </a:p>
        </p:txBody>
      </p:sp>
      <p:pic>
        <p:nvPicPr>
          <p:cNvPr id="17" name="Picture 16" descr="Icon&#10;&#10;Description automatically generated">
            <a:extLst>
              <a:ext uri="{FF2B5EF4-FFF2-40B4-BE49-F238E27FC236}">
                <a16:creationId xmlns:a16="http://schemas.microsoft.com/office/drawing/2014/main" id="{75725BC6-3A2E-60CA-F1ED-DE33729D8548}"/>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405414" y="2874531"/>
            <a:ext cx="2286000" cy="2286000"/>
          </a:xfrm>
          <a:prstGeom prst="rect">
            <a:avLst/>
          </a:prstGeom>
        </p:spPr>
      </p:pic>
      <p:sp>
        <p:nvSpPr>
          <p:cNvPr id="4" name="Content Placeholder 3">
            <a:extLst>
              <a:ext uri="{FF2B5EF4-FFF2-40B4-BE49-F238E27FC236}">
                <a16:creationId xmlns:a16="http://schemas.microsoft.com/office/drawing/2014/main" id="{E6972794-90F7-8C10-4779-C861F5CBC103}"/>
              </a:ext>
            </a:extLst>
          </p:cNvPr>
          <p:cNvSpPr>
            <a:spLocks noGrp="1"/>
          </p:cNvSpPr>
          <p:nvPr>
            <p:ph sz="quarter" idx="4"/>
          </p:nvPr>
        </p:nvSpPr>
        <p:spPr>
          <a:xfrm>
            <a:off x="2915817" y="2174875"/>
            <a:ext cx="5770984" cy="3951288"/>
          </a:xfrm>
        </p:spPr>
        <p:txBody>
          <a:bodyPr/>
          <a:lstStyle/>
          <a:p>
            <a:pPr marL="0" indent="0">
              <a:lnSpc>
                <a:spcPct val="150000"/>
              </a:lnSpc>
              <a:buNone/>
            </a:pPr>
            <a:r>
              <a:rPr lang="en-GB" sz="2400"/>
              <a:t>Fortitude is the gift of the Holy Spirit that helps us to be confident and say that we are disciples of Jesus. </a:t>
            </a:r>
          </a:p>
          <a:p>
            <a:pPr marL="0" indent="0">
              <a:lnSpc>
                <a:spcPct val="150000"/>
              </a:lnSpc>
              <a:buNone/>
            </a:pPr>
            <a:r>
              <a:rPr lang="en-GB" sz="2400"/>
              <a:t>A person with fortitude has the strength to stand up for what is right, even if it means being unpopular.</a:t>
            </a:r>
          </a:p>
        </p:txBody>
      </p:sp>
    </p:spTree>
    <p:extLst>
      <p:ext uri="{BB962C8B-B14F-4D97-AF65-F5344CB8AC3E}">
        <p14:creationId xmlns:p14="http://schemas.microsoft.com/office/powerpoint/2010/main" val="34100799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EDFD7D42-2C49-A4E1-76F8-CE0F0D76E9D8}"/>
              </a:ext>
            </a:extLst>
          </p:cNvPr>
          <p:cNvSpPr>
            <a:spLocks noGrp="1"/>
          </p:cNvSpPr>
          <p:nvPr>
            <p:ph type="title"/>
          </p:nvPr>
        </p:nvSpPr>
        <p:spPr/>
        <p:txBody>
          <a:bodyPr/>
          <a:lstStyle/>
          <a:p>
            <a:pPr eaLnBrk="1" hangingPunct="1"/>
            <a:r>
              <a:rPr lang="en-GB" altLang="en-US"/>
              <a:t>Scripture Time</a:t>
            </a:r>
          </a:p>
        </p:txBody>
      </p:sp>
      <p:pic>
        <p:nvPicPr>
          <p:cNvPr id="2" name="Online Media 1" title="Morning Relaxing Music For Children - Childhood Memories (Hayfield)">
            <a:hlinkClick r:id="" action="ppaction://media"/>
            <a:extLst>
              <a:ext uri="{FF2B5EF4-FFF2-40B4-BE49-F238E27FC236}">
                <a16:creationId xmlns:a16="http://schemas.microsoft.com/office/drawing/2014/main" id="{36F88CEB-7259-B34A-DFE8-777BD0A7188E}"/>
              </a:ext>
            </a:extLst>
          </p:cNvPr>
          <p:cNvPicPr>
            <a:picLocks noRot="1" noChangeAspect="1"/>
          </p:cNvPicPr>
          <p:nvPr>
            <a:videoFile r:link="rId1"/>
          </p:nvPr>
        </p:nvPicPr>
        <p:blipFill>
          <a:blip r:embed="rId4"/>
          <a:stretch>
            <a:fillRect/>
          </a:stretch>
        </p:blipFill>
        <p:spPr>
          <a:xfrm>
            <a:off x="4367227" y="1988840"/>
            <a:ext cx="4137427" cy="2793775"/>
          </a:xfrm>
          <a:prstGeom prst="rect">
            <a:avLst/>
          </a:prstGeom>
        </p:spPr>
      </p:pic>
      <p:sp>
        <p:nvSpPr>
          <p:cNvPr id="4" name="TextBox 3">
            <a:extLst>
              <a:ext uri="{FF2B5EF4-FFF2-40B4-BE49-F238E27FC236}">
                <a16:creationId xmlns:a16="http://schemas.microsoft.com/office/drawing/2014/main" id="{E2C91FEA-306A-0BD5-3F7C-9FFD041BDE0C}"/>
              </a:ext>
            </a:extLst>
          </p:cNvPr>
          <p:cNvSpPr txBox="1"/>
          <p:nvPr/>
        </p:nvSpPr>
        <p:spPr>
          <a:xfrm>
            <a:off x="-416648" y="2133527"/>
            <a:ext cx="4579374" cy="1569660"/>
          </a:xfrm>
          <a:prstGeom prst="rect">
            <a:avLst/>
          </a:prstGeom>
          <a:noFill/>
        </p:spPr>
        <p:txBody>
          <a:bodyPr wrap="square">
            <a:spAutoFit/>
          </a:bodyPr>
          <a:lstStyle/>
          <a:p>
            <a:pPr marL="1257300" eaLnBrk="1" fontAlgn="auto" hangingPunct="1">
              <a:spcBef>
                <a:spcPts val="0"/>
              </a:spcBef>
              <a:spcAft>
                <a:spcPts val="0"/>
              </a:spcAft>
              <a:defRPr/>
            </a:pPr>
            <a:r>
              <a:rPr lang="en-GB" sz="2400">
                <a:latin typeface="Comic Sans MS" panose="030F0702030302020204" pitchFamily="66" charset="0"/>
                <a:cs typeface="+mn-cs"/>
              </a:rPr>
              <a:t>Listen carefully as your teacher </a:t>
            </a:r>
          </a:p>
          <a:p>
            <a:pPr marL="1257300" eaLnBrk="1" fontAlgn="auto" hangingPunct="1">
              <a:spcBef>
                <a:spcPts val="0"/>
              </a:spcBef>
              <a:spcAft>
                <a:spcPts val="0"/>
              </a:spcAft>
              <a:defRPr/>
            </a:pPr>
            <a:r>
              <a:rPr lang="en-GB" sz="2400">
                <a:latin typeface="Comic Sans MS" panose="030F0702030302020204" pitchFamily="66" charset="0"/>
                <a:cs typeface="+mn-cs"/>
              </a:rPr>
              <a:t>reads the words of Scripture.</a:t>
            </a:r>
          </a:p>
        </p:txBody>
      </p:sp>
      <p:pic>
        <p:nvPicPr>
          <p:cNvPr id="8" name="Picture 7" descr="A picture containing light&#10;&#10;Description automatically generated">
            <a:extLst>
              <a:ext uri="{FF2B5EF4-FFF2-40B4-BE49-F238E27FC236}">
                <a16:creationId xmlns:a16="http://schemas.microsoft.com/office/drawing/2014/main" id="{CC580F1C-1281-E3F4-694D-FF7BEAB081AF}"/>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4932040" y="213203"/>
            <a:ext cx="1174540" cy="117454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9EB6D-B868-391E-4C78-A887F504DF6E}"/>
              </a:ext>
            </a:extLst>
          </p:cNvPr>
          <p:cNvSpPr>
            <a:spLocks noGrp="1"/>
          </p:cNvSpPr>
          <p:nvPr>
            <p:ph type="title"/>
          </p:nvPr>
        </p:nvSpPr>
        <p:spPr/>
        <p:txBody>
          <a:bodyPr/>
          <a:lstStyle/>
          <a:p>
            <a:r>
              <a:rPr lang="en-GB" sz="2800">
                <a:latin typeface="Comic Sans MS"/>
              </a:rPr>
              <a:t>A Reading from the Gospel of Matthew</a:t>
            </a:r>
            <a:r>
              <a:rPr lang="en-GB" sz="2000">
                <a:latin typeface="Comic Sans MS"/>
              </a:rPr>
              <a:t> </a:t>
            </a:r>
            <a:br>
              <a:rPr lang="en-GB" sz="2000">
                <a:latin typeface="Comic Sans MS"/>
              </a:rPr>
            </a:br>
            <a:r>
              <a:rPr lang="en-GB" sz="1400" i="1">
                <a:latin typeface="Comic Sans MS"/>
              </a:rPr>
              <a:t>(14:25&amp;27-29)</a:t>
            </a:r>
            <a:endParaRPr lang="en-US" sz="1400" i="1">
              <a:latin typeface="Comic Sans MS"/>
            </a:endParaRPr>
          </a:p>
        </p:txBody>
      </p:sp>
      <p:sp>
        <p:nvSpPr>
          <p:cNvPr id="4" name="Content Placeholder 3">
            <a:extLst>
              <a:ext uri="{FF2B5EF4-FFF2-40B4-BE49-F238E27FC236}">
                <a16:creationId xmlns:a16="http://schemas.microsoft.com/office/drawing/2014/main" id="{299A4A0A-116E-10CC-E93B-79D7D2ABADC3}"/>
              </a:ext>
            </a:extLst>
          </p:cNvPr>
          <p:cNvSpPr>
            <a:spLocks noGrp="1"/>
          </p:cNvSpPr>
          <p:nvPr>
            <p:ph idx="1"/>
          </p:nvPr>
        </p:nvSpPr>
        <p:spPr/>
        <p:txBody>
          <a:bodyPr/>
          <a:lstStyle/>
          <a:p>
            <a:pPr marL="0" indent="0">
              <a:lnSpc>
                <a:spcPct val="150000"/>
              </a:lnSpc>
              <a:spcBef>
                <a:spcPts val="0"/>
              </a:spcBef>
              <a:spcAft>
                <a:spcPts val="0"/>
              </a:spcAft>
              <a:buNone/>
            </a:pPr>
            <a:r>
              <a:rPr lang="en-GB" sz="2400">
                <a:latin typeface="Comic Sans MS"/>
              </a:rPr>
              <a:t>Between three and six o’clock in the morning Jesus came to the disciples, walking on the water.  Jesus spoke to them at once.  “Courage!” he said.  “It is I. Don’t be afraid!”  Then Peter spoke up.  “Lord if it is really you, order me to come out on the water to you.”</a:t>
            </a:r>
            <a:endParaRPr lang="en-US" sz="2400"/>
          </a:p>
          <a:p>
            <a:pPr marL="0" indent="0">
              <a:lnSpc>
                <a:spcPct val="150000"/>
              </a:lnSpc>
              <a:spcBef>
                <a:spcPts val="0"/>
              </a:spcBef>
              <a:spcAft>
                <a:spcPts val="0"/>
              </a:spcAft>
              <a:buNone/>
            </a:pPr>
            <a:r>
              <a:rPr lang="en-GB" sz="2400">
                <a:latin typeface="Comic Sans MS"/>
              </a:rPr>
              <a:t>“Come!” answered Jesus.  So, Peter got out the boat and started walking on the water</a:t>
            </a:r>
            <a:r>
              <a:rPr lang="en-GB">
                <a:latin typeface="Comic Sans MS"/>
              </a:rPr>
              <a:t>.</a:t>
            </a:r>
            <a:endParaRPr lang="en-US"/>
          </a:p>
          <a:p>
            <a:pPr marL="0" indent="0">
              <a:buNone/>
            </a:pPr>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326B4F-9CA3-C8C0-F905-4A213EEFB0DF}"/>
              </a:ext>
            </a:extLst>
          </p:cNvPr>
          <p:cNvSpPr>
            <a:spLocks noGrp="1"/>
          </p:cNvSpPr>
          <p:nvPr>
            <p:ph type="title"/>
          </p:nvPr>
        </p:nvSpPr>
        <p:spPr/>
        <p:txBody>
          <a:bodyPr/>
          <a:lstStyle/>
          <a:p>
            <a:r>
              <a:rPr lang="en-GB" altLang="en-US"/>
              <a:t>Scripture Time </a:t>
            </a:r>
            <a:endParaRPr lang="en-GB"/>
          </a:p>
        </p:txBody>
      </p:sp>
      <p:sp>
        <p:nvSpPr>
          <p:cNvPr id="3" name="Content Placeholder 2">
            <a:extLst>
              <a:ext uri="{FF2B5EF4-FFF2-40B4-BE49-F238E27FC236}">
                <a16:creationId xmlns:a16="http://schemas.microsoft.com/office/drawing/2014/main" id="{91C65C94-4E44-ED7C-D304-EFB70D6F118C}"/>
              </a:ext>
            </a:extLst>
          </p:cNvPr>
          <p:cNvSpPr>
            <a:spLocks noGrp="1"/>
          </p:cNvSpPr>
          <p:nvPr>
            <p:ph idx="1"/>
          </p:nvPr>
        </p:nvSpPr>
        <p:spPr/>
        <p:txBody>
          <a:bodyPr/>
          <a:lstStyle/>
          <a:p>
            <a:pPr eaLnBrk="1" hangingPunct="1">
              <a:lnSpc>
                <a:spcPct val="150000"/>
              </a:lnSpc>
              <a:spcBef>
                <a:spcPct val="0"/>
              </a:spcBef>
              <a:buNone/>
            </a:pPr>
            <a:r>
              <a:rPr lang="en-GB" altLang="en-US" sz="3200">
                <a:latin typeface="Comic Sans MS" panose="030F0702030302020204" pitchFamily="66" charset="0"/>
              </a:rPr>
              <a:t>   Your teacher will read the words of Scripture again. This time in silence. </a:t>
            </a:r>
          </a:p>
          <a:p>
            <a:pPr eaLnBrk="1" hangingPunct="1">
              <a:lnSpc>
                <a:spcPct val="150000"/>
              </a:lnSpc>
              <a:spcBef>
                <a:spcPct val="0"/>
              </a:spcBef>
              <a:buFontTx/>
              <a:buNone/>
            </a:pPr>
            <a:r>
              <a:rPr lang="en-GB" altLang="en-US" sz="3200">
                <a:latin typeface="Comic Sans MS" panose="030F0702030302020204" pitchFamily="66" charset="0"/>
              </a:rPr>
              <a:t>   Listen for the key words and messages from this passage. </a:t>
            </a:r>
          </a:p>
          <a:p>
            <a:pPr marL="0" indent="0">
              <a:buNone/>
            </a:pPr>
            <a:endParaRPr lang="en-GB"/>
          </a:p>
        </p:txBody>
      </p:sp>
      <p:pic>
        <p:nvPicPr>
          <p:cNvPr id="4" name="Picture 3" descr="A picture containing light&#10;&#10;Description automatically generated">
            <a:extLst>
              <a:ext uri="{FF2B5EF4-FFF2-40B4-BE49-F238E27FC236}">
                <a16:creationId xmlns:a16="http://schemas.microsoft.com/office/drawing/2014/main" id="{44F7B877-1B18-1E2C-B5B1-5D3BF8E24504}"/>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932040" y="213203"/>
            <a:ext cx="1174540" cy="1174540"/>
          </a:xfrm>
          <a:prstGeom prst="rect">
            <a:avLst/>
          </a:prstGeom>
        </p:spPr>
      </p:pic>
      <p:pic>
        <p:nvPicPr>
          <p:cNvPr id="5" name="Picture 4" descr="A picture containing bubble chart&#10;&#10;Description automatically generated">
            <a:extLst>
              <a:ext uri="{FF2B5EF4-FFF2-40B4-BE49-F238E27FC236}">
                <a16:creationId xmlns:a16="http://schemas.microsoft.com/office/drawing/2014/main" id="{827B73B4-AB60-5849-5824-E96884127BD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7801" y="137986"/>
            <a:ext cx="1410008" cy="1416303"/>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326B4F-9CA3-C8C0-F905-4A213EEFB0DF}"/>
              </a:ext>
            </a:extLst>
          </p:cNvPr>
          <p:cNvSpPr>
            <a:spLocks noGrp="1"/>
          </p:cNvSpPr>
          <p:nvPr>
            <p:ph type="title"/>
          </p:nvPr>
        </p:nvSpPr>
        <p:spPr>
          <a:xfrm>
            <a:off x="179512" y="274638"/>
            <a:ext cx="8507288" cy="1143000"/>
          </a:xfrm>
        </p:spPr>
        <p:txBody>
          <a:bodyPr/>
          <a:lstStyle/>
          <a:p>
            <a:r>
              <a:rPr lang="en-GB" altLang="en-US"/>
              <a:t>Scripture Time </a:t>
            </a:r>
            <a:endParaRPr lang="en-GB"/>
          </a:p>
        </p:txBody>
      </p:sp>
      <p:sp>
        <p:nvSpPr>
          <p:cNvPr id="3" name="Content Placeholder 2">
            <a:extLst>
              <a:ext uri="{FF2B5EF4-FFF2-40B4-BE49-F238E27FC236}">
                <a16:creationId xmlns:a16="http://schemas.microsoft.com/office/drawing/2014/main" id="{91C65C94-4E44-ED7C-D304-EFB70D6F118C}"/>
              </a:ext>
            </a:extLst>
          </p:cNvPr>
          <p:cNvSpPr>
            <a:spLocks noGrp="1"/>
          </p:cNvSpPr>
          <p:nvPr>
            <p:ph idx="1"/>
          </p:nvPr>
        </p:nvSpPr>
        <p:spPr/>
        <p:txBody>
          <a:bodyPr/>
          <a:lstStyle/>
          <a:p>
            <a:pPr eaLnBrk="1" hangingPunct="1">
              <a:lnSpc>
                <a:spcPct val="150000"/>
              </a:lnSpc>
              <a:spcBef>
                <a:spcPct val="0"/>
              </a:spcBef>
              <a:buNone/>
            </a:pPr>
            <a:r>
              <a:rPr lang="en-GB" altLang="en-US" sz="3200">
                <a:latin typeface="Comic Sans MS" panose="030F0702030302020204" pitchFamily="66" charset="0"/>
              </a:rPr>
              <a:t>   </a:t>
            </a:r>
            <a:endParaRPr lang="en-GB"/>
          </a:p>
        </p:txBody>
      </p:sp>
      <p:pic>
        <p:nvPicPr>
          <p:cNvPr id="5" name="Picture 4" descr="A picture containing bubble chart&#10;&#10;Description automatically generated">
            <a:extLst>
              <a:ext uri="{FF2B5EF4-FFF2-40B4-BE49-F238E27FC236}">
                <a16:creationId xmlns:a16="http://schemas.microsoft.com/office/drawing/2014/main" id="{827B73B4-AB60-5849-5824-E96884127B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0192" y="194519"/>
            <a:ext cx="1137920" cy="1143000"/>
          </a:xfrm>
          <a:prstGeom prst="rect">
            <a:avLst/>
          </a:prstGeom>
        </p:spPr>
      </p:pic>
      <p:pic>
        <p:nvPicPr>
          <p:cNvPr id="63490" name="Picture 2" descr="Think-Pair-Share | Questioning Techniques for the Classroom">
            <a:extLst>
              <a:ext uri="{FF2B5EF4-FFF2-40B4-BE49-F238E27FC236}">
                <a16:creationId xmlns:a16="http://schemas.microsoft.com/office/drawing/2014/main" id="{944C9AAF-0599-787A-9424-9238A952B3E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33156" y="207269"/>
            <a:ext cx="1544893" cy="121036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le 6">
            <a:extLst>
              <a:ext uri="{FF2B5EF4-FFF2-40B4-BE49-F238E27FC236}">
                <a16:creationId xmlns:a16="http://schemas.microsoft.com/office/drawing/2014/main" id="{FCBB0749-CAF0-01E9-B0E5-8E4573EC4566}"/>
              </a:ext>
            </a:extLst>
          </p:cNvPr>
          <p:cNvGraphicFramePr>
            <a:graphicFrameLocks noGrp="1"/>
          </p:cNvGraphicFramePr>
          <p:nvPr>
            <p:extLst>
              <p:ext uri="{D42A27DB-BD31-4B8C-83A1-F6EECF244321}">
                <p14:modId xmlns:p14="http://schemas.microsoft.com/office/powerpoint/2010/main" val="4190826733"/>
              </p:ext>
            </p:extLst>
          </p:nvPr>
        </p:nvGraphicFramePr>
        <p:xfrm>
          <a:off x="457200" y="1563176"/>
          <a:ext cx="8229600" cy="4558407"/>
        </p:xfrm>
        <a:graphic>
          <a:graphicData uri="http://schemas.openxmlformats.org/drawingml/2006/table">
            <a:tbl>
              <a:tblPr firstRow="1" bandRow="1">
                <a:tableStyleId>{D7AC3CCA-C797-4891-BE02-D94E43425B78}</a:tableStyleId>
              </a:tblPr>
              <a:tblGrid>
                <a:gridCol w="4114800">
                  <a:extLst>
                    <a:ext uri="{9D8B030D-6E8A-4147-A177-3AD203B41FA5}">
                      <a16:colId xmlns:a16="http://schemas.microsoft.com/office/drawing/2014/main" val="2525994139"/>
                    </a:ext>
                  </a:extLst>
                </a:gridCol>
                <a:gridCol w="4114800">
                  <a:extLst>
                    <a:ext uri="{9D8B030D-6E8A-4147-A177-3AD203B41FA5}">
                      <a16:colId xmlns:a16="http://schemas.microsoft.com/office/drawing/2014/main" val="3499151938"/>
                    </a:ext>
                  </a:extLst>
                </a:gridCol>
              </a:tblGrid>
              <a:tr h="693964">
                <a:tc>
                  <a:txBody>
                    <a:bodyPr/>
                    <a:lstStyle/>
                    <a:p>
                      <a:pPr algn="ctr"/>
                      <a:r>
                        <a:rPr lang="en-GB" b="0" dirty="0">
                          <a:solidFill>
                            <a:schemeClr val="tx1"/>
                          </a:solidFill>
                          <a:latin typeface="Comic Sans MS"/>
                        </a:rPr>
                        <a:t>Person 1</a:t>
                      </a:r>
                    </a:p>
                  </a:txBody>
                  <a:tcPr anchor="ctr"/>
                </a:tc>
                <a:tc>
                  <a:txBody>
                    <a:bodyPr/>
                    <a:lstStyle/>
                    <a:p>
                      <a:pPr algn="ctr"/>
                      <a:r>
                        <a:rPr lang="en-GB" b="0" dirty="0">
                          <a:solidFill>
                            <a:schemeClr val="tx1"/>
                          </a:solidFill>
                          <a:latin typeface="Comic Sans MS"/>
                        </a:rPr>
                        <a:t>Person 2</a:t>
                      </a:r>
                    </a:p>
                  </a:txBody>
                  <a:tcPr anchor="ctr"/>
                </a:tc>
                <a:extLst>
                  <a:ext uri="{0D108BD9-81ED-4DB2-BD59-A6C34878D82A}">
                    <a16:rowId xmlns:a16="http://schemas.microsoft.com/office/drawing/2014/main" val="1045386449"/>
                  </a:ext>
                </a:extLst>
              </a:tr>
              <a:tr h="6939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Comic Sans MS"/>
                        </a:rPr>
                        <a:t>What makes someone courageous?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Comic Sans MS"/>
                        </a:rPr>
                        <a:t>In the Gospel passage how does Peter show great courage?</a:t>
                      </a:r>
                    </a:p>
                  </a:txBody>
                  <a:tcPr/>
                </a:tc>
                <a:extLst>
                  <a:ext uri="{0D108BD9-81ED-4DB2-BD59-A6C34878D82A}">
                    <a16:rowId xmlns:a16="http://schemas.microsoft.com/office/drawing/2014/main" val="3412717531"/>
                  </a:ext>
                </a:extLst>
              </a:tr>
              <a:tr h="1499977">
                <a:tc>
                  <a:txBody>
                    <a:bodyPr/>
                    <a:lstStyle/>
                    <a:p>
                      <a:r>
                        <a:rPr lang="en-GB" dirty="0">
                          <a:latin typeface="Comic Sans MS"/>
                        </a:rPr>
                        <a:t>Have you heard the saying: “Have the courage to stand up for what you believe in”?  </a:t>
                      </a:r>
                      <a:endParaRPr lang="en-GB">
                        <a:latin typeface="Comic Sans MS" panose="030F0702030302020204" pitchFamily="66" charset="0"/>
                      </a:endParaRPr>
                    </a:p>
                    <a:p>
                      <a:endParaRPr lang="en-GB">
                        <a:latin typeface="Comic Sans MS" panose="030F0702030302020204" pitchFamily="66" charset="0"/>
                      </a:endParaRPr>
                    </a:p>
                    <a:p>
                      <a:r>
                        <a:rPr lang="en-GB" dirty="0">
                          <a:latin typeface="Comic Sans MS"/>
                        </a:rPr>
                        <a:t>What does that mean?</a:t>
                      </a:r>
                      <a:endParaRPr lang="en-GB" dirty="0">
                        <a:solidFill>
                          <a:schemeClr val="tx1"/>
                        </a:solidFill>
                        <a:latin typeface="Comic Sans MS"/>
                      </a:endParaRPr>
                    </a:p>
                  </a:txBody>
                  <a:tcPr/>
                </a:tc>
                <a:tc>
                  <a:txBody>
                    <a:bodyPr/>
                    <a:lstStyle/>
                    <a:p>
                      <a:pPr marL="0" indent="0" eaLnBrk="1" hangingPunct="1">
                        <a:spcBef>
                          <a:spcPct val="0"/>
                        </a:spcBef>
                        <a:buFontTx/>
                        <a:buNone/>
                        <a:defRPr/>
                      </a:pPr>
                      <a:r>
                        <a:rPr lang="en-GB" dirty="0">
                          <a:latin typeface="Comic Sans MS"/>
                        </a:rPr>
                        <a:t>Why do you think that sometimes people won’t stand up for what they believe in?</a:t>
                      </a:r>
                    </a:p>
                    <a:p>
                      <a:pPr marL="0" indent="0" eaLnBrk="1" hangingPunct="1">
                        <a:spcBef>
                          <a:spcPct val="0"/>
                        </a:spcBef>
                        <a:buFontTx/>
                        <a:buNone/>
                        <a:defRPr/>
                      </a:pPr>
                      <a:endParaRPr lang="en-GB">
                        <a:latin typeface="Comic Sans MS" panose="030F0702030302020204" pitchFamily="66" charset="0"/>
                      </a:endParaRPr>
                    </a:p>
                  </a:txBody>
                  <a:tcPr/>
                </a:tc>
                <a:extLst>
                  <a:ext uri="{0D108BD9-81ED-4DB2-BD59-A6C34878D82A}">
                    <a16:rowId xmlns:a16="http://schemas.microsoft.com/office/drawing/2014/main" val="3994423425"/>
                  </a:ext>
                </a:extLst>
              </a:tr>
              <a:tr h="6939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Comic Sans MS"/>
                        </a:rPr>
                        <a:t>In the Gospel passage how does Peter show great courage?</a:t>
                      </a:r>
                    </a:p>
                  </a:txBody>
                  <a:tcPr/>
                </a:tc>
                <a:tc>
                  <a:txBody>
                    <a:bodyPr/>
                    <a:lstStyle/>
                    <a:p>
                      <a:r>
                        <a:rPr lang="en-GB" dirty="0">
                          <a:latin typeface="Comic Sans MS"/>
                        </a:rPr>
                        <a:t>Can you list ways that people show courage </a:t>
                      </a:r>
                      <a:endParaRPr lang="en-GB">
                        <a:solidFill>
                          <a:schemeClr val="tx1"/>
                        </a:solidFill>
                        <a:latin typeface="Comic Sans MS" panose="030F0702030302020204" pitchFamily="66" charset="0"/>
                      </a:endParaRPr>
                    </a:p>
                  </a:txBody>
                  <a:tcPr/>
                </a:tc>
                <a:extLst>
                  <a:ext uri="{0D108BD9-81ED-4DB2-BD59-A6C34878D82A}">
                    <a16:rowId xmlns:a16="http://schemas.microsoft.com/office/drawing/2014/main" val="244255615"/>
                  </a:ext>
                </a:extLst>
              </a:tr>
              <a:tr h="976538">
                <a:tc>
                  <a:txBody>
                    <a:bodyPr/>
                    <a:lstStyle/>
                    <a:p>
                      <a:pPr marL="0" marR="0" lvl="0" indent="0" algn="l" rtl="0" eaLnBrk="1" fontAlgn="auto" latinLnBrk="0" hangingPunct="1">
                        <a:lnSpc>
                          <a:spcPct val="100000"/>
                        </a:lnSpc>
                        <a:spcBef>
                          <a:spcPts val="0"/>
                        </a:spcBef>
                        <a:spcAft>
                          <a:spcPts val="0"/>
                        </a:spcAft>
                        <a:buClrTx/>
                        <a:buSzTx/>
                        <a:buFontTx/>
                        <a:buNone/>
                      </a:pPr>
                      <a:r>
                        <a:rPr lang="en-GB" dirty="0">
                          <a:latin typeface="Comic Sans MS"/>
                        </a:rPr>
                        <a:t>Do you know anyone who has shown great courage? What did they do?  Why did they do it?</a:t>
                      </a:r>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en-GB" dirty="0">
                          <a:latin typeface="Comic Sans MS"/>
                        </a:rPr>
                        <a:t>Do you know anyone who has shown great courage? What did they do?  Why did they do it?</a:t>
                      </a:r>
                    </a:p>
                  </a:txBody>
                  <a:tcPr/>
                </a:tc>
                <a:extLst>
                  <a:ext uri="{0D108BD9-81ED-4DB2-BD59-A6C34878D82A}">
                    <a16:rowId xmlns:a16="http://schemas.microsoft.com/office/drawing/2014/main" val="1703629869"/>
                  </a:ext>
                </a:extLst>
              </a:tr>
            </a:tbl>
          </a:graphicData>
        </a:graphic>
      </p:graphicFrame>
    </p:spTree>
    <p:extLst>
      <p:ext uri="{BB962C8B-B14F-4D97-AF65-F5344CB8AC3E}">
        <p14:creationId xmlns:p14="http://schemas.microsoft.com/office/powerpoint/2010/main" val="16831087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FF359-6BB8-858D-5094-CC987ECAC070}"/>
              </a:ext>
            </a:extLst>
          </p:cNvPr>
          <p:cNvSpPr>
            <a:spLocks noGrp="1"/>
          </p:cNvSpPr>
          <p:nvPr>
            <p:ph type="title"/>
          </p:nvPr>
        </p:nvSpPr>
        <p:spPr/>
        <p:txBody>
          <a:bodyPr/>
          <a:lstStyle/>
          <a:p>
            <a:r>
              <a:rPr lang="en-GB"/>
              <a:t>Pope Francis Faith Award</a:t>
            </a:r>
          </a:p>
        </p:txBody>
      </p:sp>
      <p:sp>
        <p:nvSpPr>
          <p:cNvPr id="3" name="Content Placeholder 2">
            <a:extLst>
              <a:ext uri="{FF2B5EF4-FFF2-40B4-BE49-F238E27FC236}">
                <a16:creationId xmlns:a16="http://schemas.microsoft.com/office/drawing/2014/main" id="{6C7DC517-4301-BCFA-F61D-CC24A48A48CA}"/>
              </a:ext>
            </a:extLst>
          </p:cNvPr>
          <p:cNvSpPr>
            <a:spLocks noGrp="1"/>
          </p:cNvSpPr>
          <p:nvPr>
            <p:ph idx="1"/>
          </p:nvPr>
        </p:nvSpPr>
        <p:spPr>
          <a:xfrm>
            <a:off x="457200" y="1417638"/>
            <a:ext cx="8229600" cy="4525963"/>
          </a:xfrm>
        </p:spPr>
        <p:txBody>
          <a:bodyPr/>
          <a:lstStyle/>
          <a:p>
            <a:pPr marL="0" indent="0">
              <a:buNone/>
            </a:pPr>
            <a:r>
              <a:rPr lang="en-GB" altLang="en-US" sz="2800"/>
              <a:t>Listen to our Gospel passage again.</a:t>
            </a:r>
          </a:p>
          <a:p>
            <a:pPr marL="0" indent="0">
              <a:buNone/>
            </a:pPr>
            <a:endParaRPr lang="en-GB" altLang="en-US" sz="2800"/>
          </a:p>
          <a:p>
            <a:pPr marL="0" indent="0">
              <a:buNone/>
            </a:pPr>
            <a:r>
              <a:rPr lang="en-GB" altLang="en-US" sz="2800"/>
              <a:t>This time imagine you are Saint Peter and Jesus invites you to walk on water.</a:t>
            </a:r>
          </a:p>
          <a:p>
            <a:pPr marL="0" indent="0">
              <a:buNone/>
            </a:pPr>
            <a:endParaRPr lang="en-GB" altLang="en-US" sz="2800"/>
          </a:p>
          <a:p>
            <a:pPr marL="0" indent="0">
              <a:buNone/>
            </a:pPr>
            <a:r>
              <a:rPr lang="en-GB" sz="2800"/>
              <a:t>Close our eyes and take time to reflect on our learning.</a:t>
            </a:r>
          </a:p>
          <a:p>
            <a:pPr eaLnBrk="1" hangingPunct="1">
              <a:spcBef>
                <a:spcPct val="0"/>
              </a:spcBef>
            </a:pPr>
            <a:r>
              <a:rPr lang="en-GB" altLang="en-US" sz="2000"/>
              <a:t>What do you say to Jesus?</a:t>
            </a:r>
          </a:p>
          <a:p>
            <a:pPr eaLnBrk="1" hangingPunct="1">
              <a:spcBef>
                <a:spcPct val="0"/>
              </a:spcBef>
            </a:pPr>
            <a:r>
              <a:rPr lang="en-GB" altLang="en-US" sz="2000"/>
              <a:t>What do you do?</a:t>
            </a:r>
          </a:p>
          <a:p>
            <a:pPr eaLnBrk="1" hangingPunct="1">
              <a:spcBef>
                <a:spcPct val="0"/>
              </a:spcBef>
            </a:pPr>
            <a:r>
              <a:rPr lang="en-GB" altLang="en-US" sz="2000"/>
              <a:t>How do you feel as you step out the boat</a:t>
            </a:r>
          </a:p>
          <a:p>
            <a:pPr eaLnBrk="1" hangingPunct="1">
              <a:spcBef>
                <a:spcPct val="0"/>
              </a:spcBef>
            </a:pPr>
            <a:r>
              <a:rPr lang="en-GB" altLang="en-US" sz="2000"/>
              <a:t>What causes you to be afraid and begin to sink?</a:t>
            </a:r>
          </a:p>
          <a:p>
            <a:pPr marL="0" indent="0">
              <a:buNone/>
            </a:pPr>
            <a:endParaRPr lang="en-GB"/>
          </a:p>
          <a:p>
            <a:pPr marL="0" indent="0">
              <a:buNone/>
            </a:pPr>
            <a:endParaRPr lang="en-GB" altLang="en-US" sz="3200"/>
          </a:p>
          <a:p>
            <a:pPr eaLnBrk="1" hangingPunct="1">
              <a:spcBef>
                <a:spcPct val="0"/>
              </a:spcBef>
              <a:buNone/>
            </a:pPr>
            <a:endParaRPr lang="en-GB" altLang="en-US" sz="3200" b="1"/>
          </a:p>
          <a:p>
            <a:pPr eaLnBrk="1" hangingPunct="1">
              <a:spcBef>
                <a:spcPct val="0"/>
              </a:spcBef>
              <a:buFontTx/>
              <a:buNone/>
            </a:pPr>
            <a:endParaRPr lang="en-GB" altLang="en-US" sz="3200" b="1"/>
          </a:p>
          <a:p>
            <a:pPr marL="0" indent="0">
              <a:buNone/>
            </a:pPr>
            <a:endParaRPr lang="en-GB"/>
          </a:p>
        </p:txBody>
      </p:sp>
    </p:spTree>
    <p:extLst>
      <p:ext uri="{BB962C8B-B14F-4D97-AF65-F5344CB8AC3E}">
        <p14:creationId xmlns:p14="http://schemas.microsoft.com/office/powerpoint/2010/main" val="36823264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49D33-2E42-0028-0239-A3B70D742E27}"/>
              </a:ext>
            </a:extLst>
          </p:cNvPr>
          <p:cNvSpPr>
            <a:spLocks noGrp="1"/>
          </p:cNvSpPr>
          <p:nvPr>
            <p:ph type="title"/>
          </p:nvPr>
        </p:nvSpPr>
        <p:spPr>
          <a:xfrm>
            <a:off x="179512" y="275753"/>
            <a:ext cx="8229600" cy="1143000"/>
          </a:xfrm>
        </p:spPr>
        <p:txBody>
          <a:bodyPr/>
          <a:lstStyle/>
          <a:p>
            <a:r>
              <a:rPr lang="en-GB"/>
              <a:t>Pope Francis Faith Award</a:t>
            </a:r>
          </a:p>
        </p:txBody>
      </p:sp>
      <p:sp>
        <p:nvSpPr>
          <p:cNvPr id="3" name="Content Placeholder 2">
            <a:extLst>
              <a:ext uri="{FF2B5EF4-FFF2-40B4-BE49-F238E27FC236}">
                <a16:creationId xmlns:a16="http://schemas.microsoft.com/office/drawing/2014/main" id="{7E63CE16-9F8E-1CB0-E0A6-915617A60CF6}"/>
              </a:ext>
            </a:extLst>
          </p:cNvPr>
          <p:cNvSpPr>
            <a:spLocks noGrp="1"/>
          </p:cNvSpPr>
          <p:nvPr>
            <p:ph idx="1"/>
          </p:nvPr>
        </p:nvSpPr>
        <p:spPr>
          <a:xfrm>
            <a:off x="179512" y="1484784"/>
            <a:ext cx="8784976" cy="4525963"/>
          </a:xfrm>
        </p:spPr>
        <p:txBody>
          <a:bodyPr/>
          <a:lstStyle/>
          <a:p>
            <a:pPr marL="0" indent="0">
              <a:buNone/>
            </a:pPr>
            <a:r>
              <a:rPr lang="en-GB"/>
              <a:t>Learning intention</a:t>
            </a:r>
          </a:p>
          <a:p>
            <a:pPr>
              <a:lnSpc>
                <a:spcPct val="150000"/>
              </a:lnSpc>
            </a:pPr>
            <a:r>
              <a:rPr lang="en-GB" sz="2800"/>
              <a:t>Explore the meaning of the word ‘fortitude’.</a:t>
            </a:r>
          </a:p>
          <a:p>
            <a:pPr>
              <a:lnSpc>
                <a:spcPct val="150000"/>
              </a:lnSpc>
            </a:pPr>
            <a:r>
              <a:rPr lang="en-GB" sz="2800"/>
              <a:t>Listen to the Word of God, teaching us how fortitude can be used as a gift.</a:t>
            </a:r>
          </a:p>
          <a:p>
            <a:pPr>
              <a:lnSpc>
                <a:spcPct val="150000"/>
              </a:lnSpc>
            </a:pPr>
            <a:r>
              <a:rPr lang="en-GB" sz="2800" b="1"/>
              <a:t>Challenge myself to an act of discipleship</a:t>
            </a:r>
            <a:r>
              <a:rPr lang="en-GB" b="1"/>
              <a:t>.</a:t>
            </a:r>
          </a:p>
          <a:p>
            <a:pPr marL="0" indent="0">
              <a:buNone/>
            </a:pPr>
            <a:r>
              <a:rPr lang="en-GB"/>
              <a:t> </a:t>
            </a:r>
          </a:p>
        </p:txBody>
      </p:sp>
      <p:sp>
        <p:nvSpPr>
          <p:cNvPr id="4" name="Oval 3">
            <a:extLst>
              <a:ext uri="{FF2B5EF4-FFF2-40B4-BE49-F238E27FC236}">
                <a16:creationId xmlns:a16="http://schemas.microsoft.com/office/drawing/2014/main" id="{FDC7DE40-DFDE-7EF7-7D2C-7C08147ABA81}"/>
              </a:ext>
            </a:extLst>
          </p:cNvPr>
          <p:cNvSpPr/>
          <p:nvPr/>
        </p:nvSpPr>
        <p:spPr bwMode="auto">
          <a:xfrm>
            <a:off x="1715445" y="4878277"/>
            <a:ext cx="1368152" cy="1486950"/>
          </a:xfrm>
          <a:prstGeom prst="ellipse">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pPr algn="ctr" defTabSz="1955800" eaLnBrk="1" hangingPunct="1">
              <a:lnSpc>
                <a:spcPct val="90000"/>
              </a:lnSpc>
              <a:spcAft>
                <a:spcPts val="600"/>
              </a:spcAft>
              <a:defRPr/>
            </a:pPr>
            <a:r>
              <a:rPr lang="en-GB" sz="1200" b="1">
                <a:solidFill>
                  <a:schemeClr val="bg1"/>
                </a:solidFill>
                <a:latin typeface="Comic Sans MS" panose="030F0702030302020204" pitchFamily="66" charset="0"/>
              </a:rPr>
              <a:t>Learn</a:t>
            </a:r>
          </a:p>
          <a:p>
            <a:pPr algn="ctr" defTabSz="1955800" eaLnBrk="1" hangingPunct="1">
              <a:lnSpc>
                <a:spcPct val="90000"/>
              </a:lnSpc>
              <a:spcAft>
                <a:spcPct val="35000"/>
              </a:spcAft>
              <a:defRPr/>
            </a:pPr>
            <a:r>
              <a:rPr lang="en-GB" sz="1200">
                <a:solidFill>
                  <a:schemeClr val="bg1"/>
                </a:solidFill>
                <a:latin typeface="Comic Sans MS" panose="030F0702030302020204" pitchFamily="66" charset="0"/>
              </a:rPr>
              <a:t>about the Gift of </a:t>
            </a:r>
            <a:r>
              <a:rPr lang="en-GB" sz="1200" b="1">
                <a:latin typeface="Comic Sans MS" panose="030F0702030302020204" pitchFamily="66" charset="0"/>
              </a:rPr>
              <a:t>Fortitude</a:t>
            </a:r>
          </a:p>
          <a:p>
            <a:endParaRPr lang="en-GB"/>
          </a:p>
        </p:txBody>
      </p:sp>
      <p:sp>
        <p:nvSpPr>
          <p:cNvPr id="5" name="Oval 4">
            <a:extLst>
              <a:ext uri="{FF2B5EF4-FFF2-40B4-BE49-F238E27FC236}">
                <a16:creationId xmlns:a16="http://schemas.microsoft.com/office/drawing/2014/main" id="{D17F40B0-1D9B-51CC-9D28-DC86DE33C289}"/>
              </a:ext>
            </a:extLst>
          </p:cNvPr>
          <p:cNvSpPr/>
          <p:nvPr/>
        </p:nvSpPr>
        <p:spPr bwMode="auto">
          <a:xfrm>
            <a:off x="4115831" y="4816537"/>
            <a:ext cx="1368152" cy="1486950"/>
          </a:xfrm>
          <a:prstGeom prst="ellipse">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a:lstStyle/>
          <a:p>
            <a:pPr algn="ctr" defTabSz="1955800" eaLnBrk="1" hangingPunct="1">
              <a:lnSpc>
                <a:spcPct val="90000"/>
              </a:lnSpc>
              <a:spcAft>
                <a:spcPts val="600"/>
              </a:spcAft>
              <a:defRPr/>
            </a:pPr>
            <a:r>
              <a:rPr lang="en-GB" sz="1200" b="1">
                <a:solidFill>
                  <a:schemeClr val="bg1"/>
                </a:solidFill>
                <a:latin typeface="Comic Sans MS" panose="030F0702030302020204" pitchFamily="66" charset="0"/>
              </a:rPr>
              <a:t>Reflect</a:t>
            </a:r>
          </a:p>
          <a:p>
            <a:pPr algn="ctr" eaLnBrk="1" fontAlgn="auto" hangingPunct="1">
              <a:spcBef>
                <a:spcPts val="0"/>
              </a:spcBef>
              <a:spcAft>
                <a:spcPts val="0"/>
              </a:spcAft>
              <a:defRPr/>
            </a:pPr>
            <a:r>
              <a:rPr lang="en-GB" sz="1200">
                <a:solidFill>
                  <a:schemeClr val="bg1"/>
                </a:solidFill>
                <a:latin typeface="Comic Sans MS" panose="030F0702030302020204" pitchFamily="66" charset="0"/>
              </a:rPr>
              <a:t>to reflect on what </a:t>
            </a:r>
            <a:r>
              <a:rPr lang="en-GB" sz="1200" b="1">
                <a:latin typeface="Comic Sans MS" panose="030F0702030302020204" pitchFamily="66" charset="0"/>
              </a:rPr>
              <a:t>Fortitude</a:t>
            </a:r>
          </a:p>
          <a:p>
            <a:pPr algn="ctr" defTabSz="1955800" eaLnBrk="1" hangingPunct="1">
              <a:lnSpc>
                <a:spcPct val="90000"/>
              </a:lnSpc>
              <a:spcAft>
                <a:spcPct val="35000"/>
              </a:spcAft>
              <a:defRPr/>
            </a:pPr>
            <a:r>
              <a:rPr lang="en-GB" sz="1200">
                <a:solidFill>
                  <a:schemeClr val="bg1"/>
                </a:solidFill>
                <a:latin typeface="Comic Sans MS" panose="030F0702030302020204" pitchFamily="66" charset="0"/>
              </a:rPr>
              <a:t> means.</a:t>
            </a:r>
          </a:p>
          <a:p>
            <a:endParaRPr lang="en-GB"/>
          </a:p>
        </p:txBody>
      </p:sp>
      <p:grpSp>
        <p:nvGrpSpPr>
          <p:cNvPr id="6" name="Group 9">
            <a:extLst>
              <a:ext uri="{FF2B5EF4-FFF2-40B4-BE49-F238E27FC236}">
                <a16:creationId xmlns:a16="http://schemas.microsoft.com/office/drawing/2014/main" id="{C5145E21-4DFD-F4D6-237E-3E6896A96825}"/>
              </a:ext>
            </a:extLst>
          </p:cNvPr>
          <p:cNvGrpSpPr>
            <a:grpSpLocks/>
          </p:cNvGrpSpPr>
          <p:nvPr/>
        </p:nvGrpSpPr>
        <p:grpSpPr bwMode="auto">
          <a:xfrm>
            <a:off x="6516217" y="4830957"/>
            <a:ext cx="1440160" cy="1486950"/>
            <a:chOff x="843192" y="3807663"/>
            <a:chExt cx="2978050" cy="2978050"/>
          </a:xfrm>
        </p:grpSpPr>
        <p:sp>
          <p:nvSpPr>
            <p:cNvPr id="7" name="Oval 6">
              <a:extLst>
                <a:ext uri="{FF2B5EF4-FFF2-40B4-BE49-F238E27FC236}">
                  <a16:creationId xmlns:a16="http://schemas.microsoft.com/office/drawing/2014/main" id="{469135DB-C7BA-0627-096C-345CD587C7D7}"/>
                </a:ext>
              </a:extLst>
            </p:cNvPr>
            <p:cNvSpPr/>
            <p:nvPr/>
          </p:nvSpPr>
          <p:spPr>
            <a:xfrm>
              <a:off x="843192" y="3807663"/>
              <a:ext cx="2978050" cy="2978050"/>
            </a:xfrm>
            <a:prstGeom prst="ellipse">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8" name="Oval 4">
              <a:hlinkClick r:id="" action="ppaction://noaction"/>
              <a:extLst>
                <a:ext uri="{FF2B5EF4-FFF2-40B4-BE49-F238E27FC236}">
                  <a16:creationId xmlns:a16="http://schemas.microsoft.com/office/drawing/2014/main" id="{51E01A6C-D2DA-F11E-CD1E-39481A8D1952}"/>
                </a:ext>
              </a:extLst>
            </p:cNvPr>
            <p:cNvSpPr/>
            <p:nvPr/>
          </p:nvSpPr>
          <p:spPr>
            <a:xfrm>
              <a:off x="1152703" y="4337457"/>
              <a:ext cx="2436948" cy="2108006"/>
            </a:xfrm>
            <a:prstGeom prst="rect">
              <a:avLst/>
            </a:prstGeom>
          </p:spPr>
          <p:style>
            <a:lnRef idx="0">
              <a:scrgbClr r="0" g="0" b="0"/>
            </a:lnRef>
            <a:fillRef idx="0">
              <a:scrgbClr r="0" g="0" b="0"/>
            </a:fillRef>
            <a:effectRef idx="0">
              <a:scrgbClr r="0" g="0" b="0"/>
            </a:effectRef>
            <a:fontRef idx="minor">
              <a:schemeClr val="lt1"/>
            </a:fontRef>
          </p:style>
          <p:txBody>
            <a:bodyPr lIns="55880" tIns="55880" rIns="55880" bIns="55880" spcCol="1270" anchor="ctr"/>
            <a:lstStyle/>
            <a:p>
              <a:pPr algn="ctr" defTabSz="1955800" eaLnBrk="1" hangingPunct="1">
                <a:lnSpc>
                  <a:spcPct val="90000"/>
                </a:lnSpc>
                <a:spcAft>
                  <a:spcPts val="600"/>
                </a:spcAft>
                <a:defRPr/>
              </a:pPr>
              <a:r>
                <a:rPr lang="en-GB" sz="1200" b="1">
                  <a:latin typeface="Comic Sans MS" panose="030F0702030302020204" pitchFamily="66" charset="0"/>
                </a:rPr>
                <a:t>Act</a:t>
              </a:r>
            </a:p>
            <a:p>
              <a:pPr algn="ctr" defTabSz="1955800" eaLnBrk="1" hangingPunct="1">
                <a:lnSpc>
                  <a:spcPct val="90000"/>
                </a:lnSpc>
                <a:spcAft>
                  <a:spcPct val="35000"/>
                </a:spcAft>
                <a:defRPr/>
              </a:pPr>
              <a:r>
                <a:rPr lang="en-GB" sz="1200">
                  <a:solidFill>
                    <a:schemeClr val="bg1"/>
                  </a:solidFill>
                  <a:latin typeface="Comic Sans MS" panose="030F0702030302020204" pitchFamily="66" charset="0"/>
                </a:rPr>
                <a:t>to use </a:t>
              </a:r>
              <a:r>
                <a:rPr lang="en-GB" sz="1200" b="1">
                  <a:latin typeface="Comic Sans MS" panose="030F0702030302020204" pitchFamily="66" charset="0"/>
                </a:rPr>
                <a:t>Fortitude</a:t>
              </a:r>
            </a:p>
            <a:p>
              <a:pPr algn="ctr" defTabSz="1955800" eaLnBrk="1" hangingPunct="1">
                <a:lnSpc>
                  <a:spcPct val="90000"/>
                </a:lnSpc>
                <a:spcAft>
                  <a:spcPct val="35000"/>
                </a:spcAft>
                <a:defRPr/>
              </a:pPr>
              <a:endParaRPr lang="en-GB" sz="2200">
                <a:solidFill>
                  <a:schemeClr val="bg1"/>
                </a:solidFill>
              </a:endParaRPr>
            </a:p>
          </p:txBody>
        </p:sp>
      </p:grpSp>
    </p:spTree>
    <p:extLst>
      <p:ext uri="{BB962C8B-B14F-4D97-AF65-F5344CB8AC3E}">
        <p14:creationId xmlns:p14="http://schemas.microsoft.com/office/powerpoint/2010/main" val="9664248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FABEA7C-3BF1-6A5A-E01A-E2C507B5347F}"/>
              </a:ext>
            </a:extLst>
          </p:cNvPr>
          <p:cNvSpPr>
            <a:spLocks noGrp="1"/>
          </p:cNvSpPr>
          <p:nvPr>
            <p:ph type="title"/>
          </p:nvPr>
        </p:nvSpPr>
        <p:spPr/>
        <p:txBody>
          <a:bodyPr/>
          <a:lstStyle/>
          <a:p>
            <a:r>
              <a:rPr lang="en-GB"/>
              <a:t>Pope Francis Faith Award</a:t>
            </a:r>
          </a:p>
        </p:txBody>
      </p:sp>
      <p:pic>
        <p:nvPicPr>
          <p:cNvPr id="6" name="Content Placeholder 5">
            <a:extLst>
              <a:ext uri="{FF2B5EF4-FFF2-40B4-BE49-F238E27FC236}">
                <a16:creationId xmlns:a16="http://schemas.microsoft.com/office/drawing/2014/main" id="{74FD8018-D338-5038-2C9D-9DF95F9E0A52}"/>
              </a:ext>
            </a:extLst>
          </p:cNvPr>
          <p:cNvPicPr>
            <a:picLocks noGrp="1" noChangeAspect="1"/>
          </p:cNvPicPr>
          <p:nvPr>
            <p:ph idx="1"/>
          </p:nvPr>
        </p:nvPicPr>
        <p:blipFill>
          <a:blip r:embed="rId3"/>
          <a:stretch>
            <a:fillRect/>
          </a:stretch>
        </p:blipFill>
        <p:spPr>
          <a:xfrm>
            <a:off x="503149" y="1804061"/>
            <a:ext cx="3170502" cy="4457039"/>
          </a:xfrm>
        </p:spPr>
      </p:pic>
      <p:sp>
        <p:nvSpPr>
          <p:cNvPr id="9" name="TextBox 8">
            <a:extLst>
              <a:ext uri="{FF2B5EF4-FFF2-40B4-BE49-F238E27FC236}">
                <a16:creationId xmlns:a16="http://schemas.microsoft.com/office/drawing/2014/main" id="{54569E1B-6B98-1736-2080-6069476FD3F0}"/>
              </a:ext>
            </a:extLst>
          </p:cNvPr>
          <p:cNvSpPr txBox="1"/>
          <p:nvPr/>
        </p:nvSpPr>
        <p:spPr>
          <a:xfrm>
            <a:off x="3946903" y="1799720"/>
            <a:ext cx="4572000" cy="4278094"/>
          </a:xfrm>
          <a:prstGeom prst="rect">
            <a:avLst/>
          </a:prstGeom>
          <a:noFill/>
        </p:spPr>
        <p:txBody>
          <a:bodyPr wrap="square">
            <a:spAutoFit/>
          </a:bodyPr>
          <a:lstStyle/>
          <a:p>
            <a:pPr eaLnBrk="1" fontAlgn="auto" hangingPunct="1">
              <a:spcBef>
                <a:spcPts val="0"/>
              </a:spcBef>
              <a:spcAft>
                <a:spcPts val="0"/>
              </a:spcAft>
              <a:defRPr/>
            </a:pPr>
            <a:r>
              <a:rPr lang="en-GB" sz="2400">
                <a:latin typeface="Comic Sans MS" panose="030F0702030302020204" pitchFamily="66" charset="0"/>
                <a:cs typeface="+mn-cs"/>
              </a:rPr>
              <a:t>Think about all that you have learned about the gift of fortitude. </a:t>
            </a:r>
          </a:p>
          <a:p>
            <a:pPr eaLnBrk="1" fontAlgn="auto" hangingPunct="1">
              <a:spcBef>
                <a:spcPts val="0"/>
              </a:spcBef>
              <a:spcAft>
                <a:spcPts val="0"/>
              </a:spcAft>
              <a:defRPr/>
            </a:pPr>
            <a:endParaRPr lang="en-GB" sz="2400">
              <a:latin typeface="Comic Sans MS" panose="030F0702030302020204" pitchFamily="66" charset="0"/>
              <a:cs typeface="+mn-cs"/>
            </a:endParaRPr>
          </a:p>
          <a:p>
            <a:pPr eaLnBrk="1" fontAlgn="auto" hangingPunct="1">
              <a:spcBef>
                <a:spcPts val="0"/>
              </a:spcBef>
              <a:spcAft>
                <a:spcPts val="0"/>
              </a:spcAft>
              <a:defRPr/>
            </a:pPr>
            <a:r>
              <a:rPr lang="en-GB" sz="2400">
                <a:latin typeface="Comic Sans MS" panose="030F0702030302020204" pitchFamily="66" charset="0"/>
                <a:cs typeface="+mn-cs"/>
              </a:rPr>
              <a:t>Choose a passage from the Gospel which tells of one of these occasions. </a:t>
            </a:r>
          </a:p>
          <a:p>
            <a:pPr eaLnBrk="1" fontAlgn="auto" hangingPunct="1">
              <a:spcBef>
                <a:spcPts val="0"/>
              </a:spcBef>
              <a:spcAft>
                <a:spcPts val="0"/>
              </a:spcAft>
              <a:defRPr/>
            </a:pPr>
            <a:endParaRPr lang="en-GB" sz="2400">
              <a:latin typeface="Comic Sans MS" panose="030F0702030302020204" pitchFamily="66" charset="0"/>
              <a:cs typeface="+mn-cs"/>
            </a:endParaRPr>
          </a:p>
          <a:p>
            <a:pPr eaLnBrk="1" fontAlgn="auto" hangingPunct="1">
              <a:spcBef>
                <a:spcPts val="0"/>
              </a:spcBef>
              <a:spcAft>
                <a:spcPts val="0"/>
              </a:spcAft>
              <a:defRPr/>
            </a:pPr>
            <a:r>
              <a:rPr lang="en-GB" sz="2400">
                <a:latin typeface="Comic Sans MS" panose="030F0702030302020204" pitchFamily="66" charset="0"/>
                <a:cs typeface="+mn-cs"/>
              </a:rPr>
              <a:t>Write a short play, putting the story into your own words.</a:t>
            </a:r>
          </a:p>
          <a:p>
            <a:pPr eaLnBrk="1" fontAlgn="auto" hangingPunct="1">
              <a:spcBef>
                <a:spcPts val="0"/>
              </a:spcBef>
              <a:spcAft>
                <a:spcPts val="0"/>
              </a:spcAft>
              <a:defRPr/>
            </a:pPr>
            <a:endParaRPr lang="en-GB" sz="1600" b="1">
              <a:latin typeface="+mn-lt"/>
              <a:cs typeface="+mn-cs"/>
            </a:endParaRPr>
          </a:p>
          <a:p>
            <a:pPr eaLnBrk="1" fontAlgn="auto" hangingPunct="1">
              <a:spcBef>
                <a:spcPts val="0"/>
              </a:spcBef>
              <a:spcAft>
                <a:spcPts val="0"/>
              </a:spcAft>
              <a:defRPr/>
            </a:pPr>
            <a:endParaRPr lang="en-GB" sz="1600" b="1">
              <a:latin typeface="+mn-lt"/>
              <a:cs typeface="+mn-c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40AF7-1BCB-E2CF-5DD5-0069779C7005}"/>
              </a:ext>
            </a:extLst>
          </p:cNvPr>
          <p:cNvSpPr>
            <a:spLocks noGrp="1"/>
          </p:cNvSpPr>
          <p:nvPr>
            <p:ph type="title"/>
          </p:nvPr>
        </p:nvSpPr>
        <p:spPr/>
        <p:txBody>
          <a:bodyPr/>
          <a:lstStyle/>
          <a:p>
            <a:r>
              <a:rPr lang="en-GB"/>
              <a:t>Pope Francis Faith Award</a:t>
            </a:r>
          </a:p>
        </p:txBody>
      </p:sp>
      <p:sp>
        <p:nvSpPr>
          <p:cNvPr id="3" name="Content Placeholder 2">
            <a:extLst>
              <a:ext uri="{FF2B5EF4-FFF2-40B4-BE49-F238E27FC236}">
                <a16:creationId xmlns:a16="http://schemas.microsoft.com/office/drawing/2014/main" id="{DBEB677A-5EFA-C545-C4F6-55C6FC328AB5}"/>
              </a:ext>
            </a:extLst>
          </p:cNvPr>
          <p:cNvSpPr>
            <a:spLocks noGrp="1"/>
          </p:cNvSpPr>
          <p:nvPr>
            <p:ph idx="1"/>
          </p:nvPr>
        </p:nvSpPr>
        <p:spPr>
          <a:xfrm>
            <a:off x="251520" y="1417638"/>
            <a:ext cx="8435280" cy="4708525"/>
          </a:xfrm>
        </p:spPr>
        <p:txBody>
          <a:bodyPr/>
          <a:lstStyle/>
          <a:p>
            <a:pPr eaLnBrk="1" hangingPunct="1">
              <a:spcBef>
                <a:spcPct val="0"/>
              </a:spcBef>
              <a:buFontTx/>
              <a:buNone/>
            </a:pPr>
            <a:r>
              <a:rPr lang="en-GB" altLang="en-US" sz="2400" i="1">
                <a:solidFill>
                  <a:srgbClr val="002060"/>
                </a:solidFill>
              </a:rPr>
              <a:t>“</a:t>
            </a:r>
            <a:r>
              <a:rPr lang="en-GB" altLang="en-US" sz="2400"/>
              <a:t>A person with fortitude has the strength to stand up for what is right, even it means being unpopular</a:t>
            </a:r>
            <a:r>
              <a:rPr lang="en-GB" altLang="en-US" sz="2400" i="1">
                <a:solidFill>
                  <a:srgbClr val="002060"/>
                </a:solidFill>
              </a:rPr>
              <a:t>.”</a:t>
            </a:r>
          </a:p>
          <a:p>
            <a:pPr marL="177800" indent="0" eaLnBrk="1" fontAlgn="auto" hangingPunct="1">
              <a:spcBef>
                <a:spcPts val="0"/>
              </a:spcBef>
              <a:spcAft>
                <a:spcPts val="0"/>
              </a:spcAft>
              <a:buNone/>
              <a:defRPr/>
            </a:pPr>
            <a:endParaRPr lang="en-GB" altLang="en-US" sz="2400" i="1">
              <a:solidFill>
                <a:srgbClr val="002060"/>
              </a:solidFill>
            </a:endParaRPr>
          </a:p>
          <a:p>
            <a:pPr marL="177800" indent="0" eaLnBrk="1" fontAlgn="auto" hangingPunct="1">
              <a:spcBef>
                <a:spcPts val="0"/>
              </a:spcBef>
              <a:spcAft>
                <a:spcPts val="0"/>
              </a:spcAft>
              <a:buNone/>
              <a:defRPr/>
            </a:pPr>
            <a:r>
              <a:rPr lang="en-GB" altLang="en-US" sz="2400" b="1"/>
              <a:t>Answer the following questions in your journal for </a:t>
            </a:r>
            <a:r>
              <a:rPr lang="en-GB" sz="2400" b="1"/>
              <a:t>school, home, and parish:</a:t>
            </a:r>
          </a:p>
          <a:p>
            <a:pPr marL="177800" indent="0" eaLnBrk="1" fontAlgn="auto" hangingPunct="1">
              <a:spcBef>
                <a:spcPts val="0"/>
              </a:spcBef>
              <a:spcAft>
                <a:spcPts val="0"/>
              </a:spcAft>
              <a:buNone/>
              <a:defRPr/>
            </a:pPr>
            <a:endParaRPr lang="en-GB" altLang="en-US" sz="2400" i="1">
              <a:solidFill>
                <a:srgbClr val="002060"/>
              </a:solidFill>
            </a:endParaRPr>
          </a:p>
          <a:p>
            <a:pPr marL="446088" indent="-268288" eaLnBrk="1" fontAlgn="auto" hangingPunct="1">
              <a:lnSpc>
                <a:spcPct val="150000"/>
              </a:lnSpc>
              <a:spcBef>
                <a:spcPts val="0"/>
              </a:spcBef>
              <a:spcAft>
                <a:spcPts val="0"/>
              </a:spcAft>
              <a:buFont typeface="Arial" pitchFamily="34" charset="0"/>
              <a:buChar char="•"/>
              <a:defRPr/>
            </a:pPr>
            <a:r>
              <a:rPr lang="en-GB" sz="2400"/>
              <a:t>Can you think of a time you needed God’s help to show fortitude?</a:t>
            </a:r>
          </a:p>
          <a:p>
            <a:pPr marL="446088" indent="-268288" eaLnBrk="1" fontAlgn="auto" hangingPunct="1">
              <a:lnSpc>
                <a:spcPct val="150000"/>
              </a:lnSpc>
              <a:spcBef>
                <a:spcPts val="0"/>
              </a:spcBef>
              <a:spcAft>
                <a:spcPts val="0"/>
              </a:spcAft>
              <a:defRPr/>
            </a:pPr>
            <a:r>
              <a:rPr lang="en-GB" sz="2400"/>
              <a:t>Why was it important to use our gift of fortitude? </a:t>
            </a:r>
          </a:p>
          <a:p>
            <a:pPr marL="446088" indent="-268288" eaLnBrk="1" fontAlgn="auto" hangingPunct="1">
              <a:lnSpc>
                <a:spcPct val="150000"/>
              </a:lnSpc>
              <a:spcBef>
                <a:spcPts val="0"/>
              </a:spcBef>
              <a:spcAft>
                <a:spcPts val="0"/>
              </a:spcAft>
              <a:defRPr/>
            </a:pPr>
            <a:r>
              <a:rPr lang="en-GB" sz="2400"/>
              <a:t>How can we use the gift of fortitude to serve others?</a:t>
            </a:r>
          </a:p>
          <a:p>
            <a:pPr eaLnBrk="1" hangingPunct="1">
              <a:spcBef>
                <a:spcPct val="0"/>
              </a:spcBef>
              <a:buFontTx/>
              <a:buNone/>
            </a:pPr>
            <a:endParaRPr lang="en-GB" altLang="en-US" sz="2400" i="1">
              <a:solidFill>
                <a:srgbClr val="002060"/>
              </a:solidFill>
            </a:endParaRPr>
          </a:p>
          <a:p>
            <a:pPr marL="0" indent="0">
              <a:buNone/>
            </a:pPr>
            <a:endParaRPr lang="en-GB"/>
          </a:p>
        </p:txBody>
      </p:sp>
    </p:spTree>
    <p:extLst>
      <p:ext uri="{BB962C8B-B14F-4D97-AF65-F5344CB8AC3E}">
        <p14:creationId xmlns:p14="http://schemas.microsoft.com/office/powerpoint/2010/main" val="4089455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9D00A-702C-D889-0112-F6F8828A1340}"/>
              </a:ext>
            </a:extLst>
          </p:cNvPr>
          <p:cNvSpPr>
            <a:spLocks noGrp="1"/>
          </p:cNvSpPr>
          <p:nvPr>
            <p:ph type="ctrTitle"/>
          </p:nvPr>
        </p:nvSpPr>
        <p:spPr/>
        <p:txBody>
          <a:bodyPr/>
          <a:lstStyle/>
          <a:p>
            <a:r>
              <a:rPr lang="en-GB"/>
              <a:t>Pope Francis Faith Award</a:t>
            </a:r>
          </a:p>
        </p:txBody>
      </p:sp>
      <p:sp>
        <p:nvSpPr>
          <p:cNvPr id="3" name="Subtitle 2">
            <a:extLst>
              <a:ext uri="{FF2B5EF4-FFF2-40B4-BE49-F238E27FC236}">
                <a16:creationId xmlns:a16="http://schemas.microsoft.com/office/drawing/2014/main" id="{68251B7A-3612-1D90-DF36-83E510C36AA9}"/>
              </a:ext>
            </a:extLst>
          </p:cNvPr>
          <p:cNvSpPr>
            <a:spLocks noGrp="1"/>
          </p:cNvSpPr>
          <p:nvPr>
            <p:ph type="subTitle" idx="1"/>
          </p:nvPr>
        </p:nvSpPr>
        <p:spPr>
          <a:xfrm>
            <a:off x="899592" y="3582672"/>
            <a:ext cx="6400800" cy="1752600"/>
          </a:xfrm>
        </p:spPr>
        <p:txBody>
          <a:bodyPr/>
          <a:lstStyle/>
          <a:p>
            <a:r>
              <a:rPr lang="en-GB">
                <a:latin typeface="Comic Sans MS"/>
              </a:rPr>
              <a:t>Reflection</a:t>
            </a:r>
          </a:p>
          <a:p>
            <a:r>
              <a:rPr lang="en-GB" sz="2800" i="1">
                <a:latin typeface="Comic Sans MS"/>
              </a:rPr>
              <a:t>Examination of Conscience</a:t>
            </a:r>
          </a:p>
        </p:txBody>
      </p:sp>
    </p:spTree>
    <p:extLst>
      <p:ext uri="{BB962C8B-B14F-4D97-AF65-F5344CB8AC3E}">
        <p14:creationId xmlns:p14="http://schemas.microsoft.com/office/powerpoint/2010/main" val="9406210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DF093-FC9A-931A-67D2-2FBD44C2AF7A}"/>
              </a:ext>
            </a:extLst>
          </p:cNvPr>
          <p:cNvSpPr>
            <a:spLocks noGrp="1"/>
          </p:cNvSpPr>
          <p:nvPr>
            <p:ph type="title"/>
          </p:nvPr>
        </p:nvSpPr>
        <p:spPr/>
        <p:txBody>
          <a:bodyPr/>
          <a:lstStyle/>
          <a:p>
            <a:r>
              <a:rPr lang="en-GB"/>
              <a:t>Pope Francis Faith Award</a:t>
            </a:r>
            <a:endParaRPr lang="en-US" i="1">
              <a:solidFill>
                <a:schemeClr val="bg1">
                  <a:lumMod val="65000"/>
                </a:schemeClr>
              </a:solidFill>
            </a:endParaRPr>
          </a:p>
        </p:txBody>
      </p:sp>
      <p:graphicFrame>
        <p:nvGraphicFramePr>
          <p:cNvPr id="4" name="Table 4">
            <a:extLst>
              <a:ext uri="{FF2B5EF4-FFF2-40B4-BE49-F238E27FC236}">
                <a16:creationId xmlns:a16="http://schemas.microsoft.com/office/drawing/2014/main" id="{2DFA7975-B530-33CA-A269-72FC61F2B367}"/>
              </a:ext>
            </a:extLst>
          </p:cNvPr>
          <p:cNvGraphicFramePr>
            <a:graphicFrameLocks noGrp="1"/>
          </p:cNvGraphicFramePr>
          <p:nvPr>
            <p:ph idx="1"/>
            <p:extLst>
              <p:ext uri="{D42A27DB-BD31-4B8C-83A1-F6EECF244321}">
                <p14:modId xmlns:p14="http://schemas.microsoft.com/office/powerpoint/2010/main" val="430245207"/>
              </p:ext>
            </p:extLst>
          </p:nvPr>
        </p:nvGraphicFramePr>
        <p:xfrm>
          <a:off x="539496" y="1792224"/>
          <a:ext cx="7388352" cy="4039082"/>
        </p:xfrm>
        <a:graphic>
          <a:graphicData uri="http://schemas.openxmlformats.org/drawingml/2006/table">
            <a:tbl>
              <a:tblPr firstRow="1" bandRow="1">
                <a:tableStyleId>{69C7853C-536D-4A76-A0AE-DD22124D55A5}</a:tableStyleId>
              </a:tblPr>
              <a:tblGrid>
                <a:gridCol w="3886789">
                  <a:extLst>
                    <a:ext uri="{9D8B030D-6E8A-4147-A177-3AD203B41FA5}">
                      <a16:colId xmlns:a16="http://schemas.microsoft.com/office/drawing/2014/main" val="352422689"/>
                    </a:ext>
                  </a:extLst>
                </a:gridCol>
                <a:gridCol w="3501563">
                  <a:extLst>
                    <a:ext uri="{9D8B030D-6E8A-4147-A177-3AD203B41FA5}">
                      <a16:colId xmlns:a16="http://schemas.microsoft.com/office/drawing/2014/main" val="3071272104"/>
                    </a:ext>
                  </a:extLst>
                </a:gridCol>
              </a:tblGrid>
              <a:tr h="655420">
                <a:tc>
                  <a:txBody>
                    <a:bodyPr/>
                    <a:lstStyle/>
                    <a:p>
                      <a:pPr algn="ctr"/>
                      <a:r>
                        <a:rPr lang="en-GB">
                          <a:solidFill>
                            <a:schemeClr val="tx1"/>
                          </a:solidFill>
                          <a:latin typeface="Comic Sans MS" panose="030F0702030302020204" pitchFamily="66" charset="0"/>
                        </a:rPr>
                        <a:t>What do I need to do?</a:t>
                      </a:r>
                    </a:p>
                  </a:txBody>
                  <a:tcPr anchor="ctr"/>
                </a:tc>
                <a:tc>
                  <a:txBody>
                    <a:bodyPr/>
                    <a:lstStyle/>
                    <a:p>
                      <a:pPr algn="ctr"/>
                      <a:r>
                        <a:rPr lang="en-GB">
                          <a:solidFill>
                            <a:schemeClr val="tx1"/>
                          </a:solidFill>
                          <a:latin typeface="Comic Sans MS" panose="030F0702030302020204" pitchFamily="66" charset="0"/>
                        </a:rPr>
                        <a:t>What evidence will I need?</a:t>
                      </a:r>
                    </a:p>
                  </a:txBody>
                  <a:tcPr anchor="ctr"/>
                </a:tc>
                <a:extLst>
                  <a:ext uri="{0D108BD9-81ED-4DB2-BD59-A6C34878D82A}">
                    <a16:rowId xmlns:a16="http://schemas.microsoft.com/office/drawing/2014/main" val="4181446993"/>
                  </a:ext>
                </a:extLst>
              </a:tr>
              <a:tr h="1669582">
                <a:tc>
                  <a:txBody>
                    <a:bodyPr/>
                    <a:lstStyle/>
                    <a:p>
                      <a:pPr>
                        <a:lnSpc>
                          <a:spcPct val="150000"/>
                        </a:lnSpc>
                      </a:pPr>
                      <a:r>
                        <a:rPr lang="en-GB">
                          <a:solidFill>
                            <a:schemeClr val="tx1"/>
                          </a:solidFill>
                          <a:latin typeface="Comic Sans MS" panose="030F0702030302020204" pitchFamily="66" charset="0"/>
                        </a:rPr>
                        <a:t>I will use the gifts of the Holy Spirit when showing my love of God and my love of others in my daily life.</a:t>
                      </a:r>
                    </a:p>
                  </a:txBody>
                  <a:tcPr/>
                </a:tc>
                <a:tc>
                  <a:txBody>
                    <a:bodyPr/>
                    <a:lstStyle/>
                    <a:p>
                      <a:pPr>
                        <a:lnSpc>
                          <a:spcPct val="150000"/>
                        </a:lnSpc>
                      </a:pPr>
                      <a:r>
                        <a:rPr lang="en-GB">
                          <a:solidFill>
                            <a:schemeClr val="tx1"/>
                          </a:solidFill>
                          <a:latin typeface="Comic Sans MS" panose="030F0702030302020204" pitchFamily="66" charset="0"/>
                        </a:rPr>
                        <a:t>I will record my actions in my Faith Journal.</a:t>
                      </a:r>
                    </a:p>
                  </a:txBody>
                  <a:tcPr/>
                </a:tc>
                <a:extLst>
                  <a:ext uri="{0D108BD9-81ED-4DB2-BD59-A6C34878D82A}">
                    <a16:rowId xmlns:a16="http://schemas.microsoft.com/office/drawing/2014/main" val="3855186480"/>
                  </a:ext>
                </a:extLst>
              </a:tr>
              <a:tr h="1669582">
                <a:tc>
                  <a:txBody>
                    <a:bodyPr/>
                    <a:lstStyle/>
                    <a:p>
                      <a:pPr>
                        <a:lnSpc>
                          <a:spcPct val="150000"/>
                        </a:lnSpc>
                      </a:pPr>
                      <a:r>
                        <a:rPr lang="en-GB">
                          <a:solidFill>
                            <a:schemeClr val="tx1"/>
                          </a:solidFill>
                          <a:latin typeface="Comic Sans MS" panose="030F0702030302020204" pitchFamily="66" charset="0"/>
                        </a:rPr>
                        <a:t>With the support of others, I will reflect on how my actions have made an impact on my journey of faith.</a:t>
                      </a:r>
                    </a:p>
                  </a:txBody>
                  <a:tcPr/>
                </a:tc>
                <a:tc>
                  <a:txBody>
                    <a:bodyPr/>
                    <a:lstStyle/>
                    <a:p>
                      <a:pPr>
                        <a:lnSpc>
                          <a:spcPct val="150000"/>
                        </a:lnSpc>
                      </a:pPr>
                      <a:r>
                        <a:rPr lang="en-GB">
                          <a:solidFill>
                            <a:schemeClr val="tx1"/>
                          </a:solidFill>
                          <a:latin typeface="Comic Sans MS" panose="030F0702030302020204" pitchFamily="66" charset="0"/>
                        </a:rPr>
                        <a:t>I will include some reflections on these actions in my Faith Journal and my P7 Personal Profile.</a:t>
                      </a:r>
                      <a:endParaRPr lang="en-GB" i="1">
                        <a:solidFill>
                          <a:schemeClr val="tx1"/>
                        </a:solidFill>
                        <a:latin typeface="Comic Sans MS" panose="030F0702030302020204" pitchFamily="66" charset="0"/>
                      </a:endParaRPr>
                    </a:p>
                  </a:txBody>
                  <a:tcPr/>
                </a:tc>
                <a:extLst>
                  <a:ext uri="{0D108BD9-81ED-4DB2-BD59-A6C34878D82A}">
                    <a16:rowId xmlns:a16="http://schemas.microsoft.com/office/drawing/2014/main" val="527351765"/>
                  </a:ext>
                </a:extLst>
              </a:tr>
            </a:tbl>
          </a:graphicData>
        </a:graphic>
      </p:graphicFrame>
      <p:sp>
        <p:nvSpPr>
          <p:cNvPr id="5" name="TextBox 4">
            <a:extLst>
              <a:ext uri="{FF2B5EF4-FFF2-40B4-BE49-F238E27FC236}">
                <a16:creationId xmlns:a16="http://schemas.microsoft.com/office/drawing/2014/main" id="{DB48D1E9-079D-6F29-4BA7-EB89F79994AD}"/>
              </a:ext>
            </a:extLst>
          </p:cNvPr>
          <p:cNvSpPr txBox="1"/>
          <p:nvPr/>
        </p:nvSpPr>
        <p:spPr>
          <a:xfrm>
            <a:off x="676656" y="1277548"/>
            <a:ext cx="3044952" cy="369332"/>
          </a:xfrm>
          <a:prstGeom prst="rect">
            <a:avLst/>
          </a:prstGeom>
          <a:noFill/>
        </p:spPr>
        <p:txBody>
          <a:bodyPr wrap="square" rtlCol="0">
            <a:spAutoFit/>
          </a:bodyPr>
          <a:lstStyle/>
          <a:p>
            <a:r>
              <a:rPr lang="en-GB" sz="1800" i="1">
                <a:solidFill>
                  <a:schemeClr val="bg1">
                    <a:lumMod val="65000"/>
                  </a:schemeClr>
                </a:solidFill>
              </a:rPr>
              <a:t>Success Criteria</a:t>
            </a:r>
            <a:endParaRPr lang="en-GB"/>
          </a:p>
        </p:txBody>
      </p:sp>
    </p:spTree>
    <p:extLst>
      <p:ext uri="{BB962C8B-B14F-4D97-AF65-F5344CB8AC3E}">
        <p14:creationId xmlns:p14="http://schemas.microsoft.com/office/powerpoint/2010/main" val="5647569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TextBox 2">
            <a:extLst>
              <a:ext uri="{FF2B5EF4-FFF2-40B4-BE49-F238E27FC236}">
                <a16:creationId xmlns:a16="http://schemas.microsoft.com/office/drawing/2014/main" id="{45A31B05-5A3F-71CA-92A0-ED78800D3484}"/>
              </a:ext>
            </a:extLst>
          </p:cNvPr>
          <p:cNvSpPr txBox="1">
            <a:spLocks noChangeArrowheads="1"/>
          </p:cNvSpPr>
          <p:nvPr/>
        </p:nvSpPr>
        <p:spPr bwMode="auto">
          <a:xfrm>
            <a:off x="287337" y="1554694"/>
            <a:ext cx="8569325"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50000"/>
              </a:lnSpc>
              <a:spcBef>
                <a:spcPct val="0"/>
              </a:spcBef>
              <a:buFontTx/>
              <a:buNone/>
            </a:pPr>
            <a:r>
              <a:rPr lang="en-GB" altLang="en-US" sz="2800">
                <a:latin typeface="Comic Sans MS" panose="030F0702030302020204" pitchFamily="66" charset="0"/>
              </a:rPr>
              <a:t>Think about all the times that we have made good decisions, loved God and others and done the right thing.</a:t>
            </a:r>
          </a:p>
          <a:p>
            <a:pPr eaLnBrk="1" hangingPunct="1">
              <a:lnSpc>
                <a:spcPct val="150000"/>
              </a:lnSpc>
              <a:spcBef>
                <a:spcPct val="0"/>
              </a:spcBef>
              <a:buFontTx/>
              <a:buNone/>
            </a:pPr>
            <a:r>
              <a:rPr lang="en-GB" altLang="en-US" sz="2800">
                <a:latin typeface="Comic Sans MS" panose="030F0702030302020204" pitchFamily="66" charset="0"/>
              </a:rPr>
              <a:t>Think about the times when we made bad choices that we are not proud of.  </a:t>
            </a:r>
          </a:p>
          <a:p>
            <a:pPr eaLnBrk="1" hangingPunct="1">
              <a:lnSpc>
                <a:spcPct val="150000"/>
              </a:lnSpc>
              <a:spcBef>
                <a:spcPct val="0"/>
              </a:spcBef>
              <a:buFontTx/>
              <a:buNone/>
            </a:pPr>
            <a:r>
              <a:rPr lang="en-GB" altLang="en-US" sz="2800">
                <a:latin typeface="Comic Sans MS" panose="030F0702030302020204" pitchFamily="66" charset="0"/>
              </a:rPr>
              <a:t>Think about how not to do that again in the future.</a:t>
            </a:r>
          </a:p>
          <a:p>
            <a:pPr eaLnBrk="1" hangingPunct="1">
              <a:spcBef>
                <a:spcPct val="0"/>
              </a:spcBef>
              <a:buFontTx/>
              <a:buNone/>
            </a:pPr>
            <a:endParaRPr lang="en-GB" altLang="en-US" sz="1400">
              <a:latin typeface="Comic Sans MS" panose="030F0702030302020204" pitchFamily="66" charset="0"/>
            </a:endParaRPr>
          </a:p>
        </p:txBody>
      </p:sp>
      <p:sp>
        <p:nvSpPr>
          <p:cNvPr id="2" name="Title 1">
            <a:extLst>
              <a:ext uri="{FF2B5EF4-FFF2-40B4-BE49-F238E27FC236}">
                <a16:creationId xmlns:a16="http://schemas.microsoft.com/office/drawing/2014/main" id="{B2B4944A-CF0C-F1C0-1019-EFC2654D81B2}"/>
              </a:ext>
            </a:extLst>
          </p:cNvPr>
          <p:cNvSpPr txBox="1">
            <a:spLocks/>
          </p:cNvSpPr>
          <p:nvPr/>
        </p:nvSpPr>
        <p:spPr>
          <a:xfrm>
            <a:off x="457200" y="471214"/>
            <a:ext cx="8229600" cy="1143000"/>
          </a:xfrm>
          <a:prstGeom prst="rect">
            <a:avLst/>
          </a:prstGeom>
        </p:spPr>
        <p:txBody>
          <a:bodyPr/>
          <a:lstStyle>
            <a:lvl1pPr algn="l" rtl="0" eaLnBrk="0" fontAlgn="base" hangingPunct="0">
              <a:spcBef>
                <a:spcPct val="0"/>
              </a:spcBef>
              <a:spcAft>
                <a:spcPct val="0"/>
              </a:spcAft>
              <a:defRPr sz="4400" kern="1200">
                <a:solidFill>
                  <a:schemeClr val="tx1"/>
                </a:solidFill>
                <a:latin typeface="Comic Sans MS" panose="030F0702030302020204" pitchFamily="66" charset="0"/>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GB"/>
              <a:t>Pope Francis Faith Award</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Box 1">
            <a:extLst>
              <a:ext uri="{FF2B5EF4-FFF2-40B4-BE49-F238E27FC236}">
                <a16:creationId xmlns:a16="http://schemas.microsoft.com/office/drawing/2014/main" id="{EF4F47A2-6A03-A68D-83C1-35D5BAE1183A}"/>
              </a:ext>
            </a:extLst>
          </p:cNvPr>
          <p:cNvSpPr txBox="1">
            <a:spLocks noChangeArrowheads="1"/>
          </p:cNvSpPr>
          <p:nvPr/>
        </p:nvSpPr>
        <p:spPr bwMode="auto">
          <a:xfrm>
            <a:off x="-252536" y="8191"/>
            <a:ext cx="8748464" cy="652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4000" b="1">
                <a:latin typeface="Comic Sans MS" panose="030F0702030302020204" pitchFamily="66" charset="0"/>
              </a:rPr>
              <a:t>Faith Prayer</a:t>
            </a:r>
            <a:endParaRPr lang="en-GB" altLang="en-US" sz="1800"/>
          </a:p>
          <a:p>
            <a:pPr algn="ctr" eaLnBrk="1" hangingPunct="1">
              <a:lnSpc>
                <a:spcPct val="150000"/>
              </a:lnSpc>
              <a:spcBef>
                <a:spcPct val="0"/>
              </a:spcBef>
              <a:buFontTx/>
              <a:buNone/>
            </a:pPr>
            <a:r>
              <a:rPr lang="en-GB" altLang="en-US" sz="2400">
                <a:solidFill>
                  <a:srgbClr val="000000"/>
                </a:solidFill>
                <a:latin typeface="Comic Sans MS" panose="030F0702030302020204" pitchFamily="66" charset="0"/>
              </a:rPr>
              <a:t>Lord Jesus,</a:t>
            </a:r>
          </a:p>
          <a:p>
            <a:pPr algn="ctr" eaLnBrk="1" hangingPunct="1">
              <a:lnSpc>
                <a:spcPct val="150000"/>
              </a:lnSpc>
              <a:spcBef>
                <a:spcPct val="0"/>
              </a:spcBef>
              <a:buFontTx/>
              <a:buNone/>
            </a:pPr>
            <a:r>
              <a:rPr lang="en-GB" altLang="en-US" sz="2400">
                <a:solidFill>
                  <a:srgbClr val="000000"/>
                </a:solidFill>
                <a:latin typeface="Comic Sans MS" panose="030F0702030302020204" pitchFamily="66" charset="0"/>
              </a:rPr>
              <a:t>You ask those who believe in you</a:t>
            </a:r>
          </a:p>
          <a:p>
            <a:pPr algn="ctr" eaLnBrk="1" hangingPunct="1">
              <a:lnSpc>
                <a:spcPct val="150000"/>
              </a:lnSpc>
              <a:spcBef>
                <a:spcPct val="0"/>
              </a:spcBef>
              <a:buFontTx/>
              <a:buNone/>
            </a:pPr>
            <a:r>
              <a:rPr lang="en-GB" altLang="en-US" sz="2400">
                <a:solidFill>
                  <a:srgbClr val="000000"/>
                </a:solidFill>
                <a:latin typeface="Comic Sans MS" panose="030F0702030302020204" pitchFamily="66" charset="0"/>
              </a:rPr>
              <a:t>to give your Good News to others.</a:t>
            </a:r>
          </a:p>
          <a:p>
            <a:pPr algn="ctr" eaLnBrk="1" hangingPunct="1">
              <a:lnSpc>
                <a:spcPct val="150000"/>
              </a:lnSpc>
              <a:spcBef>
                <a:spcPct val="0"/>
              </a:spcBef>
              <a:buFontTx/>
              <a:buNone/>
            </a:pPr>
            <a:r>
              <a:rPr lang="en-GB" altLang="en-US" sz="2400">
                <a:solidFill>
                  <a:srgbClr val="000000"/>
                </a:solidFill>
                <a:latin typeface="Comic Sans MS" panose="030F0702030302020204" pitchFamily="66" charset="0"/>
              </a:rPr>
              <a:t>We pray that, with the help of the Holy Spirit,</a:t>
            </a:r>
          </a:p>
          <a:p>
            <a:pPr algn="ctr" eaLnBrk="1" hangingPunct="1">
              <a:lnSpc>
                <a:spcPct val="150000"/>
              </a:lnSpc>
              <a:spcBef>
                <a:spcPct val="0"/>
              </a:spcBef>
              <a:buFontTx/>
              <a:buNone/>
            </a:pPr>
            <a:r>
              <a:rPr lang="en-GB" altLang="en-US" sz="2400">
                <a:solidFill>
                  <a:srgbClr val="000000"/>
                </a:solidFill>
                <a:latin typeface="Comic Sans MS" panose="030F0702030302020204" pitchFamily="66" charset="0"/>
              </a:rPr>
              <a:t>our words and actions</a:t>
            </a:r>
          </a:p>
          <a:p>
            <a:pPr algn="ctr" eaLnBrk="1" hangingPunct="1">
              <a:lnSpc>
                <a:spcPct val="150000"/>
              </a:lnSpc>
              <a:spcBef>
                <a:spcPct val="0"/>
              </a:spcBef>
              <a:buFontTx/>
              <a:buNone/>
            </a:pPr>
            <a:r>
              <a:rPr lang="en-GB" altLang="en-US" sz="2400">
                <a:solidFill>
                  <a:srgbClr val="000000"/>
                </a:solidFill>
                <a:latin typeface="Comic Sans MS" panose="030F0702030302020204" pitchFamily="66" charset="0"/>
              </a:rPr>
              <a:t>will help other people</a:t>
            </a:r>
          </a:p>
          <a:p>
            <a:pPr algn="ctr" eaLnBrk="1" hangingPunct="1">
              <a:lnSpc>
                <a:spcPct val="150000"/>
              </a:lnSpc>
              <a:spcBef>
                <a:spcPct val="0"/>
              </a:spcBef>
              <a:buFontTx/>
              <a:buNone/>
            </a:pPr>
            <a:r>
              <a:rPr lang="en-GB" altLang="en-US" sz="2400">
                <a:solidFill>
                  <a:srgbClr val="000000"/>
                </a:solidFill>
                <a:latin typeface="Comic Sans MS" panose="030F0702030302020204" pitchFamily="66" charset="0"/>
              </a:rPr>
              <a:t>to hear of You,</a:t>
            </a:r>
          </a:p>
          <a:p>
            <a:pPr algn="ctr" eaLnBrk="1" hangingPunct="1">
              <a:lnSpc>
                <a:spcPct val="150000"/>
              </a:lnSpc>
              <a:spcBef>
                <a:spcPct val="0"/>
              </a:spcBef>
              <a:buFontTx/>
              <a:buNone/>
            </a:pPr>
            <a:r>
              <a:rPr lang="en-GB" altLang="en-US" sz="2400">
                <a:solidFill>
                  <a:srgbClr val="000000"/>
                </a:solidFill>
                <a:latin typeface="Comic Sans MS" panose="030F0702030302020204" pitchFamily="66" charset="0"/>
              </a:rPr>
              <a:t>to believe in You</a:t>
            </a:r>
          </a:p>
          <a:p>
            <a:pPr algn="ctr" eaLnBrk="1" hangingPunct="1">
              <a:lnSpc>
                <a:spcPct val="150000"/>
              </a:lnSpc>
              <a:spcBef>
                <a:spcPct val="0"/>
              </a:spcBef>
              <a:buFontTx/>
              <a:buNone/>
            </a:pPr>
            <a:r>
              <a:rPr lang="en-GB" altLang="en-US" sz="2400">
                <a:solidFill>
                  <a:srgbClr val="000000"/>
                </a:solidFill>
                <a:latin typeface="Comic Sans MS" panose="030F0702030302020204" pitchFamily="66" charset="0"/>
              </a:rPr>
              <a:t>to find the joy of knowing You.</a:t>
            </a:r>
          </a:p>
          <a:p>
            <a:pPr algn="ctr" eaLnBrk="1" hangingPunct="1">
              <a:lnSpc>
                <a:spcPct val="150000"/>
              </a:lnSpc>
              <a:spcBef>
                <a:spcPct val="0"/>
              </a:spcBef>
              <a:buFontTx/>
              <a:buNone/>
            </a:pPr>
            <a:r>
              <a:rPr lang="en-GB" altLang="en-US" sz="2400">
                <a:latin typeface="Comic Sans MS" panose="030F0702030302020204" pitchFamily="66" charset="0"/>
              </a:rPr>
              <a:t>Amen</a:t>
            </a:r>
            <a:r>
              <a:rPr lang="en-GB" altLang="en-US" sz="1800">
                <a:latin typeface="Comic Sans MS" panose="030F0702030302020204" pitchFamily="66" charset="0"/>
              </a:rPr>
              <a:t> </a:t>
            </a:r>
          </a:p>
          <a:p>
            <a:pPr eaLnBrk="1" hangingPunct="1">
              <a:spcBef>
                <a:spcPct val="0"/>
              </a:spcBef>
              <a:buFontTx/>
              <a:buNone/>
            </a:pPr>
            <a:endParaRPr lang="en-GB" altLang="en-US" sz="18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5DCD9D-7423-01DA-C2F5-284FD3046B60}"/>
              </a:ext>
            </a:extLst>
          </p:cNvPr>
          <p:cNvSpPr>
            <a:spLocks noGrp="1"/>
          </p:cNvSpPr>
          <p:nvPr>
            <p:ph type="title"/>
          </p:nvPr>
        </p:nvSpPr>
        <p:spPr/>
        <p:txBody>
          <a:bodyPr/>
          <a:lstStyle/>
          <a:p>
            <a:r>
              <a:rPr lang="en-GB">
                <a:latin typeface="Comic Sans MS"/>
              </a:rPr>
              <a:t>Extension activity</a:t>
            </a:r>
            <a:br>
              <a:rPr lang="en-GB">
                <a:latin typeface="Comic Sans MS"/>
              </a:rPr>
            </a:br>
            <a:r>
              <a:rPr lang="en-GB" sz="3600" i="1">
                <a:solidFill>
                  <a:schemeClr val="tx1">
                    <a:lumMod val="50000"/>
                    <a:lumOff val="50000"/>
                  </a:schemeClr>
                </a:solidFill>
                <a:latin typeface="Comic Sans MS"/>
              </a:rPr>
              <a:t>Reflection</a:t>
            </a:r>
            <a:endParaRPr lang="en-GB" sz="3600" i="1">
              <a:solidFill>
                <a:schemeClr val="tx1">
                  <a:lumMod val="50000"/>
                  <a:lumOff val="50000"/>
                </a:schemeClr>
              </a:solidFill>
            </a:endParaRPr>
          </a:p>
        </p:txBody>
      </p:sp>
      <p:sp>
        <p:nvSpPr>
          <p:cNvPr id="3" name="Content Placeholder 2">
            <a:extLst>
              <a:ext uri="{FF2B5EF4-FFF2-40B4-BE49-F238E27FC236}">
                <a16:creationId xmlns:a16="http://schemas.microsoft.com/office/drawing/2014/main" id="{2749F204-36A6-BBEC-FCDB-62B1E6778D6D}"/>
              </a:ext>
            </a:extLst>
          </p:cNvPr>
          <p:cNvSpPr>
            <a:spLocks noGrp="1"/>
          </p:cNvSpPr>
          <p:nvPr>
            <p:ph idx="1"/>
          </p:nvPr>
        </p:nvSpPr>
        <p:spPr/>
        <p:txBody>
          <a:bodyPr/>
          <a:lstStyle/>
          <a:p>
            <a:pPr marL="0" indent="0">
              <a:lnSpc>
                <a:spcPct val="150000"/>
              </a:lnSpc>
              <a:buNone/>
            </a:pPr>
            <a:r>
              <a:rPr lang="en-GB"/>
              <a:t>The following slides can be used to prompt children who are finished their play on slide 22. Answers can be recorded in their journal.</a:t>
            </a:r>
          </a:p>
        </p:txBody>
      </p:sp>
      <p:pic>
        <p:nvPicPr>
          <p:cNvPr id="4" name="Picture 3" descr="A picture containing bubble chart&#10;&#10;Description automatically generated">
            <a:extLst>
              <a:ext uri="{FF2B5EF4-FFF2-40B4-BE49-F238E27FC236}">
                <a16:creationId xmlns:a16="http://schemas.microsoft.com/office/drawing/2014/main" id="{B77AED33-6567-8D20-B4BA-5A0F733351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5259" y="4365103"/>
            <a:ext cx="2246540" cy="2256569"/>
          </a:xfrm>
          <a:prstGeom prst="rect">
            <a:avLst/>
          </a:prstGeom>
        </p:spPr>
      </p:pic>
    </p:spTree>
    <p:extLst>
      <p:ext uri="{BB962C8B-B14F-4D97-AF65-F5344CB8AC3E}">
        <p14:creationId xmlns:p14="http://schemas.microsoft.com/office/powerpoint/2010/main" val="35082955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6" name="TextBox 1">
            <a:extLst>
              <a:ext uri="{FF2B5EF4-FFF2-40B4-BE49-F238E27FC236}">
                <a16:creationId xmlns:a16="http://schemas.microsoft.com/office/drawing/2014/main" id="{282E839D-E90F-9E6A-DED1-4B77183A1DE8}"/>
              </a:ext>
            </a:extLst>
          </p:cNvPr>
          <p:cNvSpPr txBox="1">
            <a:spLocks noChangeArrowheads="1"/>
          </p:cNvSpPr>
          <p:nvPr/>
        </p:nvSpPr>
        <p:spPr bwMode="auto">
          <a:xfrm>
            <a:off x="454932" y="949098"/>
            <a:ext cx="8413522" cy="5170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2800">
              <a:solidFill>
                <a:schemeClr val="bg1"/>
              </a:solidFill>
            </a:endParaRPr>
          </a:p>
          <a:p>
            <a:pPr algn="ctr">
              <a:spcBef>
                <a:spcPct val="0"/>
              </a:spcBef>
              <a:buNone/>
            </a:pPr>
            <a:r>
              <a:rPr lang="en-GB">
                <a:solidFill>
                  <a:srgbClr val="000000"/>
                </a:solidFill>
                <a:latin typeface="Comic Sans MS"/>
                <a:cs typeface="Arial"/>
              </a:rPr>
              <a:t>Lord Jesus.</a:t>
            </a:r>
            <a:endParaRPr lang="en-US">
              <a:latin typeface="Comic Sans MS"/>
              <a:cs typeface="Arial"/>
            </a:endParaRPr>
          </a:p>
          <a:p>
            <a:pPr algn="ctr">
              <a:spcBef>
                <a:spcPct val="0"/>
              </a:spcBef>
              <a:buNone/>
            </a:pPr>
            <a:r>
              <a:rPr lang="en-GB">
                <a:solidFill>
                  <a:srgbClr val="000000"/>
                </a:solidFill>
                <a:latin typeface="Comic Sans MS"/>
                <a:cs typeface="Arial"/>
              </a:rPr>
              <a:t>You ask those who believe in you</a:t>
            </a:r>
            <a:endParaRPr lang="en-US">
              <a:latin typeface="Comic Sans MS"/>
              <a:cs typeface="Arial"/>
            </a:endParaRPr>
          </a:p>
          <a:p>
            <a:pPr algn="ctr">
              <a:spcBef>
                <a:spcPct val="0"/>
              </a:spcBef>
              <a:buNone/>
            </a:pPr>
            <a:r>
              <a:rPr lang="en-GB">
                <a:solidFill>
                  <a:srgbClr val="000000"/>
                </a:solidFill>
                <a:latin typeface="Comic Sans MS"/>
                <a:cs typeface="Arial"/>
              </a:rPr>
              <a:t>to give your Good News to others.</a:t>
            </a:r>
            <a:endParaRPr lang="en-GB">
              <a:latin typeface="Comic Sans MS"/>
              <a:cs typeface="Arial"/>
            </a:endParaRPr>
          </a:p>
          <a:p>
            <a:pPr>
              <a:spcBef>
                <a:spcPct val="0"/>
              </a:spcBef>
              <a:buFont typeface="Arial" panose="020B0604020202020204" pitchFamily="34" charset="0"/>
              <a:buNone/>
            </a:pPr>
            <a:endParaRPr lang="en-GB">
              <a:solidFill>
                <a:srgbClr val="000000"/>
              </a:solidFill>
              <a:latin typeface="Comic Sans MS"/>
              <a:cs typeface="Arial"/>
            </a:endParaRPr>
          </a:p>
          <a:p>
            <a:pPr>
              <a:spcBef>
                <a:spcPct val="0"/>
              </a:spcBef>
              <a:buNone/>
            </a:pPr>
            <a:r>
              <a:rPr lang="en-GB" sz="2000">
                <a:latin typeface="Comic Sans MS"/>
                <a:cs typeface="Arial"/>
              </a:rPr>
              <a:t>Read the part of our prayer above. Think about the questions below. Write your answer on the free pages of your journal.</a:t>
            </a:r>
            <a:r>
              <a:rPr lang="en-GB">
                <a:latin typeface="Comic Sans MS"/>
                <a:cs typeface="Arial"/>
              </a:rPr>
              <a:t> </a:t>
            </a:r>
          </a:p>
          <a:p>
            <a:pPr>
              <a:spcBef>
                <a:spcPct val="0"/>
              </a:spcBef>
              <a:buNone/>
            </a:pPr>
            <a:endParaRPr lang="en-GB">
              <a:latin typeface="Comic Sans MS"/>
              <a:cs typeface="Arial"/>
            </a:endParaRPr>
          </a:p>
          <a:p>
            <a:pPr eaLnBrk="1" hangingPunct="1">
              <a:spcBef>
                <a:spcPct val="0"/>
              </a:spcBef>
              <a:buNone/>
            </a:pPr>
            <a:r>
              <a:rPr lang="en-GB" altLang="en-US" sz="2400">
                <a:latin typeface="Comic Sans MS"/>
                <a:cs typeface="Arial"/>
              </a:rPr>
              <a:t>1. How do I show others that I believe in Jesus?</a:t>
            </a:r>
          </a:p>
          <a:p>
            <a:pPr>
              <a:spcBef>
                <a:spcPct val="0"/>
              </a:spcBef>
              <a:buNone/>
            </a:pPr>
            <a:endParaRPr lang="en-GB" altLang="en-US" sz="2400">
              <a:latin typeface="Comic Sans MS"/>
              <a:cs typeface="Arial"/>
            </a:endParaRPr>
          </a:p>
          <a:p>
            <a:pPr eaLnBrk="1" hangingPunct="1">
              <a:spcBef>
                <a:spcPct val="0"/>
              </a:spcBef>
              <a:buNone/>
            </a:pPr>
            <a:r>
              <a:rPr lang="en-GB" altLang="en-US" sz="2400">
                <a:latin typeface="Comic Sans MS"/>
                <a:cs typeface="Arial"/>
              </a:rPr>
              <a:t>2. How do I give the Good News to other people?</a:t>
            </a:r>
            <a:r>
              <a:rPr lang="en-GB" altLang="en-US" sz="1800">
                <a:latin typeface="Comic Sans MS"/>
                <a:cs typeface="Arial"/>
              </a:rPr>
              <a:t> </a:t>
            </a:r>
            <a:endParaRPr lang="en-GB" altLang="en-US" sz="2400">
              <a:latin typeface="Comic Sans MS"/>
            </a:endParaRPr>
          </a:p>
          <a:p>
            <a:pPr eaLnBrk="1" hangingPunct="1">
              <a:spcBef>
                <a:spcPct val="0"/>
              </a:spcBef>
              <a:buFontTx/>
              <a:buNone/>
            </a:pPr>
            <a:endParaRPr lang="en-GB" altLang="en-US" sz="1800"/>
          </a:p>
        </p:txBody>
      </p:sp>
      <p:sp>
        <p:nvSpPr>
          <p:cNvPr id="2" name="Title 1">
            <a:extLst>
              <a:ext uri="{FF2B5EF4-FFF2-40B4-BE49-F238E27FC236}">
                <a16:creationId xmlns:a16="http://schemas.microsoft.com/office/drawing/2014/main" id="{903DAF2F-7493-663C-3FCC-51D28745822A}"/>
              </a:ext>
            </a:extLst>
          </p:cNvPr>
          <p:cNvSpPr>
            <a:spLocks noGrp="1"/>
          </p:cNvSpPr>
          <p:nvPr>
            <p:ph type="title"/>
          </p:nvPr>
        </p:nvSpPr>
        <p:spPr/>
        <p:txBody>
          <a:bodyPr/>
          <a:lstStyle/>
          <a:p>
            <a:r>
              <a:rPr lang="en-GB">
                <a:latin typeface="Comic Sans MS"/>
              </a:rPr>
              <a:t>Extension activity</a:t>
            </a:r>
            <a:br>
              <a:rPr lang="en-GB"/>
            </a:br>
            <a:r>
              <a:rPr lang="en-GB" sz="3200" i="1">
                <a:solidFill>
                  <a:schemeClr val="tx1">
                    <a:lumMod val="50000"/>
                    <a:lumOff val="50000"/>
                  </a:schemeClr>
                </a:solidFill>
                <a:latin typeface="Comic Sans MS"/>
              </a:rPr>
              <a:t>Reflection 1</a:t>
            </a:r>
            <a:endParaRPr lang="en-US" sz="3200" i="1">
              <a:solidFill>
                <a:schemeClr val="tx1">
                  <a:lumMod val="50000"/>
                  <a:lumOff val="50000"/>
                </a:schemeClr>
              </a:solidFill>
              <a:latin typeface="Comic Sans MS"/>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6" name="TextBox 1">
            <a:extLst>
              <a:ext uri="{FF2B5EF4-FFF2-40B4-BE49-F238E27FC236}">
                <a16:creationId xmlns:a16="http://schemas.microsoft.com/office/drawing/2014/main" id="{282E839D-E90F-9E6A-DED1-4B77183A1DE8}"/>
              </a:ext>
            </a:extLst>
          </p:cNvPr>
          <p:cNvSpPr txBox="1">
            <a:spLocks noChangeArrowheads="1"/>
          </p:cNvSpPr>
          <p:nvPr/>
        </p:nvSpPr>
        <p:spPr bwMode="auto">
          <a:xfrm>
            <a:off x="454932" y="949098"/>
            <a:ext cx="8413522" cy="6832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2800">
              <a:solidFill>
                <a:schemeClr val="bg1"/>
              </a:solidFill>
            </a:endParaRPr>
          </a:p>
          <a:p>
            <a:pPr algn="ctr">
              <a:spcBef>
                <a:spcPct val="0"/>
              </a:spcBef>
              <a:buNone/>
            </a:pPr>
            <a:endParaRPr lang="en-GB">
              <a:solidFill>
                <a:srgbClr val="000000"/>
              </a:solidFill>
              <a:latin typeface="Comic Sans MS"/>
              <a:cs typeface="Arial"/>
            </a:endParaRPr>
          </a:p>
          <a:p>
            <a:pPr algn="ctr">
              <a:spcBef>
                <a:spcPct val="0"/>
              </a:spcBef>
              <a:buNone/>
            </a:pPr>
            <a:r>
              <a:rPr lang="en-GB">
                <a:solidFill>
                  <a:srgbClr val="000000"/>
                </a:solidFill>
                <a:latin typeface="Comic Sans MS"/>
                <a:cs typeface="Arial"/>
              </a:rPr>
              <a:t>We pray that, with the help </a:t>
            </a:r>
            <a:endParaRPr lang="en-US">
              <a:latin typeface="Comic Sans MS"/>
              <a:cs typeface="Calibri"/>
            </a:endParaRPr>
          </a:p>
          <a:p>
            <a:pPr algn="ctr">
              <a:spcBef>
                <a:spcPct val="0"/>
              </a:spcBef>
              <a:buNone/>
            </a:pPr>
            <a:r>
              <a:rPr lang="en-GB">
                <a:solidFill>
                  <a:srgbClr val="000000"/>
                </a:solidFill>
                <a:latin typeface="Comic Sans MS"/>
                <a:cs typeface="Arial"/>
              </a:rPr>
              <a:t>of the Holy Spirit,</a:t>
            </a:r>
            <a:endParaRPr lang="en-US">
              <a:latin typeface="Comic Sans MS"/>
              <a:cs typeface="Calibri"/>
            </a:endParaRPr>
          </a:p>
          <a:p>
            <a:pPr algn="ctr">
              <a:spcBef>
                <a:spcPct val="0"/>
              </a:spcBef>
              <a:buNone/>
            </a:pPr>
            <a:r>
              <a:rPr lang="en-GB">
                <a:solidFill>
                  <a:srgbClr val="000000"/>
                </a:solidFill>
                <a:latin typeface="Comic Sans MS"/>
                <a:cs typeface="Arial"/>
              </a:rPr>
              <a:t>our words and actions</a:t>
            </a:r>
            <a:endParaRPr lang="en-US">
              <a:latin typeface="Comic Sans MS"/>
              <a:cs typeface="Calibri"/>
            </a:endParaRPr>
          </a:p>
          <a:p>
            <a:pPr algn="ctr">
              <a:spcBef>
                <a:spcPct val="0"/>
              </a:spcBef>
              <a:buNone/>
            </a:pPr>
            <a:endParaRPr lang="en-GB">
              <a:latin typeface="Comic Sans MS"/>
              <a:cs typeface="Arial"/>
            </a:endParaRPr>
          </a:p>
          <a:p>
            <a:pPr>
              <a:spcBef>
                <a:spcPct val="0"/>
              </a:spcBef>
              <a:buNone/>
            </a:pPr>
            <a:r>
              <a:rPr lang="en-GB" sz="2000">
                <a:latin typeface="Comic Sans MS"/>
                <a:cs typeface="Arial"/>
              </a:rPr>
              <a:t>Read the part of our prayer above. Think about the questions below. Write your answer on the free pages of your journal.</a:t>
            </a:r>
            <a:r>
              <a:rPr lang="en-GB">
                <a:latin typeface="Comic Sans MS"/>
                <a:cs typeface="Arial"/>
              </a:rPr>
              <a:t> </a:t>
            </a:r>
          </a:p>
          <a:p>
            <a:pPr>
              <a:spcBef>
                <a:spcPct val="0"/>
              </a:spcBef>
              <a:buNone/>
            </a:pPr>
            <a:endParaRPr lang="en-GB" sz="2000">
              <a:latin typeface="Comic Sans MS"/>
              <a:cs typeface="Arial"/>
            </a:endParaRPr>
          </a:p>
          <a:p>
            <a:pPr>
              <a:spcBef>
                <a:spcPct val="0"/>
              </a:spcBef>
              <a:buNone/>
            </a:pPr>
            <a:r>
              <a:rPr lang="en-GB" sz="2000">
                <a:latin typeface="Comic Sans MS"/>
                <a:cs typeface="Calibri"/>
              </a:rPr>
              <a:t>1. How are the words I speak inspired by the Holy Spirit?</a:t>
            </a:r>
          </a:p>
          <a:p>
            <a:pPr>
              <a:spcBef>
                <a:spcPct val="0"/>
              </a:spcBef>
              <a:buNone/>
            </a:pPr>
            <a:endParaRPr lang="en-GB" sz="2000">
              <a:latin typeface="Comic Sans MS"/>
              <a:cs typeface="Calibri"/>
            </a:endParaRPr>
          </a:p>
          <a:p>
            <a:pPr>
              <a:spcBef>
                <a:spcPct val="0"/>
              </a:spcBef>
              <a:buNone/>
            </a:pPr>
            <a:r>
              <a:rPr lang="en-GB" sz="2000">
                <a:latin typeface="Comic Sans MS"/>
                <a:cs typeface="Calibri"/>
              </a:rPr>
              <a:t>2. How do my actions show God in the world to other people?</a:t>
            </a:r>
          </a:p>
          <a:p>
            <a:pPr>
              <a:spcBef>
                <a:spcPct val="0"/>
              </a:spcBef>
              <a:buNone/>
            </a:pPr>
            <a:endParaRPr lang="en-GB" sz="2800">
              <a:latin typeface="Comic Sans MS"/>
              <a:cs typeface="Calibri"/>
            </a:endParaRPr>
          </a:p>
          <a:p>
            <a:pPr>
              <a:spcBef>
                <a:spcPct val="0"/>
              </a:spcBef>
              <a:buNone/>
            </a:pPr>
            <a:endParaRPr lang="en-GB" sz="2800">
              <a:solidFill>
                <a:srgbClr val="000000"/>
              </a:solidFill>
              <a:latin typeface="Comic Sans MS"/>
              <a:cs typeface="Calibri"/>
            </a:endParaRPr>
          </a:p>
          <a:p>
            <a:pPr>
              <a:spcBef>
                <a:spcPct val="0"/>
              </a:spcBef>
              <a:buNone/>
            </a:pPr>
            <a:endParaRPr lang="en-GB" sz="2800">
              <a:solidFill>
                <a:srgbClr val="FFFFFF"/>
              </a:solidFill>
              <a:latin typeface="Comic Sans MS"/>
              <a:cs typeface="Calibri"/>
            </a:endParaRPr>
          </a:p>
          <a:p>
            <a:pPr eaLnBrk="1" hangingPunct="1">
              <a:spcBef>
                <a:spcPct val="0"/>
              </a:spcBef>
              <a:buFont typeface="Arial" panose="020B0604020202020204" pitchFamily="34" charset="0"/>
              <a:buNone/>
            </a:pPr>
            <a:endParaRPr lang="en-GB" altLang="en-US" sz="1600">
              <a:latin typeface="Comic Sans MS"/>
            </a:endParaRPr>
          </a:p>
          <a:p>
            <a:pPr eaLnBrk="1" hangingPunct="1">
              <a:spcBef>
                <a:spcPct val="0"/>
              </a:spcBef>
              <a:buNone/>
            </a:pPr>
            <a:endParaRPr lang="en-GB" altLang="en-US" sz="1800"/>
          </a:p>
        </p:txBody>
      </p:sp>
      <p:sp>
        <p:nvSpPr>
          <p:cNvPr id="2" name="Title 1">
            <a:extLst>
              <a:ext uri="{FF2B5EF4-FFF2-40B4-BE49-F238E27FC236}">
                <a16:creationId xmlns:a16="http://schemas.microsoft.com/office/drawing/2014/main" id="{903DAF2F-7493-663C-3FCC-51D28745822A}"/>
              </a:ext>
            </a:extLst>
          </p:cNvPr>
          <p:cNvSpPr>
            <a:spLocks noGrp="1"/>
          </p:cNvSpPr>
          <p:nvPr>
            <p:ph type="title"/>
          </p:nvPr>
        </p:nvSpPr>
        <p:spPr/>
        <p:txBody>
          <a:bodyPr/>
          <a:lstStyle/>
          <a:p>
            <a:r>
              <a:rPr lang="en-GB">
                <a:latin typeface="Comic Sans MS"/>
              </a:rPr>
              <a:t>Extension activity</a:t>
            </a:r>
            <a:br>
              <a:rPr lang="en-GB"/>
            </a:br>
            <a:r>
              <a:rPr lang="en-GB" sz="3200" i="1">
                <a:solidFill>
                  <a:schemeClr val="tx1">
                    <a:lumMod val="50000"/>
                    <a:lumOff val="50000"/>
                  </a:schemeClr>
                </a:solidFill>
                <a:latin typeface="Comic Sans MS"/>
              </a:rPr>
              <a:t>Reflection 2</a:t>
            </a:r>
            <a:endParaRPr lang="en-US" sz="3200" i="1">
              <a:solidFill>
                <a:schemeClr val="tx1">
                  <a:lumMod val="50000"/>
                  <a:lumOff val="50000"/>
                </a:schemeClr>
              </a:solidFill>
              <a:latin typeface="Comic Sans MS"/>
            </a:endParaRPr>
          </a:p>
        </p:txBody>
      </p:sp>
    </p:spTree>
    <p:extLst>
      <p:ext uri="{BB962C8B-B14F-4D97-AF65-F5344CB8AC3E}">
        <p14:creationId xmlns:p14="http://schemas.microsoft.com/office/powerpoint/2010/main" val="2570621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6" name="TextBox 1">
            <a:extLst>
              <a:ext uri="{FF2B5EF4-FFF2-40B4-BE49-F238E27FC236}">
                <a16:creationId xmlns:a16="http://schemas.microsoft.com/office/drawing/2014/main" id="{282E839D-E90F-9E6A-DED1-4B77183A1DE8}"/>
              </a:ext>
            </a:extLst>
          </p:cNvPr>
          <p:cNvSpPr txBox="1">
            <a:spLocks noChangeArrowheads="1"/>
          </p:cNvSpPr>
          <p:nvPr/>
        </p:nvSpPr>
        <p:spPr bwMode="auto">
          <a:xfrm>
            <a:off x="454932" y="949098"/>
            <a:ext cx="8413522" cy="7755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2800">
              <a:solidFill>
                <a:schemeClr val="bg1"/>
              </a:solidFill>
            </a:endParaRPr>
          </a:p>
          <a:p>
            <a:pPr algn="ctr">
              <a:spcBef>
                <a:spcPct val="0"/>
              </a:spcBef>
              <a:buNone/>
            </a:pPr>
            <a:r>
              <a:rPr lang="en-GB" sz="2800">
                <a:latin typeface="Comic Sans MS"/>
                <a:cs typeface="Arial"/>
              </a:rPr>
              <a:t>….and prayers will help other people</a:t>
            </a:r>
          </a:p>
          <a:p>
            <a:pPr algn="ctr">
              <a:spcBef>
                <a:spcPct val="0"/>
              </a:spcBef>
              <a:buNone/>
            </a:pPr>
            <a:r>
              <a:rPr lang="en-GB" sz="2800">
                <a:latin typeface="Comic Sans MS"/>
                <a:cs typeface="Arial"/>
              </a:rPr>
              <a:t>to believe in You</a:t>
            </a:r>
          </a:p>
          <a:p>
            <a:pPr algn="ctr">
              <a:spcBef>
                <a:spcPct val="0"/>
              </a:spcBef>
              <a:buNone/>
            </a:pPr>
            <a:endParaRPr lang="en-GB">
              <a:latin typeface="Comic Sans MS"/>
              <a:cs typeface="Arial"/>
            </a:endParaRPr>
          </a:p>
          <a:p>
            <a:pPr>
              <a:spcBef>
                <a:spcPct val="0"/>
              </a:spcBef>
              <a:buNone/>
            </a:pPr>
            <a:r>
              <a:rPr lang="en-GB" sz="2000">
                <a:latin typeface="Comic Sans MS"/>
                <a:cs typeface="Arial"/>
              </a:rPr>
              <a:t>Read the part of our prayer above. Think about the questions below. Share your thoughts on the free pages of your journal.</a:t>
            </a:r>
            <a:r>
              <a:rPr lang="en-GB">
                <a:latin typeface="Comic Sans MS"/>
                <a:cs typeface="Arial"/>
              </a:rPr>
              <a:t> </a:t>
            </a:r>
          </a:p>
          <a:p>
            <a:pPr marL="514350" indent="-514350">
              <a:lnSpc>
                <a:spcPct val="150000"/>
              </a:lnSpc>
              <a:spcBef>
                <a:spcPct val="0"/>
              </a:spcBef>
              <a:buAutoNum type="arabicPeriod"/>
            </a:pPr>
            <a:r>
              <a:rPr lang="en-GB" sz="2400">
                <a:latin typeface="Comic Sans MS"/>
                <a:cs typeface="Calibri"/>
              </a:rPr>
              <a:t>Do other people know God because of me?</a:t>
            </a:r>
            <a:endParaRPr lang="en-US" sz="2400">
              <a:latin typeface="Comic Sans MS"/>
              <a:cs typeface="Calibri"/>
            </a:endParaRPr>
          </a:p>
          <a:p>
            <a:pPr marL="514350" indent="-514350">
              <a:lnSpc>
                <a:spcPct val="150000"/>
              </a:lnSpc>
              <a:spcBef>
                <a:spcPct val="0"/>
              </a:spcBef>
              <a:buAutoNum type="arabicPeriod"/>
            </a:pPr>
            <a:r>
              <a:rPr lang="en-GB" sz="2400">
                <a:latin typeface="Comic Sans MS"/>
                <a:cs typeface="Calibri"/>
              </a:rPr>
              <a:t>Do they hear of God in what I say?</a:t>
            </a:r>
            <a:endParaRPr lang="en-US" sz="2400">
              <a:latin typeface="Comic Sans MS"/>
              <a:cs typeface="Calibri"/>
            </a:endParaRPr>
          </a:p>
          <a:p>
            <a:pPr marL="514350" indent="-514350">
              <a:lnSpc>
                <a:spcPct val="150000"/>
              </a:lnSpc>
              <a:spcBef>
                <a:spcPct val="0"/>
              </a:spcBef>
              <a:buAutoNum type="arabicPeriod"/>
            </a:pPr>
            <a:r>
              <a:rPr lang="en-GB" sz="2400">
                <a:latin typeface="Comic Sans MS"/>
                <a:cs typeface="Calibri"/>
              </a:rPr>
              <a:t>Do they believe in him from what I do? </a:t>
            </a:r>
            <a:endParaRPr lang="en-US" sz="2400">
              <a:latin typeface="Comic Sans MS"/>
              <a:cs typeface="Calibri"/>
            </a:endParaRPr>
          </a:p>
          <a:p>
            <a:pPr>
              <a:spcBef>
                <a:spcPct val="0"/>
              </a:spcBef>
              <a:buNone/>
            </a:pPr>
            <a:endParaRPr lang="en-GB">
              <a:latin typeface="Comic Sans MS"/>
              <a:cs typeface="Arial"/>
            </a:endParaRPr>
          </a:p>
          <a:p>
            <a:pPr>
              <a:spcBef>
                <a:spcPct val="0"/>
              </a:spcBef>
              <a:buNone/>
            </a:pPr>
            <a:endParaRPr lang="en-GB">
              <a:latin typeface="Comic Sans MS"/>
              <a:cs typeface="Arial"/>
            </a:endParaRPr>
          </a:p>
          <a:p>
            <a:pPr>
              <a:spcBef>
                <a:spcPct val="0"/>
              </a:spcBef>
              <a:buNone/>
            </a:pPr>
            <a:endParaRPr lang="en-GB" sz="2000">
              <a:latin typeface="Comic Sans MS"/>
              <a:cs typeface="Arial"/>
            </a:endParaRPr>
          </a:p>
          <a:p>
            <a:pPr>
              <a:spcBef>
                <a:spcPct val="0"/>
              </a:spcBef>
              <a:buNone/>
            </a:pPr>
            <a:endParaRPr lang="en-GB" sz="2000">
              <a:solidFill>
                <a:srgbClr val="000000"/>
              </a:solidFill>
              <a:latin typeface="Comic Sans MS"/>
              <a:cs typeface="Calibri"/>
            </a:endParaRPr>
          </a:p>
          <a:p>
            <a:pPr>
              <a:spcBef>
                <a:spcPct val="0"/>
              </a:spcBef>
              <a:buNone/>
            </a:pPr>
            <a:endParaRPr lang="en-GB" sz="2800">
              <a:solidFill>
                <a:srgbClr val="000000"/>
              </a:solidFill>
              <a:latin typeface="Comic Sans MS"/>
              <a:cs typeface="Calibri"/>
            </a:endParaRPr>
          </a:p>
          <a:p>
            <a:pPr>
              <a:spcBef>
                <a:spcPct val="0"/>
              </a:spcBef>
              <a:buFont typeface="Arial" panose="020B0604020202020204" pitchFamily="34" charset="0"/>
              <a:buNone/>
            </a:pPr>
            <a:endParaRPr lang="en-GB" sz="2800">
              <a:solidFill>
                <a:srgbClr val="000000"/>
              </a:solidFill>
              <a:latin typeface="Comic Sans MS"/>
              <a:cs typeface="Calibri"/>
            </a:endParaRPr>
          </a:p>
          <a:p>
            <a:pPr>
              <a:spcBef>
                <a:spcPct val="0"/>
              </a:spcBef>
              <a:buNone/>
            </a:pPr>
            <a:endParaRPr lang="en-GB" sz="2800">
              <a:solidFill>
                <a:srgbClr val="FFFFFF"/>
              </a:solidFill>
              <a:latin typeface="Comic Sans MS"/>
              <a:cs typeface="Calibri"/>
            </a:endParaRPr>
          </a:p>
          <a:p>
            <a:pPr eaLnBrk="1" hangingPunct="1">
              <a:spcBef>
                <a:spcPct val="0"/>
              </a:spcBef>
              <a:buNone/>
            </a:pPr>
            <a:endParaRPr lang="en-GB" altLang="en-US" sz="1600">
              <a:latin typeface="Comic Sans MS"/>
            </a:endParaRPr>
          </a:p>
          <a:p>
            <a:pPr eaLnBrk="1" hangingPunct="1">
              <a:spcBef>
                <a:spcPct val="0"/>
              </a:spcBef>
              <a:buNone/>
            </a:pPr>
            <a:endParaRPr lang="en-GB" altLang="en-US" sz="1800"/>
          </a:p>
        </p:txBody>
      </p:sp>
      <p:sp>
        <p:nvSpPr>
          <p:cNvPr id="2" name="Title 1">
            <a:extLst>
              <a:ext uri="{FF2B5EF4-FFF2-40B4-BE49-F238E27FC236}">
                <a16:creationId xmlns:a16="http://schemas.microsoft.com/office/drawing/2014/main" id="{903DAF2F-7493-663C-3FCC-51D28745822A}"/>
              </a:ext>
            </a:extLst>
          </p:cNvPr>
          <p:cNvSpPr>
            <a:spLocks noGrp="1"/>
          </p:cNvSpPr>
          <p:nvPr>
            <p:ph type="title"/>
          </p:nvPr>
        </p:nvSpPr>
        <p:spPr/>
        <p:txBody>
          <a:bodyPr/>
          <a:lstStyle/>
          <a:p>
            <a:r>
              <a:rPr lang="en-GB">
                <a:latin typeface="Comic Sans MS"/>
              </a:rPr>
              <a:t>Extension activity</a:t>
            </a:r>
            <a:br>
              <a:rPr lang="en-GB"/>
            </a:br>
            <a:r>
              <a:rPr lang="en-GB" sz="3200" i="1">
                <a:solidFill>
                  <a:schemeClr val="tx1">
                    <a:lumMod val="50000"/>
                    <a:lumOff val="50000"/>
                  </a:schemeClr>
                </a:solidFill>
                <a:latin typeface="Comic Sans MS"/>
              </a:rPr>
              <a:t>Reflection 3</a:t>
            </a:r>
            <a:endParaRPr lang="en-US" sz="3200" i="1">
              <a:solidFill>
                <a:schemeClr val="tx1">
                  <a:lumMod val="50000"/>
                  <a:lumOff val="50000"/>
                </a:schemeClr>
              </a:solidFill>
              <a:latin typeface="Comic Sans MS"/>
            </a:endParaRPr>
          </a:p>
        </p:txBody>
      </p:sp>
    </p:spTree>
    <p:extLst>
      <p:ext uri="{BB962C8B-B14F-4D97-AF65-F5344CB8AC3E}">
        <p14:creationId xmlns:p14="http://schemas.microsoft.com/office/powerpoint/2010/main" val="26933310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6" name="TextBox 1">
            <a:extLst>
              <a:ext uri="{FF2B5EF4-FFF2-40B4-BE49-F238E27FC236}">
                <a16:creationId xmlns:a16="http://schemas.microsoft.com/office/drawing/2014/main" id="{282E839D-E90F-9E6A-DED1-4B77183A1DE8}"/>
              </a:ext>
            </a:extLst>
          </p:cNvPr>
          <p:cNvSpPr txBox="1">
            <a:spLocks noChangeArrowheads="1"/>
          </p:cNvSpPr>
          <p:nvPr/>
        </p:nvSpPr>
        <p:spPr bwMode="auto">
          <a:xfrm>
            <a:off x="454932" y="949098"/>
            <a:ext cx="8413522" cy="716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2800">
              <a:solidFill>
                <a:schemeClr val="bg1"/>
              </a:solidFill>
            </a:endParaRPr>
          </a:p>
          <a:p>
            <a:pPr algn="ctr">
              <a:buNone/>
            </a:pPr>
            <a:r>
              <a:rPr lang="en-GB" sz="2800">
                <a:latin typeface="Comic Sans MS"/>
                <a:cs typeface="Arial"/>
              </a:rPr>
              <a:t>….and to find the joy of knowing You.</a:t>
            </a:r>
            <a:endParaRPr lang="en-GB" sz="2800">
              <a:latin typeface="Calibri"/>
              <a:cs typeface="Calibri"/>
            </a:endParaRPr>
          </a:p>
          <a:p>
            <a:pPr algn="ctr">
              <a:spcBef>
                <a:spcPct val="0"/>
              </a:spcBef>
              <a:buNone/>
            </a:pPr>
            <a:endParaRPr lang="en-GB" sz="2800">
              <a:latin typeface="Comic Sans MS"/>
              <a:cs typeface="Arial"/>
            </a:endParaRPr>
          </a:p>
          <a:p>
            <a:pPr>
              <a:spcBef>
                <a:spcPct val="0"/>
              </a:spcBef>
              <a:buNone/>
            </a:pPr>
            <a:r>
              <a:rPr lang="en-GB" sz="2000">
                <a:latin typeface="Comic Sans MS"/>
                <a:cs typeface="Arial"/>
              </a:rPr>
              <a:t>Read the part of our prayer above. Think about the questions below. Share your thoughts on the free pages of your journal.</a:t>
            </a:r>
            <a:r>
              <a:rPr lang="en-GB">
                <a:latin typeface="Comic Sans MS"/>
                <a:cs typeface="Arial"/>
              </a:rPr>
              <a:t> </a:t>
            </a:r>
          </a:p>
          <a:p>
            <a:pPr>
              <a:spcBef>
                <a:spcPct val="0"/>
              </a:spcBef>
              <a:buNone/>
            </a:pPr>
            <a:endParaRPr lang="en-GB" sz="2400" i="1">
              <a:latin typeface="Calibri"/>
              <a:cs typeface="Calibri"/>
            </a:endParaRPr>
          </a:p>
          <a:p>
            <a:pPr marL="457200" indent="-457200">
              <a:spcBef>
                <a:spcPct val="0"/>
              </a:spcBef>
              <a:buAutoNum type="arabicPeriod"/>
            </a:pPr>
            <a:r>
              <a:rPr lang="en-GB" sz="2400">
                <a:latin typeface="Comic Sans MS"/>
                <a:cs typeface="Calibri"/>
              </a:rPr>
              <a:t>How do I show others the beauty of God in the world?</a:t>
            </a:r>
            <a:endParaRPr lang="en-US" sz="2400">
              <a:latin typeface="Comic Sans MS"/>
              <a:cs typeface="Calibri"/>
            </a:endParaRPr>
          </a:p>
          <a:p>
            <a:pPr marL="457200" indent="-457200">
              <a:spcBef>
                <a:spcPct val="0"/>
              </a:spcBef>
              <a:buAutoNum type="arabicPeriod"/>
            </a:pPr>
            <a:endParaRPr lang="en-GB" sz="2400">
              <a:latin typeface="Comic Sans MS"/>
              <a:cs typeface="Calibri"/>
            </a:endParaRPr>
          </a:p>
          <a:p>
            <a:pPr marL="457200" indent="-457200">
              <a:spcBef>
                <a:spcPct val="0"/>
              </a:spcBef>
              <a:buAutoNum type="arabicPeriod"/>
            </a:pPr>
            <a:r>
              <a:rPr lang="en-GB" sz="2400">
                <a:latin typeface="Comic Sans MS"/>
                <a:cs typeface="Calibri"/>
              </a:rPr>
              <a:t>How do I share the joy of having God as my friend? </a:t>
            </a:r>
            <a:endParaRPr lang="en-GB">
              <a:latin typeface="Comic Sans MS"/>
            </a:endParaRPr>
          </a:p>
          <a:p>
            <a:pPr>
              <a:spcBef>
                <a:spcPct val="0"/>
              </a:spcBef>
              <a:buNone/>
            </a:pPr>
            <a:endParaRPr lang="en-GB">
              <a:latin typeface="Comic Sans MS"/>
              <a:cs typeface="Arial"/>
            </a:endParaRPr>
          </a:p>
          <a:p>
            <a:pPr>
              <a:spcBef>
                <a:spcPct val="0"/>
              </a:spcBef>
              <a:buNone/>
            </a:pPr>
            <a:endParaRPr lang="en-GB">
              <a:latin typeface="Comic Sans MS"/>
              <a:cs typeface="Arial"/>
            </a:endParaRPr>
          </a:p>
          <a:p>
            <a:pPr>
              <a:spcBef>
                <a:spcPct val="0"/>
              </a:spcBef>
              <a:buNone/>
            </a:pPr>
            <a:endParaRPr lang="en-GB" sz="2000">
              <a:latin typeface="Comic Sans MS"/>
              <a:cs typeface="Arial"/>
            </a:endParaRPr>
          </a:p>
          <a:p>
            <a:pPr>
              <a:spcBef>
                <a:spcPct val="0"/>
              </a:spcBef>
              <a:buNone/>
            </a:pPr>
            <a:endParaRPr lang="en-GB" sz="2000">
              <a:solidFill>
                <a:srgbClr val="000000"/>
              </a:solidFill>
              <a:latin typeface="Comic Sans MS"/>
              <a:cs typeface="Calibri"/>
            </a:endParaRPr>
          </a:p>
          <a:p>
            <a:pPr>
              <a:spcBef>
                <a:spcPct val="0"/>
              </a:spcBef>
              <a:buNone/>
            </a:pPr>
            <a:endParaRPr lang="en-GB" sz="2800">
              <a:solidFill>
                <a:srgbClr val="000000"/>
              </a:solidFill>
              <a:latin typeface="Comic Sans MS"/>
              <a:cs typeface="Calibri"/>
            </a:endParaRPr>
          </a:p>
          <a:p>
            <a:pPr>
              <a:spcBef>
                <a:spcPct val="0"/>
              </a:spcBef>
              <a:buFont typeface="Arial" panose="020B0604020202020204" pitchFamily="34" charset="0"/>
              <a:buNone/>
            </a:pPr>
            <a:endParaRPr lang="en-GB" sz="2800">
              <a:solidFill>
                <a:srgbClr val="000000"/>
              </a:solidFill>
              <a:latin typeface="Comic Sans MS"/>
              <a:cs typeface="Calibri"/>
            </a:endParaRPr>
          </a:p>
          <a:p>
            <a:pPr>
              <a:spcBef>
                <a:spcPct val="0"/>
              </a:spcBef>
              <a:buNone/>
            </a:pPr>
            <a:endParaRPr lang="en-GB" sz="2800">
              <a:solidFill>
                <a:srgbClr val="FFFFFF"/>
              </a:solidFill>
              <a:latin typeface="Comic Sans MS"/>
              <a:cs typeface="Calibri"/>
            </a:endParaRPr>
          </a:p>
          <a:p>
            <a:pPr eaLnBrk="1" hangingPunct="1">
              <a:spcBef>
                <a:spcPct val="0"/>
              </a:spcBef>
              <a:buNone/>
            </a:pPr>
            <a:endParaRPr lang="en-GB" altLang="en-US" sz="1600">
              <a:latin typeface="Comic Sans MS"/>
            </a:endParaRPr>
          </a:p>
          <a:p>
            <a:pPr eaLnBrk="1" hangingPunct="1">
              <a:spcBef>
                <a:spcPct val="0"/>
              </a:spcBef>
              <a:buNone/>
            </a:pPr>
            <a:endParaRPr lang="en-GB" altLang="en-US" sz="1800"/>
          </a:p>
        </p:txBody>
      </p:sp>
      <p:sp>
        <p:nvSpPr>
          <p:cNvPr id="2" name="Title 1">
            <a:extLst>
              <a:ext uri="{FF2B5EF4-FFF2-40B4-BE49-F238E27FC236}">
                <a16:creationId xmlns:a16="http://schemas.microsoft.com/office/drawing/2014/main" id="{903DAF2F-7493-663C-3FCC-51D28745822A}"/>
              </a:ext>
            </a:extLst>
          </p:cNvPr>
          <p:cNvSpPr>
            <a:spLocks noGrp="1"/>
          </p:cNvSpPr>
          <p:nvPr>
            <p:ph type="title"/>
          </p:nvPr>
        </p:nvSpPr>
        <p:spPr/>
        <p:txBody>
          <a:bodyPr/>
          <a:lstStyle/>
          <a:p>
            <a:r>
              <a:rPr lang="en-GB">
                <a:latin typeface="Comic Sans MS"/>
              </a:rPr>
              <a:t>Extension activity</a:t>
            </a:r>
            <a:br>
              <a:rPr lang="en-GB"/>
            </a:br>
            <a:r>
              <a:rPr lang="en-GB" sz="3200" i="1">
                <a:solidFill>
                  <a:schemeClr val="tx1">
                    <a:lumMod val="50000"/>
                    <a:lumOff val="50000"/>
                  </a:schemeClr>
                </a:solidFill>
                <a:latin typeface="Comic Sans MS"/>
              </a:rPr>
              <a:t>Reflection 4</a:t>
            </a:r>
            <a:endParaRPr lang="en-US" sz="3200" i="1">
              <a:solidFill>
                <a:schemeClr val="tx1">
                  <a:lumMod val="50000"/>
                  <a:lumOff val="50000"/>
                </a:schemeClr>
              </a:solidFill>
              <a:latin typeface="Comic Sans MS"/>
            </a:endParaRPr>
          </a:p>
        </p:txBody>
      </p:sp>
    </p:spTree>
    <p:extLst>
      <p:ext uri="{BB962C8B-B14F-4D97-AF65-F5344CB8AC3E}">
        <p14:creationId xmlns:p14="http://schemas.microsoft.com/office/powerpoint/2010/main" val="28799234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6" name="TextBox 1">
            <a:extLst>
              <a:ext uri="{FF2B5EF4-FFF2-40B4-BE49-F238E27FC236}">
                <a16:creationId xmlns:a16="http://schemas.microsoft.com/office/drawing/2014/main" id="{282E839D-E90F-9E6A-DED1-4B77183A1DE8}"/>
              </a:ext>
            </a:extLst>
          </p:cNvPr>
          <p:cNvSpPr txBox="1">
            <a:spLocks noChangeArrowheads="1"/>
          </p:cNvSpPr>
          <p:nvPr/>
        </p:nvSpPr>
        <p:spPr bwMode="auto">
          <a:xfrm>
            <a:off x="454932" y="949098"/>
            <a:ext cx="8413522" cy="8506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2800">
              <a:solidFill>
                <a:schemeClr val="bg1"/>
              </a:solidFill>
            </a:endParaRPr>
          </a:p>
          <a:p>
            <a:pPr>
              <a:buNone/>
            </a:pPr>
            <a:r>
              <a:rPr lang="en-GB" sz="2800">
                <a:latin typeface="Comic Sans MS"/>
                <a:cs typeface="Arial"/>
              </a:rPr>
              <a:t>Examination of conscience</a:t>
            </a:r>
            <a:endParaRPr lang="en-GB"/>
          </a:p>
          <a:p>
            <a:pPr>
              <a:buNone/>
            </a:pPr>
            <a:endParaRPr lang="en-GB" sz="2800" i="1">
              <a:latin typeface="Comic Sans MS"/>
              <a:cs typeface="Arial"/>
            </a:endParaRPr>
          </a:p>
          <a:p>
            <a:pPr marL="514350" indent="-514350">
              <a:spcBef>
                <a:spcPct val="0"/>
              </a:spcBef>
              <a:buAutoNum type="arabicPeriod"/>
            </a:pPr>
            <a:r>
              <a:rPr lang="en-GB" sz="2400">
                <a:latin typeface="Comic Sans MS"/>
                <a:cs typeface="Calibri"/>
              </a:rPr>
              <a:t>What could I do more of to share my faith?</a:t>
            </a:r>
            <a:endParaRPr lang="en-US" sz="2400">
              <a:latin typeface="Comic Sans MS"/>
              <a:cs typeface="Calibri"/>
            </a:endParaRPr>
          </a:p>
          <a:p>
            <a:pPr marL="514350" indent="-514350">
              <a:spcBef>
                <a:spcPct val="0"/>
              </a:spcBef>
              <a:buAutoNum type="arabicPeriod"/>
            </a:pPr>
            <a:endParaRPr lang="en-GB" sz="2400">
              <a:latin typeface="Comic Sans MS"/>
              <a:cs typeface="Calibri"/>
            </a:endParaRPr>
          </a:p>
          <a:p>
            <a:pPr marL="514350" indent="-514350">
              <a:spcBef>
                <a:spcPct val="0"/>
              </a:spcBef>
              <a:buAutoNum type="arabicPeriod"/>
            </a:pPr>
            <a:r>
              <a:rPr lang="en-GB" sz="2400">
                <a:latin typeface="Comic Sans MS"/>
                <a:cs typeface="Calibri"/>
              </a:rPr>
              <a:t>How do I show my faith in school? </a:t>
            </a:r>
            <a:endParaRPr lang="en-US" sz="2400">
              <a:latin typeface="Comic Sans MS"/>
              <a:cs typeface="Calibri"/>
            </a:endParaRPr>
          </a:p>
          <a:p>
            <a:pPr marL="514350" indent="-514350">
              <a:spcBef>
                <a:spcPct val="0"/>
              </a:spcBef>
              <a:buAutoNum type="arabicPeriod"/>
            </a:pPr>
            <a:endParaRPr lang="en-GB" sz="2400">
              <a:latin typeface="Comic Sans MS"/>
              <a:cs typeface="Calibri"/>
            </a:endParaRPr>
          </a:p>
          <a:p>
            <a:pPr marL="514350" indent="-514350">
              <a:spcBef>
                <a:spcPct val="0"/>
              </a:spcBef>
              <a:buAutoNum type="arabicPeriod"/>
            </a:pPr>
            <a:r>
              <a:rPr lang="en-GB" sz="2400">
                <a:latin typeface="Comic Sans MS"/>
                <a:cs typeface="Calibri"/>
              </a:rPr>
              <a:t>In what ways is my life at home filled with faith?</a:t>
            </a:r>
            <a:endParaRPr lang="en-US" sz="2400">
              <a:latin typeface="Comic Sans MS"/>
              <a:cs typeface="Calibri"/>
            </a:endParaRPr>
          </a:p>
          <a:p>
            <a:pPr marL="514350" indent="-514350">
              <a:spcBef>
                <a:spcPct val="0"/>
              </a:spcBef>
              <a:buAutoNum type="arabicPeriod"/>
            </a:pPr>
            <a:endParaRPr lang="en-GB" sz="2400">
              <a:latin typeface="Comic Sans MS"/>
              <a:cs typeface="Calibri"/>
            </a:endParaRPr>
          </a:p>
          <a:p>
            <a:pPr marL="514350" indent="-514350">
              <a:spcBef>
                <a:spcPct val="0"/>
              </a:spcBef>
              <a:buAutoNum type="arabicPeriod"/>
            </a:pPr>
            <a:r>
              <a:rPr lang="en-GB" sz="2400">
                <a:latin typeface="Comic Sans MS"/>
                <a:cs typeface="Calibri"/>
              </a:rPr>
              <a:t>What do I do in my parish to show others I believe?</a:t>
            </a:r>
            <a:endParaRPr lang="en-US" sz="2400">
              <a:latin typeface="Comic Sans MS"/>
              <a:cs typeface="Calibri"/>
            </a:endParaRPr>
          </a:p>
          <a:p>
            <a:pPr>
              <a:spcBef>
                <a:spcPct val="0"/>
              </a:spcBef>
              <a:buNone/>
            </a:pPr>
            <a:endParaRPr lang="en-GB" sz="2800">
              <a:latin typeface="Calibri"/>
              <a:cs typeface="Calibri"/>
            </a:endParaRPr>
          </a:p>
          <a:p>
            <a:pPr>
              <a:buNone/>
            </a:pPr>
            <a:endParaRPr lang="en-GB" sz="2800">
              <a:latin typeface="Comic Sans MS"/>
            </a:endParaRPr>
          </a:p>
          <a:p>
            <a:pPr>
              <a:spcBef>
                <a:spcPct val="0"/>
              </a:spcBef>
              <a:buNone/>
            </a:pPr>
            <a:endParaRPr lang="en-GB">
              <a:latin typeface="Comic Sans MS"/>
              <a:cs typeface="Arial"/>
            </a:endParaRPr>
          </a:p>
          <a:p>
            <a:pPr>
              <a:spcBef>
                <a:spcPct val="0"/>
              </a:spcBef>
              <a:buNone/>
            </a:pPr>
            <a:endParaRPr lang="en-GB">
              <a:latin typeface="Comic Sans MS"/>
            </a:endParaRPr>
          </a:p>
          <a:p>
            <a:pPr>
              <a:spcBef>
                <a:spcPct val="0"/>
              </a:spcBef>
              <a:buNone/>
            </a:pPr>
            <a:endParaRPr lang="en-GB" sz="2000">
              <a:latin typeface="Comic Sans MS"/>
              <a:cs typeface="Arial"/>
            </a:endParaRPr>
          </a:p>
          <a:p>
            <a:pPr>
              <a:spcBef>
                <a:spcPct val="0"/>
              </a:spcBef>
              <a:buNone/>
            </a:pPr>
            <a:endParaRPr lang="en-GB" sz="2000">
              <a:solidFill>
                <a:srgbClr val="000000"/>
              </a:solidFill>
              <a:latin typeface="Comic Sans MS"/>
              <a:cs typeface="Calibri"/>
            </a:endParaRPr>
          </a:p>
          <a:p>
            <a:pPr>
              <a:spcBef>
                <a:spcPct val="0"/>
              </a:spcBef>
              <a:buNone/>
            </a:pPr>
            <a:endParaRPr lang="en-GB" sz="2800">
              <a:solidFill>
                <a:srgbClr val="000000"/>
              </a:solidFill>
              <a:latin typeface="Comic Sans MS"/>
              <a:cs typeface="Calibri"/>
            </a:endParaRPr>
          </a:p>
          <a:p>
            <a:pPr>
              <a:spcBef>
                <a:spcPct val="0"/>
              </a:spcBef>
              <a:buFont typeface="Arial" panose="020B0604020202020204" pitchFamily="34" charset="0"/>
              <a:buNone/>
            </a:pPr>
            <a:endParaRPr lang="en-GB" sz="2800">
              <a:solidFill>
                <a:srgbClr val="000000"/>
              </a:solidFill>
              <a:latin typeface="Comic Sans MS"/>
              <a:cs typeface="Calibri"/>
            </a:endParaRPr>
          </a:p>
          <a:p>
            <a:pPr>
              <a:spcBef>
                <a:spcPct val="0"/>
              </a:spcBef>
              <a:buNone/>
            </a:pPr>
            <a:endParaRPr lang="en-GB" sz="2800">
              <a:solidFill>
                <a:srgbClr val="FFFFFF"/>
              </a:solidFill>
              <a:latin typeface="Comic Sans MS"/>
              <a:cs typeface="Calibri"/>
            </a:endParaRPr>
          </a:p>
          <a:p>
            <a:pPr eaLnBrk="1" hangingPunct="1">
              <a:spcBef>
                <a:spcPct val="0"/>
              </a:spcBef>
              <a:buNone/>
            </a:pPr>
            <a:endParaRPr lang="en-GB" altLang="en-US" sz="1600">
              <a:solidFill>
                <a:srgbClr val="000000"/>
              </a:solidFill>
              <a:latin typeface="Comic Sans MS"/>
            </a:endParaRPr>
          </a:p>
          <a:p>
            <a:pPr eaLnBrk="1" hangingPunct="1">
              <a:spcBef>
                <a:spcPct val="0"/>
              </a:spcBef>
              <a:buNone/>
            </a:pPr>
            <a:endParaRPr lang="en-GB" altLang="en-US" sz="1800">
              <a:solidFill>
                <a:srgbClr val="000000"/>
              </a:solidFill>
            </a:endParaRPr>
          </a:p>
        </p:txBody>
      </p:sp>
      <p:sp>
        <p:nvSpPr>
          <p:cNvPr id="2" name="Title 1">
            <a:extLst>
              <a:ext uri="{FF2B5EF4-FFF2-40B4-BE49-F238E27FC236}">
                <a16:creationId xmlns:a16="http://schemas.microsoft.com/office/drawing/2014/main" id="{903DAF2F-7493-663C-3FCC-51D28745822A}"/>
              </a:ext>
            </a:extLst>
          </p:cNvPr>
          <p:cNvSpPr>
            <a:spLocks noGrp="1"/>
          </p:cNvSpPr>
          <p:nvPr>
            <p:ph type="title"/>
          </p:nvPr>
        </p:nvSpPr>
        <p:spPr/>
        <p:txBody>
          <a:bodyPr/>
          <a:lstStyle/>
          <a:p>
            <a:r>
              <a:rPr lang="en-GB">
                <a:latin typeface="Comic Sans MS"/>
              </a:rPr>
              <a:t>Extension activity</a:t>
            </a:r>
            <a:br>
              <a:rPr lang="en-GB"/>
            </a:br>
            <a:r>
              <a:rPr lang="en-GB" sz="3200" i="1">
                <a:solidFill>
                  <a:schemeClr val="tx1">
                    <a:lumMod val="50000"/>
                    <a:lumOff val="50000"/>
                  </a:schemeClr>
                </a:solidFill>
                <a:latin typeface="Comic Sans MS"/>
              </a:rPr>
              <a:t>Reflection 5</a:t>
            </a:r>
            <a:endParaRPr lang="en-US" sz="3200" i="1">
              <a:solidFill>
                <a:schemeClr val="tx1">
                  <a:lumMod val="50000"/>
                  <a:lumOff val="50000"/>
                </a:schemeClr>
              </a:solidFill>
              <a:latin typeface="Comic Sans MS"/>
            </a:endParaRPr>
          </a:p>
        </p:txBody>
      </p:sp>
    </p:spTree>
    <p:extLst>
      <p:ext uri="{BB962C8B-B14F-4D97-AF65-F5344CB8AC3E}">
        <p14:creationId xmlns:p14="http://schemas.microsoft.com/office/powerpoint/2010/main" val="3569583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C4C97C-7E19-8035-82DA-AB37B262E880}"/>
              </a:ext>
            </a:extLst>
          </p:cNvPr>
          <p:cNvSpPr>
            <a:spLocks noGrp="1"/>
          </p:cNvSpPr>
          <p:nvPr>
            <p:ph type="title"/>
          </p:nvPr>
        </p:nvSpPr>
        <p:spPr/>
        <p:txBody>
          <a:bodyPr/>
          <a:lstStyle/>
          <a:p>
            <a:r>
              <a:rPr lang="en-GB"/>
              <a:t>Pope Francis Faith Award</a:t>
            </a:r>
          </a:p>
        </p:txBody>
      </p:sp>
      <p:sp>
        <p:nvSpPr>
          <p:cNvPr id="7" name="Content Placeholder 6">
            <a:extLst>
              <a:ext uri="{FF2B5EF4-FFF2-40B4-BE49-F238E27FC236}">
                <a16:creationId xmlns:a16="http://schemas.microsoft.com/office/drawing/2014/main" id="{F1307DA4-AB4A-43C9-DA81-BCD69188B630}"/>
              </a:ext>
            </a:extLst>
          </p:cNvPr>
          <p:cNvSpPr>
            <a:spLocks noGrp="1"/>
          </p:cNvSpPr>
          <p:nvPr>
            <p:ph idx="1"/>
          </p:nvPr>
        </p:nvSpPr>
        <p:spPr/>
        <p:txBody>
          <a:bodyPr/>
          <a:lstStyle/>
          <a:p>
            <a:pPr marL="0" indent="0">
              <a:buNone/>
            </a:pPr>
            <a:endParaRPr lang="en-GB" sz="2000"/>
          </a:p>
          <a:p>
            <a:pPr marL="0" indent="0">
              <a:buNone/>
            </a:pPr>
            <a:endParaRPr lang="en-GB" sz="2000"/>
          </a:p>
        </p:txBody>
      </p:sp>
      <p:sp>
        <p:nvSpPr>
          <p:cNvPr id="8" name="Rectangle: Rounded Corners 7">
            <a:extLst>
              <a:ext uri="{FF2B5EF4-FFF2-40B4-BE49-F238E27FC236}">
                <a16:creationId xmlns:a16="http://schemas.microsoft.com/office/drawing/2014/main" id="{3F2FF0AA-21EC-ACD2-7F0A-DDB4288B876E}"/>
              </a:ext>
            </a:extLst>
          </p:cNvPr>
          <p:cNvSpPr/>
          <p:nvPr/>
        </p:nvSpPr>
        <p:spPr>
          <a:xfrm>
            <a:off x="6471409" y="1875377"/>
            <a:ext cx="2088232" cy="1368152"/>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a:solidFill>
                  <a:schemeClr val="tx1"/>
                </a:solidFill>
                <a:latin typeface="Comic Sans MS" panose="030F0702030302020204" pitchFamily="66" charset="0"/>
              </a:rPr>
              <a:t>‘Explain your thinking patiently to someone whose language or actions has caused you offence.’</a:t>
            </a:r>
          </a:p>
        </p:txBody>
      </p:sp>
      <p:sp>
        <p:nvSpPr>
          <p:cNvPr id="9" name="Rectangle: Rounded Corners 8">
            <a:extLst>
              <a:ext uri="{FF2B5EF4-FFF2-40B4-BE49-F238E27FC236}">
                <a16:creationId xmlns:a16="http://schemas.microsoft.com/office/drawing/2014/main" id="{4CE68ACC-8E0A-9C49-7AD8-EB165A6C6587}"/>
              </a:ext>
            </a:extLst>
          </p:cNvPr>
          <p:cNvSpPr/>
          <p:nvPr/>
        </p:nvSpPr>
        <p:spPr>
          <a:xfrm>
            <a:off x="6075365" y="3570456"/>
            <a:ext cx="1440160" cy="1080120"/>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a:solidFill>
                  <a:schemeClr val="tx1"/>
                </a:solidFill>
                <a:latin typeface="Comic Sans MS" panose="030F0702030302020204" pitchFamily="66" charset="0"/>
              </a:rPr>
              <a:t>‘Make a new friend.’</a:t>
            </a:r>
          </a:p>
        </p:txBody>
      </p:sp>
      <p:sp>
        <p:nvSpPr>
          <p:cNvPr id="10" name="Rectangle: Rounded Corners 9">
            <a:extLst>
              <a:ext uri="{FF2B5EF4-FFF2-40B4-BE49-F238E27FC236}">
                <a16:creationId xmlns:a16="http://schemas.microsoft.com/office/drawing/2014/main" id="{879DDB3E-6093-432E-B174-61DC1A784C2C}"/>
              </a:ext>
            </a:extLst>
          </p:cNvPr>
          <p:cNvSpPr/>
          <p:nvPr/>
        </p:nvSpPr>
        <p:spPr>
          <a:xfrm>
            <a:off x="451628" y="1901252"/>
            <a:ext cx="2088232" cy="1368152"/>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a:solidFill>
                  <a:schemeClr val="tx1"/>
                </a:solidFill>
                <a:latin typeface="Comic Sans MS" panose="030F0702030302020204" pitchFamily="66" charset="0"/>
              </a:rPr>
              <a:t>‘Control your emotions when you feel under pressure from others to speak or behave badly.’ </a:t>
            </a:r>
          </a:p>
        </p:txBody>
      </p:sp>
      <p:pic>
        <p:nvPicPr>
          <p:cNvPr id="12" name="Picture 11" descr="A picture containing bubble chart&#10;&#10;Description automatically generated">
            <a:extLst>
              <a:ext uri="{FF2B5EF4-FFF2-40B4-BE49-F238E27FC236}">
                <a16:creationId xmlns:a16="http://schemas.microsoft.com/office/drawing/2014/main" id="{EAA2A0A7-244E-6985-CE8F-ACEC28DAFA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1194" y="1772816"/>
            <a:ext cx="2715623" cy="2727746"/>
          </a:xfrm>
          <a:prstGeom prst="rect">
            <a:avLst/>
          </a:prstGeom>
        </p:spPr>
      </p:pic>
      <p:sp>
        <p:nvSpPr>
          <p:cNvPr id="13" name="Rectangle: Rounded Corners 12">
            <a:extLst>
              <a:ext uri="{FF2B5EF4-FFF2-40B4-BE49-F238E27FC236}">
                <a16:creationId xmlns:a16="http://schemas.microsoft.com/office/drawing/2014/main" id="{CC5B6F1B-753E-77E1-21B6-196839D6BA8D}"/>
              </a:ext>
            </a:extLst>
          </p:cNvPr>
          <p:cNvSpPr/>
          <p:nvPr/>
        </p:nvSpPr>
        <p:spPr>
          <a:xfrm>
            <a:off x="3527884" y="4698042"/>
            <a:ext cx="2088232" cy="1368152"/>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a:solidFill>
                  <a:schemeClr val="tx1"/>
                </a:solidFill>
                <a:latin typeface="Comic Sans MS" panose="030F0702030302020204" pitchFamily="66" charset="0"/>
              </a:rPr>
              <a:t>‘Explain your opinion honestly and patiently and allow others to do the same.’</a:t>
            </a:r>
          </a:p>
        </p:txBody>
      </p:sp>
      <p:sp>
        <p:nvSpPr>
          <p:cNvPr id="14" name="Rectangle: Rounded Corners 13">
            <a:extLst>
              <a:ext uri="{FF2B5EF4-FFF2-40B4-BE49-F238E27FC236}">
                <a16:creationId xmlns:a16="http://schemas.microsoft.com/office/drawing/2014/main" id="{2B63E2B6-96A0-D0B6-674C-989F76D19382}"/>
              </a:ext>
            </a:extLst>
          </p:cNvPr>
          <p:cNvSpPr/>
          <p:nvPr/>
        </p:nvSpPr>
        <p:spPr>
          <a:xfrm>
            <a:off x="1277808" y="3570456"/>
            <a:ext cx="1790828" cy="1368152"/>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a:solidFill>
                  <a:schemeClr val="tx1"/>
                </a:solidFill>
                <a:latin typeface="Comic Sans MS" panose="030F0702030302020204" pitchFamily="66" charset="0"/>
              </a:rPr>
              <a:t>‘Challenge yourself to improve a new skill.’</a:t>
            </a:r>
          </a:p>
        </p:txBody>
      </p:sp>
    </p:spTree>
    <p:extLst>
      <p:ext uri="{BB962C8B-B14F-4D97-AF65-F5344CB8AC3E}">
        <p14:creationId xmlns:p14="http://schemas.microsoft.com/office/powerpoint/2010/main" val="23902708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2EA275E-4DF1-8759-A974-B546A4B20FA8}"/>
              </a:ext>
            </a:extLst>
          </p:cNvPr>
          <p:cNvSpPr>
            <a:spLocks noGrp="1"/>
          </p:cNvSpPr>
          <p:nvPr>
            <p:ph type="subTitle" idx="1"/>
          </p:nvPr>
        </p:nvSpPr>
        <p:spPr>
          <a:xfrm>
            <a:off x="250825" y="5105400"/>
            <a:ext cx="8677275" cy="1752600"/>
          </a:xfrm>
        </p:spPr>
        <p:txBody>
          <a:bodyPr rtlCol="0">
            <a:normAutofit/>
          </a:bodyPr>
          <a:lstStyle/>
          <a:p>
            <a:pPr eaLnBrk="1" fontAlgn="auto" hangingPunct="1">
              <a:spcAft>
                <a:spcPts val="0"/>
              </a:spcAft>
              <a:defRPr/>
            </a:pPr>
            <a:r>
              <a:rPr lang="en-GB" sz="4400">
                <a:solidFill>
                  <a:schemeClr val="tx1"/>
                </a:solidFill>
              </a:rPr>
              <a:t>Pope Francis Faith Award</a:t>
            </a:r>
          </a:p>
          <a:p>
            <a:pPr eaLnBrk="1" fontAlgn="auto" hangingPunct="1">
              <a:spcAft>
                <a:spcPts val="0"/>
              </a:spcAft>
              <a:defRPr/>
            </a:pPr>
            <a:endParaRPr lang="en-GB"/>
          </a:p>
        </p:txBody>
      </p:sp>
      <p:pic>
        <p:nvPicPr>
          <p:cNvPr id="3075" name="Picture 10">
            <a:hlinkClick r:id="rId3" action="ppaction://hlinksldjump"/>
            <a:extLst>
              <a:ext uri="{FF2B5EF4-FFF2-40B4-BE49-F238E27FC236}">
                <a16:creationId xmlns:a16="http://schemas.microsoft.com/office/drawing/2014/main" id="{1160461A-0FD7-8B73-32AB-472523EB4FB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8381" b="9715"/>
          <a:stretch/>
        </p:blipFill>
        <p:spPr bwMode="auto">
          <a:xfrm>
            <a:off x="7000875" y="333375"/>
            <a:ext cx="1963513" cy="194349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3076" name="Picture 11">
            <a:extLst>
              <a:ext uri="{FF2B5EF4-FFF2-40B4-BE49-F238E27FC236}">
                <a16:creationId xmlns:a16="http://schemas.microsoft.com/office/drawing/2014/main" id="{EC9D5F8E-26CF-E7A7-FA8E-F678FE17A033}"/>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5950" b="6360"/>
          <a:stretch/>
        </p:blipFill>
        <p:spPr bwMode="auto">
          <a:xfrm>
            <a:off x="3542928" y="2708343"/>
            <a:ext cx="1779876" cy="1779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12">
            <a:extLst>
              <a:ext uri="{FF2B5EF4-FFF2-40B4-BE49-F238E27FC236}">
                <a16:creationId xmlns:a16="http://schemas.microsoft.com/office/drawing/2014/main" id="{B2BDF80D-46B2-EDED-C9E3-94FF9E1E447C}"/>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9249" b="9716"/>
          <a:stretch/>
        </p:blipFill>
        <p:spPr bwMode="auto">
          <a:xfrm>
            <a:off x="2484438" y="548680"/>
            <a:ext cx="1729449" cy="1728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13">
            <a:extLst>
              <a:ext uri="{FF2B5EF4-FFF2-40B4-BE49-F238E27FC236}">
                <a16:creationId xmlns:a16="http://schemas.microsoft.com/office/drawing/2014/main" id="{1FD537E6-2164-8691-C59A-882B56FE9888}"/>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r="9249" b="9716"/>
          <a:stretch/>
        </p:blipFill>
        <p:spPr bwMode="auto">
          <a:xfrm>
            <a:off x="250825" y="548680"/>
            <a:ext cx="1656669" cy="1655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 name="Picture 14">
            <a:extLst>
              <a:ext uri="{FF2B5EF4-FFF2-40B4-BE49-F238E27FC236}">
                <a16:creationId xmlns:a16="http://schemas.microsoft.com/office/drawing/2014/main" id="{579B0D29-D1DA-811E-9AE9-F63D5BB95C9E}"/>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r="9249" b="9716"/>
          <a:stretch/>
        </p:blipFill>
        <p:spPr bwMode="auto">
          <a:xfrm>
            <a:off x="755651" y="2708343"/>
            <a:ext cx="1728787" cy="1727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0" name="Picture 15">
            <a:extLst>
              <a:ext uri="{FF2B5EF4-FFF2-40B4-BE49-F238E27FC236}">
                <a16:creationId xmlns:a16="http://schemas.microsoft.com/office/drawing/2014/main" id="{6CDD861F-00E2-2D59-3847-9270FE53895C}"/>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r="9259" b="6360"/>
          <a:stretch/>
        </p:blipFill>
        <p:spPr bwMode="auto">
          <a:xfrm>
            <a:off x="6227764" y="2708344"/>
            <a:ext cx="1779876"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1" name="Picture 9" descr="C:\Users\Barbara\AppData\Local\Microsoft\Windows\Temporary Internet Files\Content.Outlook\OIRQKK27\understanding.png">
            <a:extLst>
              <a:ext uri="{FF2B5EF4-FFF2-40B4-BE49-F238E27FC236}">
                <a16:creationId xmlns:a16="http://schemas.microsoft.com/office/drawing/2014/main" id="{D6357921-8DAE-D6AD-8485-5027CAFC4E6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00563" y="277486"/>
            <a:ext cx="2375693" cy="2287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6BA0CAD-68F0-2FCF-6A6F-EEA40C95CCB6}"/>
              </a:ext>
            </a:extLst>
          </p:cNvPr>
          <p:cNvSpPr>
            <a:spLocks noGrp="1"/>
          </p:cNvSpPr>
          <p:nvPr>
            <p:ph type="subTitle" idx="1"/>
          </p:nvPr>
        </p:nvSpPr>
        <p:spPr>
          <a:xfrm>
            <a:off x="233362" y="4437063"/>
            <a:ext cx="8677275" cy="2420937"/>
          </a:xfrm>
        </p:spPr>
        <p:txBody>
          <a:bodyPr rtlCol="0">
            <a:normAutofit/>
          </a:bodyPr>
          <a:lstStyle/>
          <a:p>
            <a:pPr eaLnBrk="1" fontAlgn="auto" hangingPunct="1">
              <a:spcAft>
                <a:spcPts val="0"/>
              </a:spcAft>
              <a:defRPr/>
            </a:pPr>
            <a:r>
              <a:rPr lang="en-GB" sz="3600">
                <a:solidFill>
                  <a:schemeClr val="tx1"/>
                </a:solidFill>
              </a:rPr>
              <a:t>Pope Francis Faith Award</a:t>
            </a:r>
          </a:p>
          <a:p>
            <a:pPr eaLnBrk="1" fontAlgn="auto" hangingPunct="1">
              <a:spcAft>
                <a:spcPts val="0"/>
              </a:spcAft>
              <a:defRPr/>
            </a:pPr>
            <a:r>
              <a:rPr lang="en-GB" sz="3600">
                <a:solidFill>
                  <a:schemeClr val="tx1"/>
                </a:solidFill>
              </a:rPr>
              <a:t>Gathering point 5 Fortitude</a:t>
            </a:r>
          </a:p>
          <a:p>
            <a:pPr eaLnBrk="1" fontAlgn="auto" hangingPunct="1">
              <a:spcAft>
                <a:spcPts val="0"/>
              </a:spcAft>
              <a:defRPr/>
            </a:pPr>
            <a:r>
              <a:rPr lang="en-GB" sz="1800" i="1">
                <a:solidFill>
                  <a:schemeClr val="tx1"/>
                </a:solidFill>
                <a:latin typeface="Cambria" pitchFamily="18" charset="0"/>
                <a:ea typeface="Calibri" pitchFamily="34" charset="0"/>
                <a:cs typeface="Times New Roman" pitchFamily="18" charset="0"/>
              </a:rPr>
              <a:t>“</a:t>
            </a:r>
            <a:r>
              <a:rPr lang="en-GB" sz="1800">
                <a:solidFill>
                  <a:schemeClr val="tx1"/>
                </a:solidFill>
              </a:rPr>
              <a:t>Dear young people, do not bury your talents, the gifts that God has given you! Do not be afraid to dream of great things!</a:t>
            </a:r>
            <a:r>
              <a:rPr lang="en-GB" sz="1800" i="1">
                <a:solidFill>
                  <a:schemeClr val="tx1"/>
                </a:solidFill>
                <a:latin typeface="Cambria" pitchFamily="18" charset="0"/>
                <a:ea typeface="Calibri" pitchFamily="34" charset="0"/>
                <a:cs typeface="Times New Roman" pitchFamily="18" charset="0"/>
              </a:rPr>
              <a:t>” </a:t>
            </a:r>
          </a:p>
          <a:p>
            <a:pPr eaLnBrk="1" fontAlgn="auto" hangingPunct="1">
              <a:spcAft>
                <a:spcPts val="0"/>
              </a:spcAft>
              <a:defRPr/>
            </a:pPr>
            <a:endParaRPr lang="en-GB"/>
          </a:p>
        </p:txBody>
      </p:sp>
      <p:pic>
        <p:nvPicPr>
          <p:cNvPr id="5" name="Picture 2" descr="http://i.huffpost.com/gen/1337809/thumbs/o-POPE-FRANCIS-570.jpg?5">
            <a:extLst>
              <a:ext uri="{FF2B5EF4-FFF2-40B4-BE49-F238E27FC236}">
                <a16:creationId xmlns:a16="http://schemas.microsoft.com/office/drawing/2014/main" id="{5D168B84-0EBC-25B4-A6A4-4D55137B4FF5}"/>
              </a:ext>
            </a:extLst>
          </p:cNvPr>
          <p:cNvPicPr>
            <a:picLocks noChangeAspect="1" noChangeArrowheads="1"/>
          </p:cNvPicPr>
          <p:nvPr/>
        </p:nvPicPr>
        <p:blipFill>
          <a:blip r:embed="rId3"/>
          <a:srcRect r="4507"/>
          <a:stretch>
            <a:fillRect/>
          </a:stretch>
        </p:blipFill>
        <p:spPr bwMode="auto">
          <a:xfrm>
            <a:off x="1692275" y="260350"/>
            <a:ext cx="5688013" cy="3971925"/>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26FF6-B6A9-8EA1-872C-B43A92BB7B8F}"/>
              </a:ext>
            </a:extLst>
          </p:cNvPr>
          <p:cNvSpPr>
            <a:spLocks noGrp="1"/>
          </p:cNvSpPr>
          <p:nvPr>
            <p:ph type="title"/>
          </p:nvPr>
        </p:nvSpPr>
        <p:spPr/>
        <p:txBody>
          <a:bodyPr/>
          <a:lstStyle/>
          <a:p>
            <a:r>
              <a:rPr lang="en-GB"/>
              <a:t>Pope Francis Faith Award</a:t>
            </a:r>
          </a:p>
        </p:txBody>
      </p:sp>
      <p:sp>
        <p:nvSpPr>
          <p:cNvPr id="3" name="Content Placeholder 2">
            <a:extLst>
              <a:ext uri="{FF2B5EF4-FFF2-40B4-BE49-F238E27FC236}">
                <a16:creationId xmlns:a16="http://schemas.microsoft.com/office/drawing/2014/main" id="{8DBA5825-A434-F1A8-4C33-6487C3959F05}"/>
              </a:ext>
            </a:extLst>
          </p:cNvPr>
          <p:cNvSpPr>
            <a:spLocks noGrp="1"/>
          </p:cNvSpPr>
          <p:nvPr>
            <p:ph idx="1"/>
          </p:nvPr>
        </p:nvSpPr>
        <p:spPr/>
        <p:txBody>
          <a:bodyPr/>
          <a:lstStyle/>
          <a:p>
            <a:pPr marL="0" indent="0">
              <a:buNone/>
            </a:pPr>
            <a:r>
              <a:rPr lang="en-GB"/>
              <a:t>Teacher note: </a:t>
            </a:r>
          </a:p>
          <a:p>
            <a:pPr>
              <a:lnSpc>
                <a:spcPct val="150000"/>
              </a:lnSpc>
            </a:pPr>
            <a:r>
              <a:rPr lang="en-GB" altLang="en-US" sz="2000"/>
              <a:t>Teachers may use this power point in whatever way suits their class, and individual learners.   </a:t>
            </a:r>
          </a:p>
          <a:p>
            <a:pPr>
              <a:lnSpc>
                <a:spcPct val="150000"/>
              </a:lnSpc>
            </a:pPr>
            <a:r>
              <a:rPr lang="en-GB" altLang="en-US" sz="2000"/>
              <a:t>Time in which the gathering points are to be completed may be differentiated i.e., it may be of benefit to some learners to break each task into smaller activities.  </a:t>
            </a:r>
          </a:p>
          <a:p>
            <a:pPr>
              <a:lnSpc>
                <a:spcPct val="150000"/>
              </a:lnSpc>
            </a:pPr>
            <a:r>
              <a:rPr lang="en-GB" altLang="en-US" sz="2000"/>
              <a:t>It is important to have a timeline of when each GP will be started/completed to ensure that all learning and reflection is completed in time for submission for the award.</a:t>
            </a:r>
          </a:p>
          <a:p>
            <a:pPr marL="0" indent="0">
              <a:buNone/>
            </a:pPr>
            <a:endParaRPr lang="en-GB"/>
          </a:p>
          <a:p>
            <a:pPr marL="0" indent="0">
              <a:buNone/>
            </a:pPr>
            <a:endParaRPr lang="en-GB"/>
          </a:p>
        </p:txBody>
      </p:sp>
    </p:spTree>
    <p:extLst>
      <p:ext uri="{BB962C8B-B14F-4D97-AF65-F5344CB8AC3E}">
        <p14:creationId xmlns:p14="http://schemas.microsoft.com/office/powerpoint/2010/main" val="40383742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49D33-2E42-0028-0239-A3B70D742E27}"/>
              </a:ext>
            </a:extLst>
          </p:cNvPr>
          <p:cNvSpPr>
            <a:spLocks noGrp="1"/>
          </p:cNvSpPr>
          <p:nvPr>
            <p:ph type="title"/>
          </p:nvPr>
        </p:nvSpPr>
        <p:spPr/>
        <p:txBody>
          <a:bodyPr/>
          <a:lstStyle/>
          <a:p>
            <a:r>
              <a:rPr lang="en-GB"/>
              <a:t>Pope Francis Faith Award</a:t>
            </a:r>
          </a:p>
        </p:txBody>
      </p:sp>
      <p:sp>
        <p:nvSpPr>
          <p:cNvPr id="3" name="Content Placeholder 2">
            <a:extLst>
              <a:ext uri="{FF2B5EF4-FFF2-40B4-BE49-F238E27FC236}">
                <a16:creationId xmlns:a16="http://schemas.microsoft.com/office/drawing/2014/main" id="{7E63CE16-9F8E-1CB0-E0A6-915617A60CF6}"/>
              </a:ext>
            </a:extLst>
          </p:cNvPr>
          <p:cNvSpPr>
            <a:spLocks noGrp="1"/>
          </p:cNvSpPr>
          <p:nvPr>
            <p:ph idx="1"/>
          </p:nvPr>
        </p:nvSpPr>
        <p:spPr>
          <a:xfrm>
            <a:off x="457200" y="1484784"/>
            <a:ext cx="8229600" cy="4525963"/>
          </a:xfrm>
        </p:spPr>
        <p:txBody>
          <a:bodyPr/>
          <a:lstStyle/>
          <a:p>
            <a:pPr marL="0" indent="0">
              <a:buNone/>
            </a:pPr>
            <a:r>
              <a:rPr lang="en-GB"/>
              <a:t>Learning intention</a:t>
            </a:r>
          </a:p>
          <a:p>
            <a:pPr>
              <a:lnSpc>
                <a:spcPct val="150000"/>
              </a:lnSpc>
            </a:pPr>
            <a:r>
              <a:rPr lang="en-GB" sz="2800"/>
              <a:t>Explore the meaning of the word ‘fortitude’.</a:t>
            </a:r>
          </a:p>
          <a:p>
            <a:pPr>
              <a:lnSpc>
                <a:spcPct val="150000"/>
              </a:lnSpc>
            </a:pPr>
            <a:r>
              <a:rPr lang="en-GB" sz="2800"/>
              <a:t>Listen to the Word of God, teaching us how fortitude can be used as a gift.</a:t>
            </a:r>
          </a:p>
          <a:p>
            <a:pPr>
              <a:lnSpc>
                <a:spcPct val="150000"/>
              </a:lnSpc>
            </a:pPr>
            <a:r>
              <a:rPr lang="en-GB" sz="2800"/>
              <a:t>Challenge myself to an act of discipleship.</a:t>
            </a:r>
          </a:p>
          <a:p>
            <a:pPr marL="0" indent="0">
              <a:buNone/>
            </a:pPr>
            <a:r>
              <a:rPr lang="en-GB"/>
              <a:t> </a:t>
            </a:r>
          </a:p>
        </p:txBody>
      </p:sp>
      <p:sp>
        <p:nvSpPr>
          <p:cNvPr id="4" name="Oval 3">
            <a:extLst>
              <a:ext uri="{FF2B5EF4-FFF2-40B4-BE49-F238E27FC236}">
                <a16:creationId xmlns:a16="http://schemas.microsoft.com/office/drawing/2014/main" id="{FDC7DE40-DFDE-7EF7-7D2C-7C08147ABA81}"/>
              </a:ext>
            </a:extLst>
          </p:cNvPr>
          <p:cNvSpPr/>
          <p:nvPr/>
        </p:nvSpPr>
        <p:spPr bwMode="auto">
          <a:xfrm>
            <a:off x="1715445" y="4878277"/>
            <a:ext cx="1368152" cy="1486950"/>
          </a:xfrm>
          <a:prstGeom prst="ellipse">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pPr algn="ctr" defTabSz="1955800" eaLnBrk="1" hangingPunct="1">
              <a:lnSpc>
                <a:spcPct val="90000"/>
              </a:lnSpc>
              <a:spcAft>
                <a:spcPts val="600"/>
              </a:spcAft>
              <a:defRPr/>
            </a:pPr>
            <a:r>
              <a:rPr lang="en-GB" sz="1200" b="1">
                <a:solidFill>
                  <a:schemeClr val="bg1"/>
                </a:solidFill>
                <a:latin typeface="Comic Sans MS" panose="030F0702030302020204" pitchFamily="66" charset="0"/>
              </a:rPr>
              <a:t>Learn</a:t>
            </a:r>
          </a:p>
          <a:p>
            <a:pPr algn="ctr" defTabSz="1955800" eaLnBrk="1" hangingPunct="1">
              <a:lnSpc>
                <a:spcPct val="90000"/>
              </a:lnSpc>
              <a:spcAft>
                <a:spcPct val="35000"/>
              </a:spcAft>
              <a:defRPr/>
            </a:pPr>
            <a:r>
              <a:rPr lang="en-GB" sz="1200">
                <a:solidFill>
                  <a:schemeClr val="bg1"/>
                </a:solidFill>
                <a:latin typeface="Comic Sans MS" panose="030F0702030302020204" pitchFamily="66" charset="0"/>
              </a:rPr>
              <a:t>about the Gift of </a:t>
            </a:r>
            <a:r>
              <a:rPr lang="en-GB" sz="1200" b="1">
                <a:latin typeface="Comic Sans MS" panose="030F0702030302020204" pitchFamily="66" charset="0"/>
              </a:rPr>
              <a:t>Fortitude</a:t>
            </a:r>
          </a:p>
          <a:p>
            <a:endParaRPr lang="en-GB"/>
          </a:p>
        </p:txBody>
      </p:sp>
      <p:sp>
        <p:nvSpPr>
          <p:cNvPr id="5" name="Oval 4">
            <a:extLst>
              <a:ext uri="{FF2B5EF4-FFF2-40B4-BE49-F238E27FC236}">
                <a16:creationId xmlns:a16="http://schemas.microsoft.com/office/drawing/2014/main" id="{D17F40B0-1D9B-51CC-9D28-DC86DE33C289}"/>
              </a:ext>
            </a:extLst>
          </p:cNvPr>
          <p:cNvSpPr/>
          <p:nvPr/>
        </p:nvSpPr>
        <p:spPr bwMode="auto">
          <a:xfrm>
            <a:off x="4115831" y="4816537"/>
            <a:ext cx="1368152" cy="1486950"/>
          </a:xfrm>
          <a:prstGeom prst="ellipse">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a:lstStyle/>
          <a:p>
            <a:pPr algn="ctr" defTabSz="1955800" eaLnBrk="1" hangingPunct="1">
              <a:lnSpc>
                <a:spcPct val="90000"/>
              </a:lnSpc>
              <a:spcAft>
                <a:spcPts val="600"/>
              </a:spcAft>
              <a:defRPr/>
            </a:pPr>
            <a:r>
              <a:rPr lang="en-GB" sz="1200" b="1">
                <a:solidFill>
                  <a:schemeClr val="bg1"/>
                </a:solidFill>
                <a:latin typeface="Comic Sans MS" panose="030F0702030302020204" pitchFamily="66" charset="0"/>
              </a:rPr>
              <a:t>Reflect</a:t>
            </a:r>
          </a:p>
          <a:p>
            <a:pPr algn="ctr" eaLnBrk="1" fontAlgn="auto" hangingPunct="1">
              <a:spcBef>
                <a:spcPts val="0"/>
              </a:spcBef>
              <a:spcAft>
                <a:spcPts val="0"/>
              </a:spcAft>
              <a:defRPr/>
            </a:pPr>
            <a:r>
              <a:rPr lang="en-GB" sz="1200">
                <a:solidFill>
                  <a:schemeClr val="bg1"/>
                </a:solidFill>
                <a:latin typeface="Comic Sans MS" panose="030F0702030302020204" pitchFamily="66" charset="0"/>
              </a:rPr>
              <a:t>to reflect on what </a:t>
            </a:r>
            <a:r>
              <a:rPr lang="en-GB" sz="1200" b="1">
                <a:latin typeface="Comic Sans MS" panose="030F0702030302020204" pitchFamily="66" charset="0"/>
              </a:rPr>
              <a:t>Fortitude</a:t>
            </a:r>
          </a:p>
          <a:p>
            <a:pPr algn="ctr" defTabSz="1955800" eaLnBrk="1" hangingPunct="1">
              <a:lnSpc>
                <a:spcPct val="90000"/>
              </a:lnSpc>
              <a:spcAft>
                <a:spcPct val="35000"/>
              </a:spcAft>
              <a:defRPr/>
            </a:pPr>
            <a:r>
              <a:rPr lang="en-GB" sz="1200">
                <a:solidFill>
                  <a:schemeClr val="bg1"/>
                </a:solidFill>
                <a:latin typeface="Comic Sans MS" panose="030F0702030302020204" pitchFamily="66" charset="0"/>
              </a:rPr>
              <a:t> means.</a:t>
            </a:r>
          </a:p>
          <a:p>
            <a:endParaRPr lang="en-GB"/>
          </a:p>
        </p:txBody>
      </p:sp>
      <p:grpSp>
        <p:nvGrpSpPr>
          <p:cNvPr id="6" name="Group 9">
            <a:extLst>
              <a:ext uri="{FF2B5EF4-FFF2-40B4-BE49-F238E27FC236}">
                <a16:creationId xmlns:a16="http://schemas.microsoft.com/office/drawing/2014/main" id="{C5145E21-4DFD-F4D6-237E-3E6896A96825}"/>
              </a:ext>
            </a:extLst>
          </p:cNvPr>
          <p:cNvGrpSpPr>
            <a:grpSpLocks/>
          </p:cNvGrpSpPr>
          <p:nvPr/>
        </p:nvGrpSpPr>
        <p:grpSpPr bwMode="auto">
          <a:xfrm>
            <a:off x="6516217" y="4830957"/>
            <a:ext cx="1440160" cy="1486950"/>
            <a:chOff x="843192" y="3807663"/>
            <a:chExt cx="2978050" cy="2978050"/>
          </a:xfrm>
        </p:grpSpPr>
        <p:sp>
          <p:nvSpPr>
            <p:cNvPr id="7" name="Oval 6">
              <a:extLst>
                <a:ext uri="{FF2B5EF4-FFF2-40B4-BE49-F238E27FC236}">
                  <a16:creationId xmlns:a16="http://schemas.microsoft.com/office/drawing/2014/main" id="{469135DB-C7BA-0627-096C-345CD587C7D7}"/>
                </a:ext>
              </a:extLst>
            </p:cNvPr>
            <p:cNvSpPr/>
            <p:nvPr/>
          </p:nvSpPr>
          <p:spPr>
            <a:xfrm>
              <a:off x="843192" y="3807663"/>
              <a:ext cx="2978050" cy="2978050"/>
            </a:xfrm>
            <a:prstGeom prst="ellipse">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8" name="Oval 4">
              <a:hlinkClick r:id="" action="ppaction://noaction"/>
              <a:extLst>
                <a:ext uri="{FF2B5EF4-FFF2-40B4-BE49-F238E27FC236}">
                  <a16:creationId xmlns:a16="http://schemas.microsoft.com/office/drawing/2014/main" id="{51E01A6C-D2DA-F11E-CD1E-39481A8D1952}"/>
                </a:ext>
              </a:extLst>
            </p:cNvPr>
            <p:cNvSpPr/>
            <p:nvPr/>
          </p:nvSpPr>
          <p:spPr>
            <a:xfrm>
              <a:off x="1152703" y="4337457"/>
              <a:ext cx="2436948" cy="2108006"/>
            </a:xfrm>
            <a:prstGeom prst="rect">
              <a:avLst/>
            </a:prstGeom>
          </p:spPr>
          <p:style>
            <a:lnRef idx="0">
              <a:scrgbClr r="0" g="0" b="0"/>
            </a:lnRef>
            <a:fillRef idx="0">
              <a:scrgbClr r="0" g="0" b="0"/>
            </a:fillRef>
            <a:effectRef idx="0">
              <a:scrgbClr r="0" g="0" b="0"/>
            </a:effectRef>
            <a:fontRef idx="minor">
              <a:schemeClr val="lt1"/>
            </a:fontRef>
          </p:style>
          <p:txBody>
            <a:bodyPr lIns="55880" tIns="55880" rIns="55880" bIns="55880" spcCol="1270" anchor="ctr"/>
            <a:lstStyle/>
            <a:p>
              <a:pPr algn="ctr" defTabSz="1955800" eaLnBrk="1" hangingPunct="1">
                <a:lnSpc>
                  <a:spcPct val="90000"/>
                </a:lnSpc>
                <a:spcAft>
                  <a:spcPts val="600"/>
                </a:spcAft>
                <a:defRPr/>
              </a:pPr>
              <a:r>
                <a:rPr lang="en-GB" sz="1200" b="1">
                  <a:latin typeface="Comic Sans MS" panose="030F0702030302020204" pitchFamily="66" charset="0"/>
                </a:rPr>
                <a:t>Act</a:t>
              </a:r>
            </a:p>
            <a:p>
              <a:pPr algn="ctr" defTabSz="1955800" eaLnBrk="1" hangingPunct="1">
                <a:lnSpc>
                  <a:spcPct val="90000"/>
                </a:lnSpc>
                <a:spcAft>
                  <a:spcPct val="35000"/>
                </a:spcAft>
                <a:defRPr/>
              </a:pPr>
              <a:r>
                <a:rPr lang="en-GB" sz="1200">
                  <a:solidFill>
                    <a:schemeClr val="bg1"/>
                  </a:solidFill>
                  <a:latin typeface="Comic Sans MS" panose="030F0702030302020204" pitchFamily="66" charset="0"/>
                </a:rPr>
                <a:t>to use </a:t>
              </a:r>
              <a:r>
                <a:rPr lang="en-GB" sz="1200" b="1">
                  <a:latin typeface="Comic Sans MS" panose="030F0702030302020204" pitchFamily="66" charset="0"/>
                </a:rPr>
                <a:t>Fortitude</a:t>
              </a:r>
            </a:p>
            <a:p>
              <a:pPr algn="ctr" defTabSz="1955800" eaLnBrk="1" hangingPunct="1">
                <a:lnSpc>
                  <a:spcPct val="90000"/>
                </a:lnSpc>
                <a:spcAft>
                  <a:spcPct val="35000"/>
                </a:spcAft>
                <a:defRPr/>
              </a:pPr>
              <a:endParaRPr lang="en-GB" sz="2200">
                <a:solidFill>
                  <a:schemeClr val="bg1"/>
                </a:solidFill>
              </a:endParaRPr>
            </a:p>
          </p:txBody>
        </p:sp>
      </p:grpSp>
    </p:spTree>
    <p:extLst>
      <p:ext uri="{BB962C8B-B14F-4D97-AF65-F5344CB8AC3E}">
        <p14:creationId xmlns:p14="http://schemas.microsoft.com/office/powerpoint/2010/main" val="10021954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C4C97C-7E19-8035-82DA-AB37B262E880}"/>
              </a:ext>
            </a:extLst>
          </p:cNvPr>
          <p:cNvSpPr>
            <a:spLocks noGrp="1"/>
          </p:cNvSpPr>
          <p:nvPr>
            <p:ph type="title"/>
          </p:nvPr>
        </p:nvSpPr>
        <p:spPr/>
        <p:txBody>
          <a:bodyPr/>
          <a:lstStyle/>
          <a:p>
            <a:r>
              <a:rPr lang="en-GB"/>
              <a:t>Pope Francis Faith Award</a:t>
            </a:r>
          </a:p>
        </p:txBody>
      </p:sp>
      <p:sp>
        <p:nvSpPr>
          <p:cNvPr id="7" name="Content Placeholder 6">
            <a:extLst>
              <a:ext uri="{FF2B5EF4-FFF2-40B4-BE49-F238E27FC236}">
                <a16:creationId xmlns:a16="http://schemas.microsoft.com/office/drawing/2014/main" id="{F1307DA4-AB4A-43C9-DA81-BCD69188B630}"/>
              </a:ext>
            </a:extLst>
          </p:cNvPr>
          <p:cNvSpPr>
            <a:spLocks noGrp="1"/>
          </p:cNvSpPr>
          <p:nvPr>
            <p:ph idx="1"/>
          </p:nvPr>
        </p:nvSpPr>
        <p:spPr/>
        <p:txBody>
          <a:bodyPr/>
          <a:lstStyle/>
          <a:p>
            <a:pPr marL="0" indent="0">
              <a:buNone/>
            </a:pPr>
            <a:endParaRPr lang="en-GB" sz="2000"/>
          </a:p>
          <a:p>
            <a:pPr marL="0" indent="0">
              <a:buNone/>
            </a:pPr>
            <a:endParaRPr lang="en-GB" sz="2000"/>
          </a:p>
        </p:txBody>
      </p:sp>
      <p:sp>
        <p:nvSpPr>
          <p:cNvPr id="8" name="Rectangle: Rounded Corners 7">
            <a:extLst>
              <a:ext uri="{FF2B5EF4-FFF2-40B4-BE49-F238E27FC236}">
                <a16:creationId xmlns:a16="http://schemas.microsoft.com/office/drawing/2014/main" id="{3F2FF0AA-21EC-ACD2-7F0A-DDB4288B876E}"/>
              </a:ext>
            </a:extLst>
          </p:cNvPr>
          <p:cNvSpPr/>
          <p:nvPr/>
        </p:nvSpPr>
        <p:spPr>
          <a:xfrm>
            <a:off x="6471409" y="1875377"/>
            <a:ext cx="2088232" cy="1368152"/>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a:solidFill>
                  <a:schemeClr val="tx1"/>
                </a:solidFill>
                <a:latin typeface="Comic Sans MS" panose="030F0702030302020204" pitchFamily="66" charset="0"/>
              </a:rPr>
              <a:t>‘Explain your thinking patiently to someone whose language or actions has caused you offence.’</a:t>
            </a:r>
          </a:p>
        </p:txBody>
      </p:sp>
      <p:sp>
        <p:nvSpPr>
          <p:cNvPr id="9" name="Rectangle: Rounded Corners 8">
            <a:extLst>
              <a:ext uri="{FF2B5EF4-FFF2-40B4-BE49-F238E27FC236}">
                <a16:creationId xmlns:a16="http://schemas.microsoft.com/office/drawing/2014/main" id="{4CE68ACC-8E0A-9C49-7AD8-EB165A6C6587}"/>
              </a:ext>
            </a:extLst>
          </p:cNvPr>
          <p:cNvSpPr/>
          <p:nvPr/>
        </p:nvSpPr>
        <p:spPr>
          <a:xfrm>
            <a:off x="6075365" y="3570456"/>
            <a:ext cx="1440160" cy="1080120"/>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a:solidFill>
                  <a:schemeClr val="tx1"/>
                </a:solidFill>
                <a:latin typeface="Comic Sans MS" panose="030F0702030302020204" pitchFamily="66" charset="0"/>
              </a:rPr>
              <a:t>‘Make a new friend.’</a:t>
            </a:r>
          </a:p>
        </p:txBody>
      </p:sp>
      <p:sp>
        <p:nvSpPr>
          <p:cNvPr id="10" name="Rectangle: Rounded Corners 9">
            <a:extLst>
              <a:ext uri="{FF2B5EF4-FFF2-40B4-BE49-F238E27FC236}">
                <a16:creationId xmlns:a16="http://schemas.microsoft.com/office/drawing/2014/main" id="{879DDB3E-6093-432E-B174-61DC1A784C2C}"/>
              </a:ext>
            </a:extLst>
          </p:cNvPr>
          <p:cNvSpPr/>
          <p:nvPr/>
        </p:nvSpPr>
        <p:spPr>
          <a:xfrm>
            <a:off x="451628" y="1901252"/>
            <a:ext cx="2088232" cy="1368152"/>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a:solidFill>
                  <a:schemeClr val="tx1"/>
                </a:solidFill>
                <a:latin typeface="Comic Sans MS" panose="030F0702030302020204" pitchFamily="66" charset="0"/>
              </a:rPr>
              <a:t>‘Control your emotions when you feel under pressure from others to speak or behave badly.’ </a:t>
            </a:r>
          </a:p>
        </p:txBody>
      </p:sp>
      <p:pic>
        <p:nvPicPr>
          <p:cNvPr id="12" name="Picture 11" descr="A picture containing bubble chart&#10;&#10;Description automatically generated">
            <a:extLst>
              <a:ext uri="{FF2B5EF4-FFF2-40B4-BE49-F238E27FC236}">
                <a16:creationId xmlns:a16="http://schemas.microsoft.com/office/drawing/2014/main" id="{EAA2A0A7-244E-6985-CE8F-ACEC28DAFA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1194" y="1772816"/>
            <a:ext cx="2715623" cy="2727746"/>
          </a:xfrm>
          <a:prstGeom prst="rect">
            <a:avLst/>
          </a:prstGeom>
        </p:spPr>
      </p:pic>
      <p:sp>
        <p:nvSpPr>
          <p:cNvPr id="13" name="Rectangle: Rounded Corners 12">
            <a:extLst>
              <a:ext uri="{FF2B5EF4-FFF2-40B4-BE49-F238E27FC236}">
                <a16:creationId xmlns:a16="http://schemas.microsoft.com/office/drawing/2014/main" id="{CC5B6F1B-753E-77E1-21B6-196839D6BA8D}"/>
              </a:ext>
            </a:extLst>
          </p:cNvPr>
          <p:cNvSpPr/>
          <p:nvPr/>
        </p:nvSpPr>
        <p:spPr>
          <a:xfrm>
            <a:off x="3527884" y="4698042"/>
            <a:ext cx="2088232" cy="1368152"/>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a:solidFill>
                  <a:schemeClr val="tx1"/>
                </a:solidFill>
                <a:latin typeface="Comic Sans MS" panose="030F0702030302020204" pitchFamily="66" charset="0"/>
              </a:rPr>
              <a:t>‘Explain your opinion honestly and patiently and allow others to do the same.’</a:t>
            </a:r>
          </a:p>
        </p:txBody>
      </p:sp>
      <p:sp>
        <p:nvSpPr>
          <p:cNvPr id="14" name="Rectangle: Rounded Corners 13">
            <a:extLst>
              <a:ext uri="{FF2B5EF4-FFF2-40B4-BE49-F238E27FC236}">
                <a16:creationId xmlns:a16="http://schemas.microsoft.com/office/drawing/2014/main" id="{2B63E2B6-96A0-D0B6-674C-989F76D19382}"/>
              </a:ext>
            </a:extLst>
          </p:cNvPr>
          <p:cNvSpPr/>
          <p:nvPr/>
        </p:nvSpPr>
        <p:spPr>
          <a:xfrm>
            <a:off x="1277808" y="3570456"/>
            <a:ext cx="1790828" cy="1368152"/>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a:solidFill>
                  <a:schemeClr val="tx1"/>
                </a:solidFill>
                <a:latin typeface="Comic Sans MS" panose="030F0702030302020204" pitchFamily="66" charset="0"/>
              </a:rPr>
              <a:t>‘Challenge yourself to improve a new skill.’</a:t>
            </a:r>
          </a:p>
        </p:txBody>
      </p:sp>
    </p:spTree>
    <p:extLst>
      <p:ext uri="{BB962C8B-B14F-4D97-AF65-F5344CB8AC3E}">
        <p14:creationId xmlns:p14="http://schemas.microsoft.com/office/powerpoint/2010/main" val="27095370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26BB0923-B570-930C-A5C6-3F7278357AAF}"/>
              </a:ext>
            </a:extLst>
          </p:cNvPr>
          <p:cNvSpPr>
            <a:spLocks noGrp="1"/>
          </p:cNvSpPr>
          <p:nvPr>
            <p:ph type="title"/>
          </p:nvPr>
        </p:nvSpPr>
        <p:spPr/>
        <p:txBody>
          <a:bodyPr/>
          <a:lstStyle/>
          <a:p>
            <a:pPr eaLnBrk="1" hangingPunct="1"/>
            <a:r>
              <a:rPr lang="en-GB"/>
              <a:t>Pope Francis Faith Award</a:t>
            </a:r>
            <a:endParaRPr lang="en-GB" altLang="en-US"/>
          </a:p>
        </p:txBody>
      </p:sp>
      <p:sp>
        <p:nvSpPr>
          <p:cNvPr id="8195" name="Content Placeholder 2">
            <a:extLst>
              <a:ext uri="{FF2B5EF4-FFF2-40B4-BE49-F238E27FC236}">
                <a16:creationId xmlns:a16="http://schemas.microsoft.com/office/drawing/2014/main" id="{D64B5B61-9F20-2ED0-090A-C0C243A64139}"/>
              </a:ext>
            </a:extLst>
          </p:cNvPr>
          <p:cNvSpPr>
            <a:spLocks noGrp="1"/>
          </p:cNvSpPr>
          <p:nvPr>
            <p:ph idx="1"/>
          </p:nvPr>
        </p:nvSpPr>
        <p:spPr/>
        <p:txBody>
          <a:bodyPr/>
          <a:lstStyle/>
          <a:p>
            <a:pPr eaLnBrk="1" hangingPunct="1">
              <a:buFont typeface="Arial" panose="020B0604020202020204" pitchFamily="34" charset="0"/>
              <a:buNone/>
            </a:pPr>
            <a:r>
              <a:rPr lang="en-GB" altLang="en-US"/>
              <a:t>Let us begin our time together</a:t>
            </a:r>
          </a:p>
          <a:p>
            <a:pPr eaLnBrk="1" hangingPunct="1">
              <a:buFont typeface="Arial" panose="020B0604020202020204" pitchFamily="34" charset="0"/>
              <a:buNone/>
            </a:pPr>
            <a:endParaRPr lang="en-GB" altLang="en-US"/>
          </a:p>
          <a:p>
            <a:pPr eaLnBrk="1" hangingPunct="1">
              <a:buFont typeface="Arial" panose="020B0604020202020204" pitchFamily="34" charset="0"/>
              <a:buNone/>
            </a:pPr>
            <a:r>
              <a:rPr lang="en-GB" altLang="en-US"/>
              <a:t>In the name of the Father</a:t>
            </a:r>
          </a:p>
          <a:p>
            <a:pPr eaLnBrk="1" hangingPunct="1">
              <a:buFont typeface="Arial" panose="020B0604020202020204" pitchFamily="34" charset="0"/>
              <a:buNone/>
            </a:pPr>
            <a:r>
              <a:rPr lang="en-GB" altLang="en-US"/>
              <a:t>and of the Son</a:t>
            </a:r>
          </a:p>
          <a:p>
            <a:pPr eaLnBrk="1" hangingPunct="1">
              <a:buFont typeface="Arial" panose="020B0604020202020204" pitchFamily="34" charset="0"/>
              <a:buNone/>
            </a:pPr>
            <a:r>
              <a:rPr lang="en-GB" altLang="en-US"/>
              <a:t>and of the Holy Spirit</a:t>
            </a:r>
          </a:p>
          <a:p>
            <a:pPr eaLnBrk="1" hangingPunct="1">
              <a:buFont typeface="Arial" panose="020B0604020202020204" pitchFamily="34" charset="0"/>
              <a:buNone/>
            </a:pPr>
            <a:endParaRPr lang="en-GB" altLang="en-US"/>
          </a:p>
          <a:p>
            <a:pPr eaLnBrk="1" hangingPunct="1">
              <a:buFont typeface="Arial" panose="020B0604020202020204" pitchFamily="34" charset="0"/>
              <a:buNone/>
            </a:pPr>
            <a:r>
              <a:rPr lang="en-GB" altLang="en-US"/>
              <a:t>Amen</a:t>
            </a:r>
          </a:p>
        </p:txBody>
      </p:sp>
      <p:pic>
        <p:nvPicPr>
          <p:cNvPr id="8196" name="Picture 2" descr="http://www.columban.org.au/assets/images/shop/columban-making-the-sign-of-the-cross-cover.jpg">
            <a:extLst>
              <a:ext uri="{FF2B5EF4-FFF2-40B4-BE49-F238E27FC236}">
                <a16:creationId xmlns:a16="http://schemas.microsoft.com/office/drawing/2014/main" id="{313FFFB4-5D74-0DB0-D9DA-F973CE3774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1133" b="7916"/>
          <a:stretch>
            <a:fillRect/>
          </a:stretch>
        </p:blipFill>
        <p:spPr bwMode="auto">
          <a:xfrm>
            <a:off x="6156176" y="2276872"/>
            <a:ext cx="2769993" cy="3745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1">
            <a:extLst>
              <a:ext uri="{FF2B5EF4-FFF2-40B4-BE49-F238E27FC236}">
                <a16:creationId xmlns:a16="http://schemas.microsoft.com/office/drawing/2014/main" id="{F05E1804-AE88-E4F6-C3BC-FF515C845B0E}"/>
              </a:ext>
            </a:extLst>
          </p:cNvPr>
          <p:cNvSpPr txBox="1">
            <a:spLocks noChangeArrowheads="1"/>
          </p:cNvSpPr>
          <p:nvPr/>
        </p:nvSpPr>
        <p:spPr bwMode="auto">
          <a:xfrm>
            <a:off x="323850" y="1484313"/>
            <a:ext cx="20161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GB" altLang="en-US" sz="1800"/>
          </a:p>
          <a:p>
            <a:pPr eaLnBrk="1" hangingPunct="1">
              <a:spcBef>
                <a:spcPct val="0"/>
              </a:spcBef>
              <a:buFontTx/>
              <a:buNone/>
            </a:pPr>
            <a:endParaRPr lang="en-GB" altLang="en-US" sz="1800"/>
          </a:p>
        </p:txBody>
      </p:sp>
      <p:graphicFrame>
        <p:nvGraphicFramePr>
          <p:cNvPr id="3" name="Diagram 2">
            <a:extLst>
              <a:ext uri="{FF2B5EF4-FFF2-40B4-BE49-F238E27FC236}">
                <a16:creationId xmlns:a16="http://schemas.microsoft.com/office/drawing/2014/main" id="{DE3DDBC2-EC37-38EC-CA87-8CAABBD794DB}"/>
              </a:ext>
            </a:extLst>
          </p:cNvPr>
          <p:cNvGraphicFramePr/>
          <p:nvPr>
            <p:extLst>
              <p:ext uri="{D42A27DB-BD31-4B8C-83A1-F6EECF244321}">
                <p14:modId xmlns:p14="http://schemas.microsoft.com/office/powerpoint/2010/main" val="2064357256"/>
              </p:ext>
            </p:extLst>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Title 1">
            <a:extLst>
              <a:ext uri="{FF2B5EF4-FFF2-40B4-BE49-F238E27FC236}">
                <a16:creationId xmlns:a16="http://schemas.microsoft.com/office/drawing/2014/main" id="{39AD3DF9-69D3-4D6A-6BB5-776F9751F9CD}"/>
              </a:ext>
            </a:extLst>
          </p:cNvPr>
          <p:cNvSpPr>
            <a:spLocks noGrp="1"/>
          </p:cNvSpPr>
          <p:nvPr>
            <p:ph type="title"/>
          </p:nvPr>
        </p:nvSpPr>
        <p:spPr/>
        <p:txBody>
          <a:bodyPr/>
          <a:lstStyle/>
          <a:p>
            <a:r>
              <a:rPr lang="en-GB"/>
              <a:t>Pope Francis Faith Award</a:t>
            </a:r>
          </a:p>
        </p:txBody>
      </p:sp>
      <p:sp>
        <p:nvSpPr>
          <p:cNvPr id="5" name="Content Placeholder 4">
            <a:extLst>
              <a:ext uri="{FF2B5EF4-FFF2-40B4-BE49-F238E27FC236}">
                <a16:creationId xmlns:a16="http://schemas.microsoft.com/office/drawing/2014/main" id="{9DAC9368-D4EC-E525-321E-0B722FE6ECEE}"/>
              </a:ext>
            </a:extLst>
          </p:cNvPr>
          <p:cNvSpPr>
            <a:spLocks noGrp="1"/>
          </p:cNvSpPr>
          <p:nvPr>
            <p:ph sz="half" idx="2"/>
          </p:nvPr>
        </p:nvSpPr>
        <p:spPr/>
        <p:txBody>
          <a:bodyPr/>
          <a:lstStyle/>
          <a:p>
            <a:pPr marL="0" lvl="0" indent="0">
              <a:buNone/>
            </a:pPr>
            <a:endParaRPr lang="en-GB" sz="1600"/>
          </a:p>
          <a:p>
            <a:pPr marL="0" indent="0">
              <a:buNone/>
            </a:pPr>
            <a:endParaRPr lang="en-GB"/>
          </a:p>
        </p:txBody>
      </p:sp>
      <p:sp>
        <p:nvSpPr>
          <p:cNvPr id="10" name="Text Placeholder 9">
            <a:extLst>
              <a:ext uri="{FF2B5EF4-FFF2-40B4-BE49-F238E27FC236}">
                <a16:creationId xmlns:a16="http://schemas.microsoft.com/office/drawing/2014/main" id="{3E03E8A3-636B-2FEC-1C73-D100A4D1DB37}"/>
              </a:ext>
            </a:extLst>
          </p:cNvPr>
          <p:cNvSpPr>
            <a:spLocks noGrp="1"/>
          </p:cNvSpPr>
          <p:nvPr>
            <p:ph type="body" sz="quarter" idx="3"/>
          </p:nvPr>
        </p:nvSpPr>
        <p:spPr>
          <a:xfrm>
            <a:off x="4211961" y="1535113"/>
            <a:ext cx="4474840" cy="639762"/>
          </a:xfrm>
        </p:spPr>
        <p:txBody>
          <a:bodyPr/>
          <a:lstStyle/>
          <a:p>
            <a:r>
              <a:rPr lang="en-GB" sz="2000" b="0"/>
              <a:t>Can you explain what ‘Fortitude’ means?</a:t>
            </a:r>
          </a:p>
        </p:txBody>
      </p:sp>
      <p:pic>
        <p:nvPicPr>
          <p:cNvPr id="12" name="Online Media 11" title="FORTITUDE | Quitting is Not an Option! | Tomkin the Catholic Cowboy">
            <a:hlinkClick r:id="" action="ppaction://media"/>
            <a:extLst>
              <a:ext uri="{FF2B5EF4-FFF2-40B4-BE49-F238E27FC236}">
                <a16:creationId xmlns:a16="http://schemas.microsoft.com/office/drawing/2014/main" id="{64AF16B6-EDED-3BA5-C3E1-AEDB6F44AE24}"/>
              </a:ext>
            </a:extLst>
          </p:cNvPr>
          <p:cNvPicPr>
            <a:picLocks noGrp="1" noRot="1" noChangeAspect="1"/>
          </p:cNvPicPr>
          <p:nvPr>
            <p:ph sz="quarter" idx="4"/>
            <a:videoFile r:link="rId1"/>
          </p:nvPr>
        </p:nvPicPr>
        <p:blipFill>
          <a:blip r:embed="rId9"/>
          <a:stretch>
            <a:fillRect/>
          </a:stretch>
        </p:blipFill>
        <p:spPr>
          <a:xfrm>
            <a:off x="4283968" y="2288968"/>
            <a:ext cx="4402832" cy="2486753"/>
          </a:xfrm>
          <a:prstGeom prst="rect">
            <a:avLst/>
          </a:prstGeom>
        </p:spPr>
      </p:pic>
      <p:pic>
        <p:nvPicPr>
          <p:cNvPr id="14" name="Picture 13" descr="A picture containing light&#10;&#10;Description automatically generated">
            <a:extLst>
              <a:ext uri="{FF2B5EF4-FFF2-40B4-BE49-F238E27FC236}">
                <a16:creationId xmlns:a16="http://schemas.microsoft.com/office/drawing/2014/main" id="{AF775F9F-4F1D-4901-A7D5-1F368846031C}"/>
              </a:ext>
            </a:extLst>
          </p:cNvPr>
          <p:cNvPicPr>
            <a:picLocks noChangeAspect="1"/>
          </p:cNvPicPr>
          <p:nvPr/>
        </p:nvPicPr>
        <p:blipFill>
          <a:blip r:embed="rId10">
            <a:extLst>
              <a:ext uri="{28A0092B-C50C-407E-A947-70E740481C1C}">
                <a14:useLocalDpi xmlns:a14="http://schemas.microsoft.com/office/drawing/2010/main" val="0"/>
              </a:ext>
              <a:ext uri="{837473B0-CC2E-450A-ABE3-18F120FF3D39}">
                <a1611:picAttrSrcUrl xmlns:a1611="http://schemas.microsoft.com/office/drawing/2016/11/main" r:id="rId11"/>
              </a:ext>
            </a:extLst>
          </a:blip>
          <a:stretch>
            <a:fillRect/>
          </a:stretch>
        </p:blipFill>
        <p:spPr>
          <a:xfrm>
            <a:off x="1821491" y="2420888"/>
            <a:ext cx="1818941" cy="1818941"/>
          </a:xfrm>
          <a:prstGeom prst="rect">
            <a:avLst/>
          </a:prstGeom>
        </p:spPr>
      </p:pic>
      <p:pic>
        <p:nvPicPr>
          <p:cNvPr id="17" name="Picture 16" descr="Icon&#10;&#10;Description automatically generated">
            <a:extLst>
              <a:ext uri="{FF2B5EF4-FFF2-40B4-BE49-F238E27FC236}">
                <a16:creationId xmlns:a16="http://schemas.microsoft.com/office/drawing/2014/main" id="{75725BC6-3A2E-60CA-F1ED-DE33729D8548}"/>
              </a:ext>
            </a:extLst>
          </p:cNvPr>
          <p:cNvPicPr>
            <a:picLocks noChangeAspect="1"/>
          </p:cNvPicPr>
          <p:nvPr/>
        </p:nvPicPr>
        <p:blipFill>
          <a:blip r:embed="rId12">
            <a:extLst>
              <a:ext uri="{28A0092B-C50C-407E-A947-70E740481C1C}">
                <a14:useLocalDpi xmlns:a14="http://schemas.microsoft.com/office/drawing/2010/main" val="0"/>
              </a:ext>
              <a:ext uri="{837473B0-CC2E-450A-ABE3-18F120FF3D39}">
                <a1611:picAttrSrcUrl xmlns:a1611="http://schemas.microsoft.com/office/drawing/2016/11/main" r:id="rId13"/>
              </a:ext>
            </a:extLst>
          </a:blip>
          <a:stretch>
            <a:fillRect/>
          </a:stretch>
        </p:blipFill>
        <p:spPr>
          <a:xfrm>
            <a:off x="755576" y="3794919"/>
            <a:ext cx="2286000" cy="2286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2"/>
                </p:tgtEl>
              </p:cMediaNode>
            </p:video>
            <p:seq concurrent="1" nextAc="seek">
              <p:cTn id="8" restart="whenNotActive" fill="hold" evtFilter="cancelBubble" nodeType="interactiveSeq">
                <p:stCondLst>
                  <p:cond evt="onClick" delay="0">
                    <p:tgtEl>
                      <p:spTgt spid="1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2"/>
                                        </p:tgtEl>
                                      </p:cBhvr>
                                    </p:cmd>
                                  </p:childTnLst>
                                </p:cTn>
                              </p:par>
                            </p:childTnLst>
                          </p:cTn>
                        </p:par>
                      </p:childTnLst>
                    </p:cTn>
                  </p:par>
                </p:childTnLst>
              </p:cTn>
              <p:nextCondLst>
                <p:cond evt="onClick" delay="0">
                  <p:tgtEl>
                    <p:spTgt spid="12"/>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Application>Microsoft Office PowerPoint</Application>
  <PresentationFormat>On-screen Show (4:3)</PresentationFormat>
  <Slides>28</Slides>
  <Notes>28</Notes>
  <HiddenSlides>0</HiddenSlide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Pope Francis Faith Award</vt:lpstr>
      <vt:lpstr>Pope Francis Faith Award</vt:lpstr>
      <vt:lpstr>PowerPoint Presentation</vt:lpstr>
      <vt:lpstr>PowerPoint Presentation</vt:lpstr>
      <vt:lpstr>Pope Francis Faith Award</vt:lpstr>
      <vt:lpstr>Pope Francis Faith Award</vt:lpstr>
      <vt:lpstr>Pope Francis Faith Award</vt:lpstr>
      <vt:lpstr>Pope Francis Faith Award</vt:lpstr>
      <vt:lpstr>Pope Francis Faith Award</vt:lpstr>
      <vt:lpstr>Pope Francis Faith Award</vt:lpstr>
      <vt:lpstr>Scripture Time</vt:lpstr>
      <vt:lpstr>A Reading from the Gospel of Matthew  (14:25&amp;27-29)</vt:lpstr>
      <vt:lpstr>Scripture Time </vt:lpstr>
      <vt:lpstr>Scripture Time </vt:lpstr>
      <vt:lpstr>Pope Francis Faith Award</vt:lpstr>
      <vt:lpstr>Pope Francis Faith Award</vt:lpstr>
      <vt:lpstr>Pope Francis Faith Award</vt:lpstr>
      <vt:lpstr>Pope Francis Faith Award</vt:lpstr>
      <vt:lpstr>Pope Francis Faith Award</vt:lpstr>
      <vt:lpstr>PowerPoint Presentation</vt:lpstr>
      <vt:lpstr>PowerPoint Presentation</vt:lpstr>
      <vt:lpstr>Extension activity Reflection</vt:lpstr>
      <vt:lpstr>Extension activity Reflection 1</vt:lpstr>
      <vt:lpstr>Extension activity Reflection 2</vt:lpstr>
      <vt:lpstr>Extension activity Reflection 3</vt:lpstr>
      <vt:lpstr>Extension activity Reflection 4</vt:lpstr>
      <vt:lpstr>Extension activity Reflection 5</vt:lpstr>
      <vt:lpstr>Pope Francis Faith Award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Primary 7</dc:title>
  <dc:creator>B Campbell</dc:creator>
  <cp:revision>48</cp:revision>
  <dcterms:created xsi:type="dcterms:W3CDTF">2012-10-25T10:19:04Z</dcterms:created>
  <dcterms:modified xsi:type="dcterms:W3CDTF">2022-09-20T13:28:27Z</dcterms:modified>
</cp:coreProperties>
</file>