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316" r:id="rId2"/>
    <p:sldId id="371" r:id="rId3"/>
    <p:sldId id="323" r:id="rId4"/>
    <p:sldId id="324" r:id="rId5"/>
    <p:sldId id="305" r:id="rId6"/>
    <p:sldId id="349" r:id="rId7"/>
    <p:sldId id="350" r:id="rId8"/>
    <p:sldId id="326" r:id="rId9"/>
    <p:sldId id="329" r:id="rId10"/>
    <p:sldId id="351" r:id="rId11"/>
    <p:sldId id="330" r:id="rId12"/>
    <p:sldId id="332" r:id="rId13"/>
    <p:sldId id="333" r:id="rId14"/>
    <p:sldId id="352" r:id="rId15"/>
    <p:sldId id="353" r:id="rId16"/>
    <p:sldId id="354" r:id="rId17"/>
    <p:sldId id="339" r:id="rId18"/>
    <p:sldId id="357" r:id="rId19"/>
    <p:sldId id="359" r:id="rId20"/>
    <p:sldId id="307" r:id="rId21"/>
    <p:sldId id="309" r:id="rId22"/>
    <p:sldId id="360" r:id="rId23"/>
    <p:sldId id="342" r:id="rId24"/>
    <p:sldId id="378" r:id="rId25"/>
    <p:sldId id="379" r:id="rId26"/>
    <p:sldId id="380" r:id="rId27"/>
    <p:sldId id="381" r:id="rId28"/>
    <p:sldId id="383"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52AA6E-D382-BA56-7F36-9092C95C24FE}" name="Louise Elliott" initials="LE" userId="S::louise.elliott@sces.org.uk::4dd3eac6-b09a-4cbc-85e2-726e13a443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D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D64A1-2D13-4AED-B152-68FF06CFB8C1}" v="85" dt="2022-10-10T11:28:12.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61" autoAdjust="0"/>
  </p:normalViewPr>
  <p:slideViewPr>
    <p:cSldViewPr snapToGrid="0">
      <p:cViewPr varScale="1">
        <p:scale>
          <a:sx n="90" d="100"/>
          <a:sy n="90" d="100"/>
        </p:scale>
        <p:origin x="165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Elliott" userId="4dd3eac6-b09a-4cbc-85e2-726e13a4430f" providerId="ADAL" clId="{805D64A1-2D13-4AED-B152-68FF06CFB8C1}"/>
    <pc:docChg chg="undo custSel addSld delSld modSld sldOrd modMainMaster">
      <pc:chgData name="Louise Elliott" userId="4dd3eac6-b09a-4cbc-85e2-726e13a4430f" providerId="ADAL" clId="{805D64A1-2D13-4AED-B152-68FF06CFB8C1}" dt="2022-10-10T11:53:14.012" v="4532" actId="47"/>
      <pc:docMkLst>
        <pc:docMk/>
      </pc:docMkLst>
      <pc:sldChg chg="addSp delSp modSp">
        <pc:chgData name="Louise Elliott" userId="4dd3eac6-b09a-4cbc-85e2-726e13a4430f" providerId="ADAL" clId="{805D64A1-2D13-4AED-B152-68FF06CFB8C1}" dt="2022-09-28T13:36:18.208" v="53" actId="14100"/>
        <pc:sldMkLst>
          <pc:docMk/>
          <pc:sldMk cId="0" sldId="323"/>
        </pc:sldMkLst>
        <pc:picChg chg="add del">
          <ac:chgData name="Louise Elliott" userId="4dd3eac6-b09a-4cbc-85e2-726e13a4430f" providerId="ADAL" clId="{805D64A1-2D13-4AED-B152-68FF06CFB8C1}" dt="2022-09-28T13:35:44.953" v="43" actId="478"/>
          <ac:picMkLst>
            <pc:docMk/>
            <pc:sldMk cId="0" sldId="323"/>
            <ac:picMk id="1026" creationId="{2C6FF5D8-A52D-0A95-022E-DEC7FBE5A6A2}"/>
          </ac:picMkLst>
        </pc:picChg>
        <pc:picChg chg="add mod">
          <ac:chgData name="Louise Elliott" userId="4dd3eac6-b09a-4cbc-85e2-726e13a4430f" providerId="ADAL" clId="{805D64A1-2D13-4AED-B152-68FF06CFB8C1}" dt="2022-09-28T13:36:18.208" v="53" actId="14100"/>
          <ac:picMkLst>
            <pc:docMk/>
            <pc:sldMk cId="0" sldId="323"/>
            <ac:picMk id="1028" creationId="{A0CFB620-8FE3-6604-6571-65428046C648}"/>
          </ac:picMkLst>
        </pc:picChg>
        <pc:picChg chg="del mod">
          <ac:chgData name="Louise Elliott" userId="4dd3eac6-b09a-4cbc-85e2-726e13a4430f" providerId="ADAL" clId="{805D64A1-2D13-4AED-B152-68FF06CFB8C1}" dt="2022-09-28T13:35:44.953" v="43" actId="478"/>
          <ac:picMkLst>
            <pc:docMk/>
            <pc:sldMk cId="0" sldId="323"/>
            <ac:picMk id="3075" creationId="{1160461A-0FD7-8B73-32AB-472523EB4FB2}"/>
          </ac:picMkLst>
        </pc:picChg>
        <pc:picChg chg="mod">
          <ac:chgData name="Louise Elliott" userId="4dd3eac6-b09a-4cbc-85e2-726e13a4430f" providerId="ADAL" clId="{805D64A1-2D13-4AED-B152-68FF06CFB8C1}" dt="2022-09-28T13:34:17.266" v="36" actId="1440"/>
          <ac:picMkLst>
            <pc:docMk/>
            <pc:sldMk cId="0" sldId="323"/>
            <ac:picMk id="3078" creationId="{1FD537E6-2164-8691-C59A-882B56FE9888}"/>
          </ac:picMkLst>
        </pc:picChg>
        <pc:picChg chg="mod">
          <ac:chgData name="Louise Elliott" userId="4dd3eac6-b09a-4cbc-85e2-726e13a4430f" providerId="ADAL" clId="{805D64A1-2D13-4AED-B152-68FF06CFB8C1}" dt="2022-09-28T13:36:13.957" v="50" actId="1076"/>
          <ac:picMkLst>
            <pc:docMk/>
            <pc:sldMk cId="0" sldId="323"/>
            <ac:picMk id="3081" creationId="{D6357921-8DAE-D6AD-8485-5027CAFC4E6E}"/>
          </ac:picMkLst>
        </pc:picChg>
      </pc:sldChg>
      <pc:sldChg chg="modSp mod">
        <pc:chgData name="Louise Elliott" userId="4dd3eac6-b09a-4cbc-85e2-726e13a4430f" providerId="ADAL" clId="{805D64A1-2D13-4AED-B152-68FF06CFB8C1}" dt="2022-09-28T13:38:14.292" v="76" actId="20577"/>
        <pc:sldMkLst>
          <pc:docMk/>
          <pc:sldMk cId="0" sldId="324"/>
        </pc:sldMkLst>
        <pc:spChg chg="mod">
          <ac:chgData name="Louise Elliott" userId="4dd3eac6-b09a-4cbc-85e2-726e13a4430f" providerId="ADAL" clId="{805D64A1-2D13-4AED-B152-68FF06CFB8C1}" dt="2022-09-28T13:38:14.292" v="76" actId="20577"/>
          <ac:spMkLst>
            <pc:docMk/>
            <pc:sldMk cId="0" sldId="324"/>
            <ac:spMk id="3" creationId="{A6BA0CAD-68F0-2FCF-6A6F-EEA40C95CCB6}"/>
          </ac:spMkLst>
        </pc:spChg>
      </pc:sldChg>
      <pc:sldChg chg="addSp delSp modSp mod modAnim">
        <pc:chgData name="Louise Elliott" userId="4dd3eac6-b09a-4cbc-85e2-726e13a4430f" providerId="ADAL" clId="{805D64A1-2D13-4AED-B152-68FF06CFB8C1}" dt="2022-09-28T14:03:47.707" v="207" actId="14100"/>
        <pc:sldMkLst>
          <pc:docMk/>
          <pc:sldMk cId="0" sldId="329"/>
        </pc:sldMkLst>
        <pc:spChg chg="add del mod">
          <ac:chgData name="Louise Elliott" userId="4dd3eac6-b09a-4cbc-85e2-726e13a4430f" providerId="ADAL" clId="{805D64A1-2D13-4AED-B152-68FF06CFB8C1}" dt="2022-09-28T14:03:37.127" v="203"/>
          <ac:spMkLst>
            <pc:docMk/>
            <pc:sldMk cId="0" sldId="329"/>
            <ac:spMk id="4" creationId="{EE32C773-5370-D648-1C69-4B51A7851D16}"/>
          </ac:spMkLst>
        </pc:spChg>
        <pc:spChg chg="mod">
          <ac:chgData name="Louise Elliott" userId="4dd3eac6-b09a-4cbc-85e2-726e13a4430f" providerId="ADAL" clId="{805D64A1-2D13-4AED-B152-68FF06CFB8C1}" dt="2022-09-28T14:03:47.707" v="207" actId="14100"/>
          <ac:spMkLst>
            <pc:docMk/>
            <pc:sldMk cId="0" sldId="329"/>
            <ac:spMk id="10" creationId="{3E03E8A3-636B-2FEC-1C73-D100A4D1DB37}"/>
          </ac:spMkLst>
        </pc:spChg>
        <pc:picChg chg="add mod">
          <ac:chgData name="Louise Elliott" userId="4dd3eac6-b09a-4cbc-85e2-726e13a4430f" providerId="ADAL" clId="{805D64A1-2D13-4AED-B152-68FF06CFB8C1}" dt="2022-09-28T14:03:45.537" v="206" actId="14100"/>
          <ac:picMkLst>
            <pc:docMk/>
            <pc:sldMk cId="0" sldId="329"/>
            <ac:picMk id="6" creationId="{6B27B861-0FD4-02A6-C112-14CEE8D788BF}"/>
          </ac:picMkLst>
        </pc:picChg>
        <pc:picChg chg="del">
          <ac:chgData name="Louise Elliott" userId="4dd3eac6-b09a-4cbc-85e2-726e13a4430f" providerId="ADAL" clId="{805D64A1-2D13-4AED-B152-68FF06CFB8C1}" dt="2022-09-28T14:03:17.807" v="201" actId="478"/>
          <ac:picMkLst>
            <pc:docMk/>
            <pc:sldMk cId="0" sldId="329"/>
            <ac:picMk id="12" creationId="{64AF16B6-EDED-3BA5-C3E1-AEDB6F44AE24}"/>
          </ac:picMkLst>
        </pc:picChg>
      </pc:sldChg>
      <pc:sldChg chg="modSp mod">
        <pc:chgData name="Louise Elliott" userId="4dd3eac6-b09a-4cbc-85e2-726e13a4430f" providerId="ADAL" clId="{805D64A1-2D13-4AED-B152-68FF06CFB8C1}" dt="2022-10-10T11:21:52.156" v="3110" actId="20577"/>
        <pc:sldMkLst>
          <pc:docMk/>
          <pc:sldMk cId="0" sldId="330"/>
        </pc:sldMkLst>
        <pc:spChg chg="mod">
          <ac:chgData name="Louise Elliott" userId="4dd3eac6-b09a-4cbc-85e2-726e13a4430f" providerId="ADAL" clId="{805D64A1-2D13-4AED-B152-68FF06CFB8C1}" dt="2022-10-10T11:21:52.156" v="3110" actId="20577"/>
          <ac:spMkLst>
            <pc:docMk/>
            <pc:sldMk cId="0" sldId="330"/>
            <ac:spMk id="4" creationId="{E2C91FEA-306A-0BD5-3F7C-9FFD041BDE0C}"/>
          </ac:spMkLst>
        </pc:spChg>
      </pc:sldChg>
      <pc:sldChg chg="modSp mod modNotesTx">
        <pc:chgData name="Louise Elliott" userId="4dd3eac6-b09a-4cbc-85e2-726e13a4430f" providerId="ADAL" clId="{805D64A1-2D13-4AED-B152-68FF06CFB8C1}" dt="2022-10-10T11:11:09.117" v="2743" actId="404"/>
        <pc:sldMkLst>
          <pc:docMk/>
          <pc:sldMk cId="0" sldId="332"/>
        </pc:sldMkLst>
        <pc:spChg chg="mod">
          <ac:chgData name="Louise Elliott" userId="4dd3eac6-b09a-4cbc-85e2-726e13a4430f" providerId="ADAL" clId="{805D64A1-2D13-4AED-B152-68FF06CFB8C1}" dt="2022-10-10T11:04:17.641" v="2013" actId="20577"/>
          <ac:spMkLst>
            <pc:docMk/>
            <pc:sldMk cId="0" sldId="332"/>
            <ac:spMk id="2" creationId="{F469EB6D-B868-391E-4C78-A887F504DF6E}"/>
          </ac:spMkLst>
        </pc:spChg>
        <pc:spChg chg="mod">
          <ac:chgData name="Louise Elliott" userId="4dd3eac6-b09a-4cbc-85e2-726e13a4430f" providerId="ADAL" clId="{805D64A1-2D13-4AED-B152-68FF06CFB8C1}" dt="2022-10-10T11:11:09.117" v="2743" actId="404"/>
          <ac:spMkLst>
            <pc:docMk/>
            <pc:sldMk cId="0" sldId="332"/>
            <ac:spMk id="4" creationId="{299A4A0A-116E-10CC-E93B-79D7D2ABADC3}"/>
          </ac:spMkLst>
        </pc:spChg>
      </pc:sldChg>
      <pc:sldChg chg="addSp delSp modSp mod">
        <pc:chgData name="Louise Elliott" userId="4dd3eac6-b09a-4cbc-85e2-726e13a4430f" providerId="ADAL" clId="{805D64A1-2D13-4AED-B152-68FF06CFB8C1}" dt="2022-10-10T11:30:27.848" v="3354" actId="255"/>
        <pc:sldMkLst>
          <pc:docMk/>
          <pc:sldMk cId="0" sldId="339"/>
        </pc:sldMkLst>
        <pc:spChg chg="add del mod">
          <ac:chgData name="Louise Elliott" userId="4dd3eac6-b09a-4cbc-85e2-726e13a4430f" providerId="ADAL" clId="{805D64A1-2D13-4AED-B152-68FF06CFB8C1}" dt="2022-10-10T11:28:12.228" v="3293" actId="478"/>
          <ac:spMkLst>
            <pc:docMk/>
            <pc:sldMk cId="0" sldId="339"/>
            <ac:spMk id="2" creationId="{9CBA9236-945E-F6CC-26DC-B98DD939CAAF}"/>
          </ac:spMkLst>
        </pc:spChg>
        <pc:spChg chg="mod">
          <ac:chgData name="Louise Elliott" userId="4dd3eac6-b09a-4cbc-85e2-726e13a4430f" providerId="ADAL" clId="{805D64A1-2D13-4AED-B152-68FF06CFB8C1}" dt="2022-10-10T11:30:27.848" v="3354" actId="255"/>
          <ac:spMkLst>
            <pc:docMk/>
            <pc:sldMk cId="0" sldId="339"/>
            <ac:spMk id="9" creationId="{54569E1B-6B98-1736-2080-6069476FD3F0}"/>
          </ac:spMkLst>
        </pc:spChg>
        <pc:picChg chg="add mod">
          <ac:chgData name="Louise Elliott" userId="4dd3eac6-b09a-4cbc-85e2-726e13a4430f" providerId="ADAL" clId="{805D64A1-2D13-4AED-B152-68FF06CFB8C1}" dt="2022-10-10T11:27:40.635" v="3291" actId="14100"/>
          <ac:picMkLst>
            <pc:docMk/>
            <pc:sldMk cId="0" sldId="339"/>
            <ac:picMk id="4" creationId="{232779F4-2766-DCE4-E418-DBCDA9E26E30}"/>
          </ac:picMkLst>
        </pc:picChg>
        <pc:picChg chg="del">
          <ac:chgData name="Louise Elliott" userId="4dd3eac6-b09a-4cbc-85e2-726e13a4430f" providerId="ADAL" clId="{805D64A1-2D13-4AED-B152-68FF06CFB8C1}" dt="2022-10-10T11:27:27.449" v="3285" actId="478"/>
          <ac:picMkLst>
            <pc:docMk/>
            <pc:sldMk cId="0" sldId="339"/>
            <ac:picMk id="6" creationId="{74FD8018-D338-5038-2C9D-9DF95F9E0A52}"/>
          </ac:picMkLst>
        </pc:picChg>
        <pc:picChg chg="add del">
          <ac:chgData name="Louise Elliott" userId="4dd3eac6-b09a-4cbc-85e2-726e13a4430f" providerId="ADAL" clId="{805D64A1-2D13-4AED-B152-68FF06CFB8C1}" dt="2022-10-10T11:28:17.911" v="3295" actId="478"/>
          <ac:picMkLst>
            <pc:docMk/>
            <pc:sldMk cId="0" sldId="339"/>
            <ac:picMk id="8" creationId="{C9B301D5-DE2A-FFD9-72BB-FCB8E54A86BF}"/>
          </ac:picMkLst>
        </pc:picChg>
      </pc:sldChg>
      <pc:sldChg chg="modSp mod">
        <pc:chgData name="Louise Elliott" userId="4dd3eac6-b09a-4cbc-85e2-726e13a4430f" providerId="ADAL" clId="{805D64A1-2D13-4AED-B152-68FF06CFB8C1}" dt="2022-10-10T11:37:23.199" v="3663" actId="20577"/>
        <pc:sldMkLst>
          <pc:docMk/>
          <pc:sldMk cId="0" sldId="342"/>
        </pc:sldMkLst>
        <pc:spChg chg="mod">
          <ac:chgData name="Louise Elliott" userId="4dd3eac6-b09a-4cbc-85e2-726e13a4430f" providerId="ADAL" clId="{805D64A1-2D13-4AED-B152-68FF06CFB8C1}" dt="2022-10-10T11:37:23.199" v="3663" actId="20577"/>
          <ac:spMkLst>
            <pc:docMk/>
            <pc:sldMk cId="0" sldId="342"/>
            <ac:spMk id="49156" creationId="{282E839D-E90F-9E6A-DED1-4B77183A1DE8}"/>
          </ac:spMkLst>
        </pc:spChg>
      </pc:sldChg>
      <pc:sldChg chg="modSp mod">
        <pc:chgData name="Louise Elliott" userId="4dd3eac6-b09a-4cbc-85e2-726e13a4430f" providerId="ADAL" clId="{805D64A1-2D13-4AED-B152-68FF06CFB8C1}" dt="2022-09-28T13:39:08.465" v="125" actId="20577"/>
        <pc:sldMkLst>
          <pc:docMk/>
          <pc:sldMk cId="1002195455" sldId="349"/>
        </pc:sldMkLst>
        <pc:spChg chg="mod">
          <ac:chgData name="Louise Elliott" userId="4dd3eac6-b09a-4cbc-85e2-726e13a4430f" providerId="ADAL" clId="{805D64A1-2D13-4AED-B152-68FF06CFB8C1}" dt="2022-09-28T13:38:36.851" v="96" actId="20577"/>
          <ac:spMkLst>
            <pc:docMk/>
            <pc:sldMk cId="1002195455" sldId="349"/>
            <ac:spMk id="3" creationId="{7E63CE16-9F8E-1CB0-E0A6-915617A60CF6}"/>
          </ac:spMkLst>
        </pc:spChg>
        <pc:spChg chg="mod">
          <ac:chgData name="Louise Elliott" userId="4dd3eac6-b09a-4cbc-85e2-726e13a4430f" providerId="ADAL" clId="{805D64A1-2D13-4AED-B152-68FF06CFB8C1}" dt="2022-09-28T13:39:08.465" v="125" actId="20577"/>
          <ac:spMkLst>
            <pc:docMk/>
            <pc:sldMk cId="1002195455" sldId="349"/>
            <ac:spMk id="4" creationId="{FDC7DE40-DFDE-7EF7-7D2C-7C08147ABA81}"/>
          </ac:spMkLst>
        </pc:spChg>
        <pc:spChg chg="mod">
          <ac:chgData name="Louise Elliott" userId="4dd3eac6-b09a-4cbc-85e2-726e13a4430f" providerId="ADAL" clId="{805D64A1-2D13-4AED-B152-68FF06CFB8C1}" dt="2022-09-28T13:38:54.249" v="114" actId="20577"/>
          <ac:spMkLst>
            <pc:docMk/>
            <pc:sldMk cId="1002195455" sldId="349"/>
            <ac:spMk id="5" creationId="{D17F40B0-1D9B-51CC-9D28-DC86DE33C289}"/>
          </ac:spMkLst>
        </pc:spChg>
        <pc:spChg chg="mod">
          <ac:chgData name="Louise Elliott" userId="4dd3eac6-b09a-4cbc-85e2-726e13a4430f" providerId="ADAL" clId="{805D64A1-2D13-4AED-B152-68FF06CFB8C1}" dt="2022-09-28T13:39:04.576" v="124" actId="20577"/>
          <ac:spMkLst>
            <pc:docMk/>
            <pc:sldMk cId="1002195455" sldId="349"/>
            <ac:spMk id="8" creationId="{51E01A6C-D2DA-F11E-CD1E-39481A8D1952}"/>
          </ac:spMkLst>
        </pc:spChg>
      </pc:sldChg>
      <pc:sldChg chg="modSp mod">
        <pc:chgData name="Louise Elliott" userId="4dd3eac6-b09a-4cbc-85e2-726e13a4430f" providerId="ADAL" clId="{805D64A1-2D13-4AED-B152-68FF06CFB8C1}" dt="2022-10-10T11:52:53.067" v="4528" actId="20577"/>
        <pc:sldMkLst>
          <pc:docMk/>
          <pc:sldMk cId="2709537000" sldId="350"/>
        </pc:sldMkLst>
        <pc:spChg chg="mod">
          <ac:chgData name="Louise Elliott" userId="4dd3eac6-b09a-4cbc-85e2-726e13a4430f" providerId="ADAL" clId="{805D64A1-2D13-4AED-B152-68FF06CFB8C1}" dt="2022-10-10T11:47:39.370" v="4210" actId="20577"/>
          <ac:spMkLst>
            <pc:docMk/>
            <pc:sldMk cId="2709537000" sldId="350"/>
            <ac:spMk id="8" creationId="{3F2FF0AA-21EC-ACD2-7F0A-DDB4288B876E}"/>
          </ac:spMkLst>
        </pc:spChg>
        <pc:spChg chg="mod">
          <ac:chgData name="Louise Elliott" userId="4dd3eac6-b09a-4cbc-85e2-726e13a4430f" providerId="ADAL" clId="{805D64A1-2D13-4AED-B152-68FF06CFB8C1}" dt="2022-10-10T11:50:59.435" v="4333" actId="313"/>
          <ac:spMkLst>
            <pc:docMk/>
            <pc:sldMk cId="2709537000" sldId="350"/>
            <ac:spMk id="9" creationId="{4CE68ACC-8E0A-9C49-7AD8-EB165A6C6587}"/>
          </ac:spMkLst>
        </pc:spChg>
        <pc:spChg chg="mod">
          <ac:chgData name="Louise Elliott" userId="4dd3eac6-b09a-4cbc-85e2-726e13a4430f" providerId="ADAL" clId="{805D64A1-2D13-4AED-B152-68FF06CFB8C1}" dt="2022-10-10T11:43:08.651" v="4041" actId="20577"/>
          <ac:spMkLst>
            <pc:docMk/>
            <pc:sldMk cId="2709537000" sldId="350"/>
            <ac:spMk id="10" creationId="{879DDB3E-6093-432E-B174-61DC1A784C2C}"/>
          </ac:spMkLst>
        </pc:spChg>
        <pc:spChg chg="mod">
          <ac:chgData name="Louise Elliott" userId="4dd3eac6-b09a-4cbc-85e2-726e13a4430f" providerId="ADAL" clId="{805D64A1-2D13-4AED-B152-68FF06CFB8C1}" dt="2022-10-10T11:52:25.928" v="4466" actId="20577"/>
          <ac:spMkLst>
            <pc:docMk/>
            <pc:sldMk cId="2709537000" sldId="350"/>
            <ac:spMk id="13" creationId="{CC5B6F1B-753E-77E1-21B6-196839D6BA8D}"/>
          </ac:spMkLst>
        </pc:spChg>
        <pc:spChg chg="mod">
          <ac:chgData name="Louise Elliott" userId="4dd3eac6-b09a-4cbc-85e2-726e13a4430f" providerId="ADAL" clId="{805D64A1-2D13-4AED-B152-68FF06CFB8C1}" dt="2022-10-10T11:52:53.067" v="4528" actId="20577"/>
          <ac:spMkLst>
            <pc:docMk/>
            <pc:sldMk cId="2709537000" sldId="350"/>
            <ac:spMk id="14" creationId="{2B63E2B6-96A0-D0B6-674C-989F76D19382}"/>
          </ac:spMkLst>
        </pc:spChg>
      </pc:sldChg>
      <pc:sldChg chg="modSp mod modClrScheme modAnim chgLayout">
        <pc:chgData name="Louise Elliott" userId="4dd3eac6-b09a-4cbc-85e2-726e13a4430f" providerId="ADAL" clId="{805D64A1-2D13-4AED-B152-68FF06CFB8C1}" dt="2022-10-10T10:59:11.199" v="1959"/>
        <pc:sldMkLst>
          <pc:docMk/>
          <pc:sldMk cId="3410079962" sldId="351"/>
        </pc:sldMkLst>
        <pc:spChg chg="mod ord">
          <ac:chgData name="Louise Elliott" userId="4dd3eac6-b09a-4cbc-85e2-726e13a4430f" providerId="ADAL" clId="{805D64A1-2D13-4AED-B152-68FF06CFB8C1}" dt="2022-09-28T14:05:45.197" v="318" actId="700"/>
          <ac:spMkLst>
            <pc:docMk/>
            <pc:sldMk cId="3410079962" sldId="351"/>
            <ac:spMk id="2" creationId="{39AD3DF9-69D3-4D6A-6BB5-776F9751F9CD}"/>
          </ac:spMkLst>
        </pc:spChg>
        <pc:spChg chg="mod ord">
          <ac:chgData name="Louise Elliott" userId="4dd3eac6-b09a-4cbc-85e2-726e13a4430f" providerId="ADAL" clId="{805D64A1-2D13-4AED-B152-68FF06CFB8C1}" dt="2022-09-28T14:19:37.832" v="757" actId="14100"/>
          <ac:spMkLst>
            <pc:docMk/>
            <pc:sldMk cId="3410079962" sldId="351"/>
            <ac:spMk id="4" creationId="{E6972794-90F7-8C10-4779-C861F5CBC103}"/>
          </ac:spMkLst>
        </pc:spChg>
        <pc:spChg chg="mod ord">
          <ac:chgData name="Louise Elliott" userId="4dd3eac6-b09a-4cbc-85e2-726e13a4430f" providerId="ADAL" clId="{805D64A1-2D13-4AED-B152-68FF06CFB8C1}" dt="2022-09-28T14:05:45.197" v="318" actId="700"/>
          <ac:spMkLst>
            <pc:docMk/>
            <pc:sldMk cId="3410079962" sldId="351"/>
            <ac:spMk id="5" creationId="{9DAC9368-D4EC-E525-321E-0B722FE6ECEE}"/>
          </ac:spMkLst>
        </pc:spChg>
        <pc:spChg chg="mod ord">
          <ac:chgData name="Louise Elliott" userId="4dd3eac6-b09a-4cbc-85e2-726e13a4430f" providerId="ADAL" clId="{805D64A1-2D13-4AED-B152-68FF06CFB8C1}" dt="2022-09-28T14:19:42.718" v="758" actId="1076"/>
          <ac:spMkLst>
            <pc:docMk/>
            <pc:sldMk cId="3410079962" sldId="351"/>
            <ac:spMk id="10" creationId="{3E03E8A3-636B-2FEC-1C73-D100A4D1DB37}"/>
          </ac:spMkLst>
        </pc:spChg>
        <pc:picChg chg="mod">
          <ac:chgData name="Louise Elliott" userId="4dd3eac6-b09a-4cbc-85e2-726e13a4430f" providerId="ADAL" clId="{805D64A1-2D13-4AED-B152-68FF06CFB8C1}" dt="2022-09-28T14:19:35.805" v="756" actId="14100"/>
          <ac:picMkLst>
            <pc:docMk/>
            <pc:sldMk cId="3410079962" sldId="351"/>
            <ac:picMk id="17" creationId="{75725BC6-3A2E-60CA-F1ED-DE33729D8548}"/>
          </ac:picMkLst>
        </pc:picChg>
      </pc:sldChg>
      <pc:sldChg chg="modSp mod">
        <pc:chgData name="Louise Elliott" userId="4dd3eac6-b09a-4cbc-85e2-726e13a4430f" providerId="ADAL" clId="{805D64A1-2D13-4AED-B152-68FF06CFB8C1}" dt="2022-10-10T11:15:14.777" v="2934" actId="1076"/>
        <pc:sldMkLst>
          <pc:docMk/>
          <pc:sldMk cId="1683108734" sldId="352"/>
        </pc:sldMkLst>
        <pc:graphicFrameChg chg="mod modGraphic">
          <ac:chgData name="Louise Elliott" userId="4dd3eac6-b09a-4cbc-85e2-726e13a4430f" providerId="ADAL" clId="{805D64A1-2D13-4AED-B152-68FF06CFB8C1}" dt="2022-10-10T11:15:14.777" v="2934" actId="1076"/>
          <ac:graphicFrameMkLst>
            <pc:docMk/>
            <pc:sldMk cId="1683108734" sldId="352"/>
            <ac:graphicFrameMk id="6" creationId="{FCBB0749-CAF0-01E9-B0E5-8E4573EC4566}"/>
          </ac:graphicFrameMkLst>
        </pc:graphicFrameChg>
      </pc:sldChg>
      <pc:sldChg chg="modSp mod">
        <pc:chgData name="Louise Elliott" userId="4dd3eac6-b09a-4cbc-85e2-726e13a4430f" providerId="ADAL" clId="{805D64A1-2D13-4AED-B152-68FF06CFB8C1}" dt="2022-10-10T11:24:34.206" v="3214" actId="1076"/>
        <pc:sldMkLst>
          <pc:docMk/>
          <pc:sldMk cId="3682326413" sldId="353"/>
        </pc:sldMkLst>
        <pc:spChg chg="mod">
          <ac:chgData name="Louise Elliott" userId="4dd3eac6-b09a-4cbc-85e2-726e13a4430f" providerId="ADAL" clId="{805D64A1-2D13-4AED-B152-68FF06CFB8C1}" dt="2022-10-10T11:24:34.206" v="3214" actId="1076"/>
          <ac:spMkLst>
            <pc:docMk/>
            <pc:sldMk cId="3682326413" sldId="353"/>
            <ac:spMk id="2" creationId="{54EFF359-6BB8-858D-5094-CC987ECAC070}"/>
          </ac:spMkLst>
        </pc:spChg>
        <pc:spChg chg="mod">
          <ac:chgData name="Louise Elliott" userId="4dd3eac6-b09a-4cbc-85e2-726e13a4430f" providerId="ADAL" clId="{805D64A1-2D13-4AED-B152-68FF06CFB8C1}" dt="2022-10-10T11:24:31.925" v="3213" actId="1076"/>
          <ac:spMkLst>
            <pc:docMk/>
            <pc:sldMk cId="3682326413" sldId="353"/>
            <ac:spMk id="3" creationId="{6C7DC517-4301-BCFA-F61D-CC24A48A48CA}"/>
          </ac:spMkLst>
        </pc:spChg>
      </pc:sldChg>
      <pc:sldChg chg="modSp mod">
        <pc:chgData name="Louise Elliott" userId="4dd3eac6-b09a-4cbc-85e2-726e13a4430f" providerId="ADAL" clId="{805D64A1-2D13-4AED-B152-68FF06CFB8C1}" dt="2022-10-10T11:25:29.849" v="3275" actId="20577"/>
        <pc:sldMkLst>
          <pc:docMk/>
          <pc:sldMk cId="966424864" sldId="354"/>
        </pc:sldMkLst>
        <pc:spChg chg="mod">
          <ac:chgData name="Louise Elliott" userId="4dd3eac6-b09a-4cbc-85e2-726e13a4430f" providerId="ADAL" clId="{805D64A1-2D13-4AED-B152-68FF06CFB8C1}" dt="2022-10-10T11:24:45.383" v="3223" actId="20577"/>
          <ac:spMkLst>
            <pc:docMk/>
            <pc:sldMk cId="966424864" sldId="354"/>
            <ac:spMk id="3" creationId="{7E63CE16-9F8E-1CB0-E0A6-915617A60CF6}"/>
          </ac:spMkLst>
        </pc:spChg>
        <pc:spChg chg="mod">
          <ac:chgData name="Louise Elliott" userId="4dd3eac6-b09a-4cbc-85e2-726e13a4430f" providerId="ADAL" clId="{805D64A1-2D13-4AED-B152-68FF06CFB8C1}" dt="2022-10-10T11:25:29.849" v="3275" actId="20577"/>
          <ac:spMkLst>
            <pc:docMk/>
            <pc:sldMk cId="966424864" sldId="354"/>
            <ac:spMk id="4" creationId="{FDC7DE40-DFDE-7EF7-7D2C-7C08147ABA81}"/>
          </ac:spMkLst>
        </pc:spChg>
        <pc:spChg chg="mod">
          <ac:chgData name="Louise Elliott" userId="4dd3eac6-b09a-4cbc-85e2-726e13a4430f" providerId="ADAL" clId="{805D64A1-2D13-4AED-B152-68FF06CFB8C1}" dt="2022-10-10T11:25:21.663" v="3273" actId="20577"/>
          <ac:spMkLst>
            <pc:docMk/>
            <pc:sldMk cId="966424864" sldId="354"/>
            <ac:spMk id="5" creationId="{D17F40B0-1D9B-51CC-9D28-DC86DE33C289}"/>
          </ac:spMkLst>
        </pc:spChg>
        <pc:spChg chg="mod">
          <ac:chgData name="Louise Elliott" userId="4dd3eac6-b09a-4cbc-85e2-726e13a4430f" providerId="ADAL" clId="{805D64A1-2D13-4AED-B152-68FF06CFB8C1}" dt="2022-10-10T11:25:19.055" v="3272" actId="20577"/>
          <ac:spMkLst>
            <pc:docMk/>
            <pc:sldMk cId="966424864" sldId="354"/>
            <ac:spMk id="8" creationId="{51E01A6C-D2DA-F11E-CD1E-39481A8D1952}"/>
          </ac:spMkLst>
        </pc:spChg>
      </pc:sldChg>
      <pc:sldChg chg="modSp mod">
        <pc:chgData name="Louise Elliott" userId="4dd3eac6-b09a-4cbc-85e2-726e13a4430f" providerId="ADAL" clId="{805D64A1-2D13-4AED-B152-68FF06CFB8C1}" dt="2022-10-10T11:33:08.143" v="3604" actId="404"/>
        <pc:sldMkLst>
          <pc:docMk/>
          <pc:sldMk cId="408945568" sldId="357"/>
        </pc:sldMkLst>
        <pc:spChg chg="mod">
          <ac:chgData name="Louise Elliott" userId="4dd3eac6-b09a-4cbc-85e2-726e13a4430f" providerId="ADAL" clId="{805D64A1-2D13-4AED-B152-68FF06CFB8C1}" dt="2022-10-10T11:33:08.143" v="3604" actId="404"/>
          <ac:spMkLst>
            <pc:docMk/>
            <pc:sldMk cId="408945568" sldId="357"/>
            <ac:spMk id="3" creationId="{DBEB677A-5EFA-C545-C4F6-55C6FC328AB5}"/>
          </ac:spMkLst>
        </pc:spChg>
      </pc:sldChg>
      <pc:sldChg chg="modSp mod">
        <pc:chgData name="Louise Elliott" userId="4dd3eac6-b09a-4cbc-85e2-726e13a4430f" providerId="ADAL" clId="{805D64A1-2D13-4AED-B152-68FF06CFB8C1}" dt="2022-10-10T11:33:43.114" v="3615" actId="20577"/>
        <pc:sldMkLst>
          <pc:docMk/>
          <pc:sldMk cId="3508295582" sldId="360"/>
        </pc:sldMkLst>
        <pc:spChg chg="mod">
          <ac:chgData name="Louise Elliott" userId="4dd3eac6-b09a-4cbc-85e2-726e13a4430f" providerId="ADAL" clId="{805D64A1-2D13-4AED-B152-68FF06CFB8C1}" dt="2022-10-10T11:33:43.114" v="3615" actId="20577"/>
          <ac:spMkLst>
            <pc:docMk/>
            <pc:sldMk cId="3508295582" sldId="360"/>
            <ac:spMk id="3" creationId="{2749F204-36A6-BBEC-FCDB-62B1E6778D6D}"/>
          </ac:spMkLst>
        </pc:spChg>
      </pc:sldChg>
      <pc:sldChg chg="modSp mod">
        <pc:chgData name="Louise Elliott" userId="4dd3eac6-b09a-4cbc-85e2-726e13a4430f" providerId="ADAL" clId="{805D64A1-2D13-4AED-B152-68FF06CFB8C1}" dt="2022-10-10T11:38:41.872" v="3743" actId="20577"/>
        <pc:sldMkLst>
          <pc:docMk/>
          <pc:sldMk cId="257062150" sldId="378"/>
        </pc:sldMkLst>
        <pc:spChg chg="mod">
          <ac:chgData name="Louise Elliott" userId="4dd3eac6-b09a-4cbc-85e2-726e13a4430f" providerId="ADAL" clId="{805D64A1-2D13-4AED-B152-68FF06CFB8C1}" dt="2022-10-10T11:38:41.872" v="3743" actId="20577"/>
          <ac:spMkLst>
            <pc:docMk/>
            <pc:sldMk cId="257062150" sldId="378"/>
            <ac:spMk id="49156" creationId="{282E839D-E90F-9E6A-DED1-4B77183A1DE8}"/>
          </ac:spMkLst>
        </pc:spChg>
      </pc:sldChg>
      <pc:sldChg chg="modSp mod">
        <pc:chgData name="Louise Elliott" userId="4dd3eac6-b09a-4cbc-85e2-726e13a4430f" providerId="ADAL" clId="{805D64A1-2D13-4AED-B152-68FF06CFB8C1}" dt="2022-10-10T11:39:47.560" v="3792" actId="20577"/>
        <pc:sldMkLst>
          <pc:docMk/>
          <pc:sldMk cId="2693331021" sldId="379"/>
        </pc:sldMkLst>
        <pc:spChg chg="mod">
          <ac:chgData name="Louise Elliott" userId="4dd3eac6-b09a-4cbc-85e2-726e13a4430f" providerId="ADAL" clId="{805D64A1-2D13-4AED-B152-68FF06CFB8C1}" dt="2022-10-10T11:39:47.560" v="3792" actId="20577"/>
          <ac:spMkLst>
            <pc:docMk/>
            <pc:sldMk cId="2693331021" sldId="379"/>
            <ac:spMk id="49156" creationId="{282E839D-E90F-9E6A-DED1-4B77183A1DE8}"/>
          </ac:spMkLst>
        </pc:spChg>
      </pc:sldChg>
      <pc:sldChg chg="modSp mod">
        <pc:chgData name="Louise Elliott" userId="4dd3eac6-b09a-4cbc-85e2-726e13a4430f" providerId="ADAL" clId="{805D64A1-2D13-4AED-B152-68FF06CFB8C1}" dt="2022-10-10T11:40:46.232" v="3841" actId="20577"/>
        <pc:sldMkLst>
          <pc:docMk/>
          <pc:sldMk cId="2879923456" sldId="380"/>
        </pc:sldMkLst>
        <pc:spChg chg="mod">
          <ac:chgData name="Louise Elliott" userId="4dd3eac6-b09a-4cbc-85e2-726e13a4430f" providerId="ADAL" clId="{805D64A1-2D13-4AED-B152-68FF06CFB8C1}" dt="2022-10-10T11:40:46.232" v="3841" actId="20577"/>
          <ac:spMkLst>
            <pc:docMk/>
            <pc:sldMk cId="2879923456" sldId="380"/>
            <ac:spMk id="49156" creationId="{282E839D-E90F-9E6A-DED1-4B77183A1DE8}"/>
          </ac:spMkLst>
        </pc:spChg>
      </pc:sldChg>
      <pc:sldChg chg="modSp mod">
        <pc:chgData name="Louise Elliott" userId="4dd3eac6-b09a-4cbc-85e2-726e13a4430f" providerId="ADAL" clId="{805D64A1-2D13-4AED-B152-68FF06CFB8C1}" dt="2022-10-10T11:41:56.793" v="3955" actId="20577"/>
        <pc:sldMkLst>
          <pc:docMk/>
          <pc:sldMk cId="356958304" sldId="381"/>
        </pc:sldMkLst>
        <pc:spChg chg="mod">
          <ac:chgData name="Louise Elliott" userId="4dd3eac6-b09a-4cbc-85e2-726e13a4430f" providerId="ADAL" clId="{805D64A1-2D13-4AED-B152-68FF06CFB8C1}" dt="2022-10-10T11:41:56.793" v="3955" actId="20577"/>
          <ac:spMkLst>
            <pc:docMk/>
            <pc:sldMk cId="356958304" sldId="381"/>
            <ac:spMk id="49156" creationId="{282E839D-E90F-9E6A-DED1-4B77183A1DE8}"/>
          </ac:spMkLst>
        </pc:spChg>
      </pc:sldChg>
      <pc:sldChg chg="del">
        <pc:chgData name="Louise Elliott" userId="4dd3eac6-b09a-4cbc-85e2-726e13a4430f" providerId="ADAL" clId="{805D64A1-2D13-4AED-B152-68FF06CFB8C1}" dt="2022-10-10T11:53:14.012" v="4532" actId="47"/>
        <pc:sldMkLst>
          <pc:docMk/>
          <pc:sldMk cId="2390270810" sldId="382"/>
        </pc:sldMkLst>
      </pc:sldChg>
      <pc:sldChg chg="add ord">
        <pc:chgData name="Louise Elliott" userId="4dd3eac6-b09a-4cbc-85e2-726e13a4430f" providerId="ADAL" clId="{805D64A1-2D13-4AED-B152-68FF06CFB8C1}" dt="2022-10-10T11:53:11.198" v="4531"/>
        <pc:sldMkLst>
          <pc:docMk/>
          <pc:sldMk cId="719607020" sldId="383"/>
        </pc:sldMkLst>
      </pc:sldChg>
      <pc:sldMasterChg chg="delSp mod modSldLayout">
        <pc:chgData name="Louise Elliott" userId="4dd3eac6-b09a-4cbc-85e2-726e13a4430f" providerId="ADAL" clId="{805D64A1-2D13-4AED-B152-68FF06CFB8C1}" dt="2022-09-28T13:32:23.457" v="33" actId="20577"/>
        <pc:sldMasterMkLst>
          <pc:docMk/>
          <pc:sldMasterMk cId="0" sldId="2147483660"/>
        </pc:sldMasterMkLst>
        <pc:picChg chg="del">
          <ac:chgData name="Louise Elliott" userId="4dd3eac6-b09a-4cbc-85e2-726e13a4430f" providerId="ADAL" clId="{805D64A1-2D13-4AED-B152-68FF06CFB8C1}" dt="2022-09-28T13:32:05.790" v="8" actId="21"/>
          <ac:picMkLst>
            <pc:docMk/>
            <pc:sldMasterMk cId="0" sldId="2147483660"/>
            <ac:picMk id="3" creationId="{BE8D6BDD-27BA-E2AC-D144-0694792B4238}"/>
          </ac:picMkLst>
        </pc:picChg>
        <pc:sldLayoutChg chg="addSp modSp">
          <pc:chgData name="Louise Elliott" userId="4dd3eac6-b09a-4cbc-85e2-726e13a4430f" providerId="ADAL" clId="{805D64A1-2D13-4AED-B152-68FF06CFB8C1}" dt="2022-09-28T13:32:23.457" v="33" actId="20577"/>
          <pc:sldLayoutMkLst>
            <pc:docMk/>
            <pc:sldMasterMk cId="0" sldId="2147483660"/>
            <pc:sldLayoutMk cId="3855814611" sldId="2147483661"/>
          </pc:sldLayoutMkLst>
          <pc:spChg chg="mod">
            <ac:chgData name="Louise Elliott" userId="4dd3eac6-b09a-4cbc-85e2-726e13a4430f" providerId="ADAL" clId="{805D64A1-2D13-4AED-B152-68FF06CFB8C1}" dt="2022-09-28T13:32:23.457" v="33" actId="20577"/>
            <ac:spMkLst>
              <pc:docMk/>
              <pc:sldMasterMk cId="0" sldId="2147483660"/>
              <pc:sldLayoutMk cId="3855814611" sldId="2147483661"/>
              <ac:spMk id="2" creationId="{00000000-0000-0000-0000-000000000000}"/>
            </ac:spMkLst>
          </pc:spChg>
          <pc:picChg chg="add mod">
            <ac:chgData name="Louise Elliott" userId="4dd3eac6-b09a-4cbc-85e2-726e13a4430f" providerId="ADAL" clId="{805D64A1-2D13-4AED-B152-68FF06CFB8C1}" dt="2022-09-28T13:32:15.211" v="9"/>
            <ac:picMkLst>
              <pc:docMk/>
              <pc:sldMasterMk cId="0" sldId="2147483660"/>
              <pc:sldLayoutMk cId="3855814611" sldId="2147483661"/>
              <ac:picMk id="7" creationId="{DCB383B5-CB9D-D6ED-45E9-CC5B0269865B}"/>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F58021-4449-45DF-91C2-F763DB80FFF7}" type="doc">
      <dgm:prSet loTypeId="urn:microsoft.com/office/officeart/2005/8/layout/cycle2" loCatId="cycle" qsTypeId="urn:microsoft.com/office/officeart/2005/8/quickstyle/simple1" qsCatId="simple" csTypeId="urn:microsoft.com/office/officeart/2005/8/colors/colorful1#2" csCatId="colorful" phldr="1"/>
      <dgm:spPr/>
      <dgm:t>
        <a:bodyPr/>
        <a:lstStyle/>
        <a:p>
          <a:endParaRPr lang="en-GB"/>
        </a:p>
      </dgm:t>
    </dgm:pt>
    <dgm:pt modelId="{1E9CBAFC-6A6C-4EE5-BCE8-457AB94A4AAD}" type="pres">
      <dgm:prSet presAssocID="{F5F58021-4449-45DF-91C2-F763DB80FFF7}" presName="cycle" presStyleCnt="0">
        <dgm:presLayoutVars>
          <dgm:dir/>
          <dgm:resizeHandles val="exact"/>
        </dgm:presLayoutVars>
      </dgm:prSet>
      <dgm:spPr/>
    </dgm:pt>
  </dgm:ptLst>
  <dgm:cxnLst>
    <dgm:cxn modelId="{740B89BE-CD3B-4E08-B6A4-A8E23631A299}" type="presOf" srcId="{F5F58021-4449-45DF-91C2-F763DB80FFF7}" destId="{1E9CBAFC-6A6C-4EE5-BCE8-457AB94A4AA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F58021-4449-45DF-91C2-F763DB80FFF7}" type="doc">
      <dgm:prSet loTypeId="urn:microsoft.com/office/officeart/2005/8/layout/cycle2" loCatId="cycle" qsTypeId="urn:microsoft.com/office/officeart/2005/8/quickstyle/simple1" qsCatId="simple" csTypeId="urn:microsoft.com/office/officeart/2005/8/colors/colorful1#2" csCatId="colorful" phldr="1"/>
      <dgm:spPr/>
      <dgm:t>
        <a:bodyPr/>
        <a:lstStyle/>
        <a:p>
          <a:endParaRPr lang="en-GB"/>
        </a:p>
      </dgm:t>
    </dgm:pt>
    <dgm:pt modelId="{1E9CBAFC-6A6C-4EE5-BCE8-457AB94A4AAD}" type="pres">
      <dgm:prSet presAssocID="{F5F58021-4449-45DF-91C2-F763DB80FFF7}" presName="cycle" presStyleCnt="0">
        <dgm:presLayoutVars>
          <dgm:dir/>
          <dgm:resizeHandles val="exact"/>
        </dgm:presLayoutVars>
      </dgm:prSet>
      <dgm:spPr/>
    </dgm:pt>
  </dgm:ptLst>
  <dgm:cxnLst>
    <dgm:cxn modelId="{740B89BE-CD3B-4E08-B6A4-A8E23631A299}" type="presOf" srcId="{F5F58021-4449-45DF-91C2-F763DB80FFF7}" destId="{1E9CBAFC-6A6C-4EE5-BCE8-457AB94A4AA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42372F-98BA-2236-AA38-B68D819A56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F37A1F6-B945-4AC7-882D-0881CBF4D3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672FC9-A7D2-4FF2-A171-768140894B86}" type="datetimeFigureOut">
              <a:rPr lang="en-GB" smtClean="0"/>
              <a:t>10/10/2022</a:t>
            </a:fld>
            <a:endParaRPr lang="en-GB"/>
          </a:p>
        </p:txBody>
      </p:sp>
      <p:sp>
        <p:nvSpPr>
          <p:cNvPr id="4" name="Footer Placeholder 3">
            <a:extLst>
              <a:ext uri="{FF2B5EF4-FFF2-40B4-BE49-F238E27FC236}">
                <a16:creationId xmlns:a16="http://schemas.microsoft.com/office/drawing/2014/main" id="{7432AAAF-69DF-3FEE-7CEF-3C53FD832F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Scottish Catholic Education Service</a:t>
            </a:r>
          </a:p>
        </p:txBody>
      </p:sp>
      <p:sp>
        <p:nvSpPr>
          <p:cNvPr id="5" name="Slide Number Placeholder 4">
            <a:extLst>
              <a:ext uri="{FF2B5EF4-FFF2-40B4-BE49-F238E27FC236}">
                <a16:creationId xmlns:a16="http://schemas.microsoft.com/office/drawing/2014/main" id="{E346B29F-684F-8FAA-3E82-C16F9D1F4C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8D890E-253E-4277-A03F-33CBFA7EBA5C}" type="slidenum">
              <a:rPr lang="en-GB" smtClean="0"/>
              <a:t>‹#›</a:t>
            </a:fld>
            <a:endParaRPr lang="en-GB"/>
          </a:p>
        </p:txBody>
      </p:sp>
    </p:spTree>
    <p:extLst>
      <p:ext uri="{BB962C8B-B14F-4D97-AF65-F5344CB8AC3E}">
        <p14:creationId xmlns:p14="http://schemas.microsoft.com/office/powerpoint/2010/main" val="875521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E21C30-037A-7583-7021-31DF861DF18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0B7C8E54-B075-9E49-D400-1506F32D1CE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19B921D-A060-4C3B-AED7-09AEE6C2CA92}" type="datetimeFigureOut">
              <a:rPr lang="en-GB"/>
              <a:pPr>
                <a:defRPr/>
              </a:pPr>
              <a:t>10/10/2022</a:t>
            </a:fld>
            <a:endParaRPr lang="en-GB"/>
          </a:p>
        </p:txBody>
      </p:sp>
      <p:sp>
        <p:nvSpPr>
          <p:cNvPr id="4" name="Slide Image Placeholder 3">
            <a:extLst>
              <a:ext uri="{FF2B5EF4-FFF2-40B4-BE49-F238E27FC236}">
                <a16:creationId xmlns:a16="http://schemas.microsoft.com/office/drawing/2014/main" id="{CDB838B1-6624-EB97-D7A4-7E0A9285D29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E903318D-C82D-8351-ED20-666116FDFF2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46587F9-5461-2F81-3302-321649AB8C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r>
              <a:rPr lang="en-GB"/>
              <a:t>Scottish Catholic Education Service</a:t>
            </a:r>
          </a:p>
        </p:txBody>
      </p:sp>
      <p:sp>
        <p:nvSpPr>
          <p:cNvPr id="7" name="Slide Number Placeholder 6">
            <a:extLst>
              <a:ext uri="{FF2B5EF4-FFF2-40B4-BE49-F238E27FC236}">
                <a16:creationId xmlns:a16="http://schemas.microsoft.com/office/drawing/2014/main" id="{1F422513-1799-2872-11CB-30BA27F7B09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57B2EB0F-BEDA-4B6F-933E-08F1E0E16C48}" type="slidenum">
              <a:rPr lang="en-GB" altLang="en-US"/>
              <a:pPr/>
              <a:t>‹#›</a:t>
            </a:fld>
            <a:endParaRPr lang="en-GB"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lueletterbible.org/nlt/eph/3/19/s_110001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1</a:t>
            </a:fld>
            <a:endParaRPr lang="en-GB" altLang="en-US"/>
          </a:p>
        </p:txBody>
      </p:sp>
      <p:sp>
        <p:nvSpPr>
          <p:cNvPr id="5" name="Footer Placeholder 4">
            <a:extLst>
              <a:ext uri="{FF2B5EF4-FFF2-40B4-BE49-F238E27FC236}">
                <a16:creationId xmlns:a16="http://schemas.microsoft.com/office/drawing/2014/main" id="{EBAE003B-C20A-0416-DDEB-FC9024669062}"/>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10763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51DA320-2B3D-C1F0-5A91-648658453D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E45AF04-0ED5-B8F1-D983-0E42473A6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a:p>
            <a:pPr eaLnBrk="1" hangingPunct="1">
              <a:spcBef>
                <a:spcPct val="0"/>
              </a:spcBef>
            </a:pPr>
            <a:endParaRPr lang="en-GB" altLang="en-US"/>
          </a:p>
        </p:txBody>
      </p:sp>
      <p:sp>
        <p:nvSpPr>
          <p:cNvPr id="15364" name="Slide Number Placeholder 3">
            <a:extLst>
              <a:ext uri="{FF2B5EF4-FFF2-40B4-BE49-F238E27FC236}">
                <a16:creationId xmlns:a16="http://schemas.microsoft.com/office/drawing/2014/main" id="{77CDD25F-DF13-8C64-F398-37DC35703B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FFAB1A-4C7D-4C9F-A1CE-2BE0F0A56EC1}" type="slidenum">
              <a:rPr lang="en-GB" altLang="en-US"/>
              <a:pPr>
                <a:spcBef>
                  <a:spcPct val="0"/>
                </a:spcBef>
              </a:pPr>
              <a:t>10</a:t>
            </a:fld>
            <a:endParaRPr lang="en-GB" altLang="en-US"/>
          </a:p>
        </p:txBody>
      </p:sp>
      <p:sp>
        <p:nvSpPr>
          <p:cNvPr id="2" name="Footer Placeholder 1">
            <a:extLst>
              <a:ext uri="{FF2B5EF4-FFF2-40B4-BE49-F238E27FC236}">
                <a16:creationId xmlns:a16="http://schemas.microsoft.com/office/drawing/2014/main" id="{D8096597-4E87-48A2-9BC7-CC370E2E4445}"/>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461336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67D72F3-86F9-2AF8-6372-6007FC5599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5D941A92-4FBC-39AE-D161-EA91308B3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17412" name="Slide Number Placeholder 3">
            <a:extLst>
              <a:ext uri="{FF2B5EF4-FFF2-40B4-BE49-F238E27FC236}">
                <a16:creationId xmlns:a16="http://schemas.microsoft.com/office/drawing/2014/main" id="{9D1EC5EC-B998-832E-034A-7677C88548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5A59DF-3F0E-48FA-9CAB-DAA0B4016E7A}" type="slidenum">
              <a:rPr lang="en-GB" altLang="en-US"/>
              <a:pPr>
                <a:spcBef>
                  <a:spcPct val="0"/>
                </a:spcBef>
              </a:pPr>
              <a:t>11</a:t>
            </a:fld>
            <a:endParaRPr lang="en-GB" altLang="en-US"/>
          </a:p>
        </p:txBody>
      </p:sp>
      <p:sp>
        <p:nvSpPr>
          <p:cNvPr id="2" name="Footer Placeholder 1">
            <a:extLst>
              <a:ext uri="{FF2B5EF4-FFF2-40B4-BE49-F238E27FC236}">
                <a16:creationId xmlns:a16="http://schemas.microsoft.com/office/drawing/2014/main" id="{4499AFD0-9A58-AE96-FF0C-ED10A830DFA2}"/>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76686E-0675-A700-BC45-FE79620AE9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5D7C407-1ABE-29FF-466F-A3528252C0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b="0" i="0" dirty="0">
                <a:solidFill>
                  <a:srgbClr val="0A0A0A"/>
                </a:solidFill>
                <a:effectLst/>
                <a:latin typeface="arial" panose="020B0604020202020204" pitchFamily="34" charset="0"/>
              </a:rPr>
              <a:t>Further reading: Paul wrote to the Ephesians about his desire that they experience the knowledge of the Lord. He put it this way.</a:t>
            </a:r>
          </a:p>
          <a:p>
            <a:pPr algn="l"/>
            <a:r>
              <a:rPr lang="en-US" dirty="0"/>
              <a:t>	</a:t>
            </a:r>
          </a:p>
          <a:p>
            <a:pPr algn="l"/>
            <a:r>
              <a:rPr lang="en-US" dirty="0"/>
              <a:t>	</a:t>
            </a:r>
            <a:r>
              <a:rPr lang="en-US" i="1" dirty="0"/>
              <a:t>May you experience the love of Christ, though it is so great you will never fully understand it. Then you will be filled with the fullness of life and power that comes from God (</a:t>
            </a:r>
            <a:r>
              <a:rPr lang="en-US" i="1" u="none" strike="noStrike" dirty="0">
                <a:solidFill>
                  <a:srgbClr val="39547F"/>
                </a:solidFill>
                <a:effectLst/>
                <a:latin typeface="arial" panose="020B0604020202020204" pitchFamily="34" charset="0"/>
                <a:hlinkClick r:id="rId3"/>
              </a:rPr>
              <a:t>Ephesians 3:19 NLT</a:t>
            </a:r>
            <a:r>
              <a:rPr lang="en-US" i="1" dirty="0"/>
              <a:t>).</a:t>
            </a:r>
          </a:p>
          <a:p>
            <a:pPr algn="l"/>
            <a:endParaRPr lang="en-US" b="0" i="1" dirty="0">
              <a:solidFill>
                <a:srgbClr val="0A0A0A"/>
              </a:solidFill>
              <a:effectLst/>
              <a:latin typeface="arial" panose="020B0604020202020204" pitchFamily="34" charset="0"/>
            </a:endParaRPr>
          </a:p>
          <a:p>
            <a:pPr algn="l"/>
            <a:r>
              <a:rPr lang="en-US" b="0" i="0" dirty="0">
                <a:solidFill>
                  <a:srgbClr val="0A0A0A"/>
                </a:solidFill>
                <a:effectLst/>
                <a:latin typeface="arial" panose="020B0604020202020204" pitchFamily="34" charset="0"/>
              </a:rPr>
              <a:t>Knowledge of God is essential. This is why the apostle wanted the believers to understand it as much as possible.</a:t>
            </a:r>
          </a:p>
          <a:p>
            <a:pPr>
              <a:spcBef>
                <a:spcPct val="0"/>
              </a:spcBef>
            </a:pPr>
            <a:endParaRPr lang="en-US" b="1" dirty="0">
              <a:cs typeface="Calibri"/>
            </a:endParaRPr>
          </a:p>
        </p:txBody>
      </p:sp>
      <p:sp>
        <p:nvSpPr>
          <p:cNvPr id="21508" name="Slide Number Placeholder 3">
            <a:extLst>
              <a:ext uri="{FF2B5EF4-FFF2-40B4-BE49-F238E27FC236}">
                <a16:creationId xmlns:a16="http://schemas.microsoft.com/office/drawing/2014/main" id="{9E210B02-40FA-9C70-B4D6-1A7EF097CE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C4BC4E-5CB4-427F-9593-BDA730B5496F}" type="slidenum">
              <a:rPr lang="en-GB" altLang="en-US"/>
              <a:pPr>
                <a:spcBef>
                  <a:spcPct val="0"/>
                </a:spcBef>
              </a:pPr>
              <a:t>12</a:t>
            </a:fld>
            <a:endParaRPr lang="en-GB" altLang="en-US"/>
          </a:p>
        </p:txBody>
      </p:sp>
      <p:sp>
        <p:nvSpPr>
          <p:cNvPr id="2" name="Footer Placeholder 1">
            <a:extLst>
              <a:ext uri="{FF2B5EF4-FFF2-40B4-BE49-F238E27FC236}">
                <a16:creationId xmlns:a16="http://schemas.microsoft.com/office/drawing/2014/main" id="{681B212D-4B32-AA0D-2A5A-7D9CFF8F3EF5}"/>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7F6FEC4-C53E-31CE-22D8-6CC4D263B5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6AC0758-F76B-3C31-2003-1A30104251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23556" name="Slide Number Placeholder 3">
            <a:extLst>
              <a:ext uri="{FF2B5EF4-FFF2-40B4-BE49-F238E27FC236}">
                <a16:creationId xmlns:a16="http://schemas.microsoft.com/office/drawing/2014/main" id="{5DC42D98-DEEC-D1D1-8583-1787776362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0BBFDF-1FC6-4638-962A-EC5C9839C4F6}" type="slidenum">
              <a:rPr lang="en-GB" altLang="en-US"/>
              <a:pPr>
                <a:spcBef>
                  <a:spcPct val="0"/>
                </a:spcBef>
              </a:pPr>
              <a:t>13</a:t>
            </a:fld>
            <a:endParaRPr lang="en-GB" altLang="en-US"/>
          </a:p>
        </p:txBody>
      </p:sp>
      <p:sp>
        <p:nvSpPr>
          <p:cNvPr id="2" name="Footer Placeholder 1">
            <a:extLst>
              <a:ext uri="{FF2B5EF4-FFF2-40B4-BE49-F238E27FC236}">
                <a16:creationId xmlns:a16="http://schemas.microsoft.com/office/drawing/2014/main" id="{372F3F45-1470-8A1F-9471-B1788D2DA70A}"/>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7F6FEC4-C53E-31CE-22D8-6CC4D263B5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6AC0758-F76B-3C31-2003-1A30104251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23556" name="Slide Number Placeholder 3">
            <a:extLst>
              <a:ext uri="{FF2B5EF4-FFF2-40B4-BE49-F238E27FC236}">
                <a16:creationId xmlns:a16="http://schemas.microsoft.com/office/drawing/2014/main" id="{5DC42D98-DEEC-D1D1-8583-1787776362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0BBFDF-1FC6-4638-962A-EC5C9839C4F6}" type="slidenum">
              <a:rPr lang="en-GB" altLang="en-US"/>
              <a:pPr>
                <a:spcBef>
                  <a:spcPct val="0"/>
                </a:spcBef>
              </a:pPr>
              <a:t>14</a:t>
            </a:fld>
            <a:endParaRPr lang="en-GB" altLang="en-US"/>
          </a:p>
        </p:txBody>
      </p:sp>
      <p:sp>
        <p:nvSpPr>
          <p:cNvPr id="2" name="Footer Placeholder 1">
            <a:extLst>
              <a:ext uri="{FF2B5EF4-FFF2-40B4-BE49-F238E27FC236}">
                <a16:creationId xmlns:a16="http://schemas.microsoft.com/office/drawing/2014/main" id="{38D941D5-2DF5-265A-9AE3-1C5C93DDA9DB}"/>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065614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15</a:t>
            </a:fld>
            <a:endParaRPr lang="en-GB" altLang="en-US"/>
          </a:p>
        </p:txBody>
      </p:sp>
      <p:sp>
        <p:nvSpPr>
          <p:cNvPr id="5" name="Footer Placeholder 4">
            <a:extLst>
              <a:ext uri="{FF2B5EF4-FFF2-40B4-BE49-F238E27FC236}">
                <a16:creationId xmlns:a16="http://schemas.microsoft.com/office/drawing/2014/main" id="{9B487617-603A-B35A-8BBA-A67FA5A35150}"/>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4004174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16</a:t>
            </a:fld>
            <a:endParaRPr lang="en-GB" altLang="en-US"/>
          </a:p>
        </p:txBody>
      </p:sp>
      <p:sp>
        <p:nvSpPr>
          <p:cNvPr id="5" name="Footer Placeholder 4">
            <a:extLst>
              <a:ext uri="{FF2B5EF4-FFF2-40B4-BE49-F238E27FC236}">
                <a16:creationId xmlns:a16="http://schemas.microsoft.com/office/drawing/2014/main" id="{1753BEF1-F454-1CFE-315E-9AC3A049C89F}"/>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8577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7E74100-A551-B216-F177-215FA280C3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7CC96F46-FAE4-E2C1-0698-3AF42E7700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35844" name="Slide Number Placeholder 3">
            <a:extLst>
              <a:ext uri="{FF2B5EF4-FFF2-40B4-BE49-F238E27FC236}">
                <a16:creationId xmlns:a16="http://schemas.microsoft.com/office/drawing/2014/main" id="{BB3E282D-BF8D-AD6F-0684-6BFA37D025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9C5BE-3405-47C4-9659-5F5E97011D31}" type="slidenum">
              <a:rPr lang="en-GB" altLang="en-US"/>
              <a:pPr>
                <a:spcBef>
                  <a:spcPct val="0"/>
                </a:spcBef>
              </a:pPr>
              <a:t>17</a:t>
            </a:fld>
            <a:endParaRPr lang="en-GB" altLang="en-US"/>
          </a:p>
        </p:txBody>
      </p:sp>
      <p:sp>
        <p:nvSpPr>
          <p:cNvPr id="2" name="Footer Placeholder 1">
            <a:extLst>
              <a:ext uri="{FF2B5EF4-FFF2-40B4-BE49-F238E27FC236}">
                <a16:creationId xmlns:a16="http://schemas.microsoft.com/office/drawing/2014/main" id="{9E11409F-6516-862A-791B-89D914B13BE0}"/>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18</a:t>
            </a:fld>
            <a:endParaRPr lang="en-GB" altLang="en-US"/>
          </a:p>
        </p:txBody>
      </p:sp>
      <p:sp>
        <p:nvSpPr>
          <p:cNvPr id="5" name="Footer Placeholder 4">
            <a:extLst>
              <a:ext uri="{FF2B5EF4-FFF2-40B4-BE49-F238E27FC236}">
                <a16:creationId xmlns:a16="http://schemas.microsoft.com/office/drawing/2014/main" id="{528DD4B7-1126-8AC8-E029-EF9693DF4527}"/>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01102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19</a:t>
            </a:fld>
            <a:endParaRPr lang="en-GB" altLang="en-US"/>
          </a:p>
        </p:txBody>
      </p:sp>
      <p:sp>
        <p:nvSpPr>
          <p:cNvPr id="5" name="Footer Placeholder 4">
            <a:extLst>
              <a:ext uri="{FF2B5EF4-FFF2-40B4-BE49-F238E27FC236}">
                <a16:creationId xmlns:a16="http://schemas.microsoft.com/office/drawing/2014/main" id="{53E9B740-DCAA-0FD9-B4D0-F3C4667A6C3E}"/>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343445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latin typeface="Comic Sans MS"/>
            </a:endParaRPr>
          </a:p>
          <a:p>
            <a:r>
              <a:rPr lang="en-GB" dirty="0">
                <a:cs typeface="Calibri"/>
              </a:rPr>
              <a:t> </a:t>
            </a:r>
            <a:endParaRPr lang="en-GB" dirty="0"/>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2</a:t>
            </a:fld>
            <a:endParaRPr lang="en-GB" altLang="en-US"/>
          </a:p>
        </p:txBody>
      </p:sp>
      <p:sp>
        <p:nvSpPr>
          <p:cNvPr id="5" name="Footer Placeholder 4">
            <a:extLst>
              <a:ext uri="{FF2B5EF4-FFF2-40B4-BE49-F238E27FC236}">
                <a16:creationId xmlns:a16="http://schemas.microsoft.com/office/drawing/2014/main" id="{69C5FE3D-CB6E-30F3-D6B7-BB23D14D97E1}"/>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05800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92B8876-F35A-9048-3982-510F413DAD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3518781-4E45-3156-1E8B-40CD835D8317}"/>
              </a:ext>
            </a:extLst>
          </p:cNvPr>
          <p:cNvSpPr>
            <a:spLocks noGrp="1"/>
          </p:cNvSpPr>
          <p:nvPr>
            <p:ph type="body" idx="1"/>
          </p:nvPr>
        </p:nvSpPr>
        <p:spPr/>
        <p:txBody>
          <a:bodyPr>
            <a:normAutofit/>
          </a:bodyPr>
          <a:lstStyle/>
          <a:p>
            <a:pPr>
              <a:spcBef>
                <a:spcPts val="0"/>
              </a:spcBef>
              <a:spcAft>
                <a:spcPts val="0"/>
              </a:spcAft>
              <a:defRPr/>
            </a:pPr>
            <a:endParaRPr lang="en-US" b="1" dirty="0">
              <a:cs typeface="Calibri"/>
            </a:endParaRPr>
          </a:p>
        </p:txBody>
      </p:sp>
      <p:sp>
        <p:nvSpPr>
          <p:cNvPr id="44036" name="Slide Number Placeholder 3">
            <a:extLst>
              <a:ext uri="{FF2B5EF4-FFF2-40B4-BE49-F238E27FC236}">
                <a16:creationId xmlns:a16="http://schemas.microsoft.com/office/drawing/2014/main" id="{DAC3D223-DCD4-5712-6D0F-83C01997C4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F2A620-D059-4C65-8D1C-17F32EADB728}" type="slidenum">
              <a:rPr lang="en-GB" altLang="en-US"/>
              <a:pPr>
                <a:spcBef>
                  <a:spcPct val="0"/>
                </a:spcBef>
              </a:pPr>
              <a:t>20</a:t>
            </a:fld>
            <a:endParaRPr lang="en-GB" altLang="en-US"/>
          </a:p>
        </p:txBody>
      </p:sp>
      <p:sp>
        <p:nvSpPr>
          <p:cNvPr id="2" name="Footer Placeholder 1">
            <a:extLst>
              <a:ext uri="{FF2B5EF4-FFF2-40B4-BE49-F238E27FC236}">
                <a16:creationId xmlns:a16="http://schemas.microsoft.com/office/drawing/2014/main" id="{E34ACFD5-0D3A-FFBE-9920-1D303349B5F8}"/>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03E202B-350F-DF2D-B5D9-8DD91DC08E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19A5E78B-06D9-AEF8-6E25-0232281EE6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48132" name="Slide Number Placeholder 3">
            <a:extLst>
              <a:ext uri="{FF2B5EF4-FFF2-40B4-BE49-F238E27FC236}">
                <a16:creationId xmlns:a16="http://schemas.microsoft.com/office/drawing/2014/main" id="{7A3CF3DD-B48F-8474-6F35-281FCAF192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231CF0-C84E-4648-B398-EB38434A0E9E}" type="slidenum">
              <a:rPr lang="en-GB" altLang="en-US"/>
              <a:pPr>
                <a:spcBef>
                  <a:spcPct val="0"/>
                </a:spcBef>
              </a:pPr>
              <a:t>21</a:t>
            </a:fld>
            <a:endParaRPr lang="en-GB" altLang="en-US"/>
          </a:p>
        </p:txBody>
      </p:sp>
      <p:sp>
        <p:nvSpPr>
          <p:cNvPr id="2" name="Footer Placeholder 1">
            <a:extLst>
              <a:ext uri="{FF2B5EF4-FFF2-40B4-BE49-F238E27FC236}">
                <a16:creationId xmlns:a16="http://schemas.microsoft.com/office/drawing/2014/main" id="{B1C15D3C-DBE7-8390-8863-A66D537BB04F}"/>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22</a:t>
            </a:fld>
            <a:endParaRPr lang="en-GB" altLang="en-US"/>
          </a:p>
        </p:txBody>
      </p:sp>
      <p:sp>
        <p:nvSpPr>
          <p:cNvPr id="5" name="Footer Placeholder 4">
            <a:extLst>
              <a:ext uri="{FF2B5EF4-FFF2-40B4-BE49-F238E27FC236}">
                <a16:creationId xmlns:a16="http://schemas.microsoft.com/office/drawing/2014/main" id="{7A729918-B6E3-730D-6E0E-135777311369}"/>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1801255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23</a:t>
            </a:fld>
            <a:endParaRPr lang="en-GB" altLang="en-US"/>
          </a:p>
        </p:txBody>
      </p:sp>
      <p:sp>
        <p:nvSpPr>
          <p:cNvPr id="5" name="Footer Placeholder 4">
            <a:extLst>
              <a:ext uri="{FF2B5EF4-FFF2-40B4-BE49-F238E27FC236}">
                <a16:creationId xmlns:a16="http://schemas.microsoft.com/office/drawing/2014/main" id="{95A33F57-DB86-5AC0-7EEF-5F5FC124C548}"/>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3955745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24</a:t>
            </a:fld>
            <a:endParaRPr lang="en-GB" altLang="en-US"/>
          </a:p>
        </p:txBody>
      </p:sp>
      <p:sp>
        <p:nvSpPr>
          <p:cNvPr id="5" name="Footer Placeholder 4">
            <a:extLst>
              <a:ext uri="{FF2B5EF4-FFF2-40B4-BE49-F238E27FC236}">
                <a16:creationId xmlns:a16="http://schemas.microsoft.com/office/drawing/2014/main" id="{85100C49-ADC3-E010-6300-503F68C30AA8}"/>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447706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25</a:t>
            </a:fld>
            <a:endParaRPr lang="en-GB" altLang="en-US"/>
          </a:p>
        </p:txBody>
      </p:sp>
      <p:sp>
        <p:nvSpPr>
          <p:cNvPr id="5" name="Footer Placeholder 4">
            <a:extLst>
              <a:ext uri="{FF2B5EF4-FFF2-40B4-BE49-F238E27FC236}">
                <a16:creationId xmlns:a16="http://schemas.microsoft.com/office/drawing/2014/main" id="{3E41F76D-FCA6-B97B-8828-DC3449E25517}"/>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25644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26</a:t>
            </a:fld>
            <a:endParaRPr lang="en-GB" altLang="en-US"/>
          </a:p>
        </p:txBody>
      </p:sp>
      <p:sp>
        <p:nvSpPr>
          <p:cNvPr id="5" name="Footer Placeholder 4">
            <a:extLst>
              <a:ext uri="{FF2B5EF4-FFF2-40B4-BE49-F238E27FC236}">
                <a16:creationId xmlns:a16="http://schemas.microsoft.com/office/drawing/2014/main" id="{08D1438C-DB98-B6C2-9A26-FEE96B33A139}"/>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344217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27</a:t>
            </a:fld>
            <a:endParaRPr lang="en-GB" altLang="en-US"/>
          </a:p>
        </p:txBody>
      </p:sp>
      <p:sp>
        <p:nvSpPr>
          <p:cNvPr id="5" name="Footer Placeholder 4">
            <a:extLst>
              <a:ext uri="{FF2B5EF4-FFF2-40B4-BE49-F238E27FC236}">
                <a16:creationId xmlns:a16="http://schemas.microsoft.com/office/drawing/2014/main" id="{9292EB9F-43E2-7B5E-C780-F6B3346B99CD}"/>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180889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28</a:t>
            </a:fld>
            <a:endParaRPr lang="en-GB" altLang="en-US"/>
          </a:p>
        </p:txBody>
      </p:sp>
      <p:sp>
        <p:nvSpPr>
          <p:cNvPr id="5" name="Footer Placeholder 4">
            <a:extLst>
              <a:ext uri="{FF2B5EF4-FFF2-40B4-BE49-F238E27FC236}">
                <a16:creationId xmlns:a16="http://schemas.microsoft.com/office/drawing/2014/main" id="{9EF9FFA7-1EB6-6514-8A3C-AA3F621539F5}"/>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271700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A95AD76-D494-C2CF-4564-C03C8A8802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DA8D3B4-0430-DDBE-1D9E-5931A8401E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4100" name="Slide Number Placeholder 3">
            <a:extLst>
              <a:ext uri="{FF2B5EF4-FFF2-40B4-BE49-F238E27FC236}">
                <a16:creationId xmlns:a16="http://schemas.microsoft.com/office/drawing/2014/main" id="{42187DE1-8E00-03B4-DEF4-85D123B64E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B120F-75A6-4737-B1BE-2D2CABE14566}" type="slidenum">
              <a:rPr lang="en-GB" altLang="en-US"/>
              <a:pPr>
                <a:spcBef>
                  <a:spcPct val="0"/>
                </a:spcBef>
              </a:pPr>
              <a:t>3</a:t>
            </a:fld>
            <a:endParaRPr lang="en-GB" altLang="en-US"/>
          </a:p>
        </p:txBody>
      </p:sp>
      <p:sp>
        <p:nvSpPr>
          <p:cNvPr id="2" name="Footer Placeholder 1">
            <a:extLst>
              <a:ext uri="{FF2B5EF4-FFF2-40B4-BE49-F238E27FC236}">
                <a16:creationId xmlns:a16="http://schemas.microsoft.com/office/drawing/2014/main" id="{2BB52E56-E204-C2CF-3F9B-C9DB6DBCA77D}"/>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734F16D2-D06D-4A77-5D9A-D03828D089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BB295BA8-184E-51CB-B0EF-6CE6E8081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6148" name="Slide Number Placeholder 3">
            <a:extLst>
              <a:ext uri="{FF2B5EF4-FFF2-40B4-BE49-F238E27FC236}">
                <a16:creationId xmlns:a16="http://schemas.microsoft.com/office/drawing/2014/main" id="{4F41DAE0-AF8C-CEC6-7F3F-0CFE64A352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030993-1E20-49E8-8B2C-489E6D406CD2}" type="slidenum">
              <a:rPr lang="en-GB" altLang="en-US"/>
              <a:pPr>
                <a:spcBef>
                  <a:spcPct val="0"/>
                </a:spcBef>
              </a:pPr>
              <a:t>4</a:t>
            </a:fld>
            <a:endParaRPr lang="en-GB" altLang="en-US"/>
          </a:p>
        </p:txBody>
      </p:sp>
      <p:sp>
        <p:nvSpPr>
          <p:cNvPr id="2" name="Footer Placeholder 1">
            <a:extLst>
              <a:ext uri="{FF2B5EF4-FFF2-40B4-BE49-F238E27FC236}">
                <a16:creationId xmlns:a16="http://schemas.microsoft.com/office/drawing/2014/main" id="{8DE11307-85F4-2749-3BBE-5E8E3F087A0A}"/>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5</a:t>
            </a:fld>
            <a:endParaRPr lang="en-GB" altLang="en-US"/>
          </a:p>
        </p:txBody>
      </p:sp>
      <p:sp>
        <p:nvSpPr>
          <p:cNvPr id="5" name="Footer Placeholder 4">
            <a:extLst>
              <a:ext uri="{FF2B5EF4-FFF2-40B4-BE49-F238E27FC236}">
                <a16:creationId xmlns:a16="http://schemas.microsoft.com/office/drawing/2014/main" id="{D5DB5EFC-B3FE-DF9C-9795-8FC89771E410}"/>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31659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a:pPr/>
              <a:t>6</a:t>
            </a:fld>
            <a:endParaRPr lang="en-GB" altLang="en-US"/>
          </a:p>
        </p:txBody>
      </p:sp>
      <p:sp>
        <p:nvSpPr>
          <p:cNvPr id="5" name="Footer Placeholder 4">
            <a:extLst>
              <a:ext uri="{FF2B5EF4-FFF2-40B4-BE49-F238E27FC236}">
                <a16:creationId xmlns:a16="http://schemas.microsoft.com/office/drawing/2014/main" id="{3ED1C43D-DD71-1B78-64AE-5D79EA5D7828}"/>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95708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cs typeface="Calibri"/>
            </a:endParaRPr>
          </a:p>
        </p:txBody>
      </p:sp>
      <p:sp>
        <p:nvSpPr>
          <p:cNvPr id="4" name="Slide Number Placeholder 3"/>
          <p:cNvSpPr>
            <a:spLocks noGrp="1"/>
          </p:cNvSpPr>
          <p:nvPr>
            <p:ph type="sldNum" sz="quarter" idx="5"/>
          </p:nvPr>
        </p:nvSpPr>
        <p:spPr/>
        <p:txBody>
          <a:bodyPr/>
          <a:lstStyle/>
          <a:p>
            <a:fld id="{57B2EB0F-BEDA-4B6F-933E-08F1E0E16C48}" type="slidenum">
              <a:rPr lang="en-GB" altLang="en-US" smtClean="0"/>
              <a:pPr/>
              <a:t>7</a:t>
            </a:fld>
            <a:endParaRPr lang="en-GB" altLang="en-US"/>
          </a:p>
        </p:txBody>
      </p:sp>
      <p:sp>
        <p:nvSpPr>
          <p:cNvPr id="5" name="Footer Placeholder 4">
            <a:extLst>
              <a:ext uri="{FF2B5EF4-FFF2-40B4-BE49-F238E27FC236}">
                <a16:creationId xmlns:a16="http://schemas.microsoft.com/office/drawing/2014/main" id="{9EF9FFA7-1EB6-6514-8A3C-AA3F621539F5}"/>
              </a:ext>
            </a:extLst>
          </p:cNvPr>
          <p:cNvSpPr>
            <a:spLocks noGrp="1"/>
          </p:cNvSpPr>
          <p:nvPr>
            <p:ph type="ftr" sz="quarter" idx="4"/>
          </p:nvPr>
        </p:nvSpPr>
        <p:spPr/>
        <p:txBody>
          <a:bodyPr/>
          <a:lstStyle/>
          <a:p>
            <a:pPr>
              <a:defRPr/>
            </a:pPr>
            <a:r>
              <a:rPr lang="en-GB"/>
              <a:t>Scottish Catholic Education Service</a:t>
            </a:r>
          </a:p>
        </p:txBody>
      </p:sp>
    </p:spTree>
    <p:extLst>
      <p:ext uri="{BB962C8B-B14F-4D97-AF65-F5344CB8AC3E}">
        <p14:creationId xmlns:p14="http://schemas.microsoft.com/office/powerpoint/2010/main" val="327900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80498CF-205D-94E1-FB3A-6365C3A568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5EE3105-7040-E697-0254-B353818837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p:txBody>
      </p:sp>
      <p:sp>
        <p:nvSpPr>
          <p:cNvPr id="9220" name="Slide Number Placeholder 3">
            <a:extLst>
              <a:ext uri="{FF2B5EF4-FFF2-40B4-BE49-F238E27FC236}">
                <a16:creationId xmlns:a16="http://schemas.microsoft.com/office/drawing/2014/main" id="{E7C04ABD-457B-E745-1783-65D65D3845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206A86-365C-454F-88F5-C570217F0979}" type="slidenum">
              <a:rPr lang="en-GB" altLang="en-US"/>
              <a:pPr>
                <a:spcBef>
                  <a:spcPct val="0"/>
                </a:spcBef>
              </a:pPr>
              <a:t>8</a:t>
            </a:fld>
            <a:endParaRPr lang="en-GB" altLang="en-US"/>
          </a:p>
        </p:txBody>
      </p:sp>
      <p:sp>
        <p:nvSpPr>
          <p:cNvPr id="2" name="Footer Placeholder 1">
            <a:extLst>
              <a:ext uri="{FF2B5EF4-FFF2-40B4-BE49-F238E27FC236}">
                <a16:creationId xmlns:a16="http://schemas.microsoft.com/office/drawing/2014/main" id="{F1113710-1A1E-8B7B-6006-86B25DCE48A9}"/>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51DA320-2B3D-C1F0-5A91-648658453D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E45AF04-0ED5-B8F1-D983-0E42473A69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dirty="0">
              <a:cs typeface="Calibri"/>
            </a:endParaRPr>
          </a:p>
          <a:p>
            <a:pPr eaLnBrk="1" hangingPunct="1">
              <a:spcBef>
                <a:spcPct val="0"/>
              </a:spcBef>
            </a:pPr>
            <a:endParaRPr lang="en-GB" altLang="en-US"/>
          </a:p>
          <a:p>
            <a:pPr eaLnBrk="1" hangingPunct="1">
              <a:spcBef>
                <a:spcPct val="0"/>
              </a:spcBef>
            </a:pPr>
            <a:endParaRPr lang="en-GB" altLang="en-US"/>
          </a:p>
          <a:p>
            <a:pPr eaLnBrk="1" hangingPunct="1">
              <a:spcBef>
                <a:spcPct val="0"/>
              </a:spcBef>
            </a:pPr>
            <a:endParaRPr lang="en-GB" altLang="en-US"/>
          </a:p>
        </p:txBody>
      </p:sp>
      <p:sp>
        <p:nvSpPr>
          <p:cNvPr id="15364" name="Slide Number Placeholder 3">
            <a:extLst>
              <a:ext uri="{FF2B5EF4-FFF2-40B4-BE49-F238E27FC236}">
                <a16:creationId xmlns:a16="http://schemas.microsoft.com/office/drawing/2014/main" id="{77CDD25F-DF13-8C64-F398-37DC35703B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FFAB1A-4C7D-4C9F-A1CE-2BE0F0A56EC1}" type="slidenum">
              <a:rPr lang="en-GB" altLang="en-US"/>
              <a:pPr>
                <a:spcBef>
                  <a:spcPct val="0"/>
                </a:spcBef>
              </a:pPr>
              <a:t>9</a:t>
            </a:fld>
            <a:endParaRPr lang="en-GB" altLang="en-US"/>
          </a:p>
        </p:txBody>
      </p:sp>
      <p:sp>
        <p:nvSpPr>
          <p:cNvPr id="2" name="Footer Placeholder 1">
            <a:extLst>
              <a:ext uri="{FF2B5EF4-FFF2-40B4-BE49-F238E27FC236}">
                <a16:creationId xmlns:a16="http://schemas.microsoft.com/office/drawing/2014/main" id="{6762E339-33CE-66A1-64F8-BC177991E34D}"/>
              </a:ext>
            </a:extLst>
          </p:cNvPr>
          <p:cNvSpPr>
            <a:spLocks noGrp="1"/>
          </p:cNvSpPr>
          <p:nvPr>
            <p:ph type="ftr" sz="quarter" idx="4"/>
          </p:nvPr>
        </p:nvSpPr>
        <p:spPr/>
        <p:txBody>
          <a:bodyPr/>
          <a:lstStyle/>
          <a:p>
            <a:pPr>
              <a:defRPr/>
            </a:pPr>
            <a:r>
              <a:rPr lang="en-GB"/>
              <a:t>Scottish Catholic Education Service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es.org.uk/faith-award/"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E6B5A-BA1C-541E-CC7D-7612A1D5852D}"/>
              </a:ext>
            </a:extLst>
          </p:cNvPr>
          <p:cNvSpPr>
            <a:spLocks noGrp="1"/>
          </p:cNvSpPr>
          <p:nvPr>
            <p:ph type="dt" sz="half" idx="10"/>
          </p:nvPr>
        </p:nvSpPr>
        <p:spPr/>
        <p:txBody>
          <a:bodyPr/>
          <a:lstStyle>
            <a:lvl1pPr>
              <a:defRPr/>
            </a:lvl1pPr>
          </a:lstStyle>
          <a:p>
            <a:pPr>
              <a:defRPr/>
            </a:pPr>
            <a:fld id="{4034B467-9244-4C97-B0E6-DE57B2E291C4}" type="datetimeFigureOut">
              <a:rPr lang="en-GB"/>
              <a:pPr>
                <a:defRPr/>
              </a:pPr>
              <a:t>10/10/2022</a:t>
            </a:fld>
            <a:endParaRPr lang="en-GB"/>
          </a:p>
        </p:txBody>
      </p:sp>
      <p:sp>
        <p:nvSpPr>
          <p:cNvPr id="5" name="Footer Placeholder 4">
            <a:extLst>
              <a:ext uri="{FF2B5EF4-FFF2-40B4-BE49-F238E27FC236}">
                <a16:creationId xmlns:a16="http://schemas.microsoft.com/office/drawing/2014/main" id="{E0CEBDEC-4303-9F81-2325-787DCB1B312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77DF9B-A8C1-9D5E-7168-E2E752834848}"/>
              </a:ext>
            </a:extLst>
          </p:cNvPr>
          <p:cNvSpPr>
            <a:spLocks noGrp="1"/>
          </p:cNvSpPr>
          <p:nvPr>
            <p:ph type="sldNum" sz="quarter" idx="12"/>
          </p:nvPr>
        </p:nvSpPr>
        <p:spPr/>
        <p:txBody>
          <a:bodyPr/>
          <a:lstStyle>
            <a:lvl1pPr>
              <a:defRPr/>
            </a:lvl1pPr>
          </a:lstStyle>
          <a:p>
            <a:fld id="{5266AF49-0511-430D-AFE3-0409E1765616}" type="slidenum">
              <a:rPr lang="en-GB" altLang="en-US"/>
              <a:pPr/>
              <a:t>‹#›</a:t>
            </a:fld>
            <a:endParaRPr lang="en-GB" altLang="en-US"/>
          </a:p>
        </p:txBody>
      </p:sp>
    </p:spTree>
    <p:extLst>
      <p:ext uri="{BB962C8B-B14F-4D97-AF65-F5344CB8AC3E}">
        <p14:creationId xmlns:p14="http://schemas.microsoft.com/office/powerpoint/2010/main" val="392366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E544C5-0D8A-0617-7621-B7745D2ACB10}"/>
              </a:ext>
            </a:extLst>
          </p:cNvPr>
          <p:cNvSpPr>
            <a:spLocks noGrp="1"/>
          </p:cNvSpPr>
          <p:nvPr>
            <p:ph type="dt" sz="half" idx="10"/>
          </p:nvPr>
        </p:nvSpPr>
        <p:spPr/>
        <p:txBody>
          <a:bodyPr/>
          <a:lstStyle>
            <a:lvl1pPr>
              <a:defRPr/>
            </a:lvl1pPr>
          </a:lstStyle>
          <a:p>
            <a:pPr>
              <a:defRPr/>
            </a:pPr>
            <a:fld id="{A5992FF0-9FB8-4189-8BC0-A08BCDAD12FD}" type="datetimeFigureOut">
              <a:rPr lang="en-GB"/>
              <a:pPr>
                <a:defRPr/>
              </a:pPr>
              <a:t>10/10/2022</a:t>
            </a:fld>
            <a:endParaRPr lang="en-GB"/>
          </a:p>
        </p:txBody>
      </p:sp>
      <p:sp>
        <p:nvSpPr>
          <p:cNvPr id="5" name="Footer Placeholder 4">
            <a:extLst>
              <a:ext uri="{FF2B5EF4-FFF2-40B4-BE49-F238E27FC236}">
                <a16:creationId xmlns:a16="http://schemas.microsoft.com/office/drawing/2014/main" id="{95DFA81D-0B6E-993A-D8D5-C167C8AB524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9C3249F-D75D-ACAC-23CC-C04AD6EBFE37}"/>
              </a:ext>
            </a:extLst>
          </p:cNvPr>
          <p:cNvSpPr>
            <a:spLocks noGrp="1"/>
          </p:cNvSpPr>
          <p:nvPr>
            <p:ph type="sldNum" sz="quarter" idx="12"/>
          </p:nvPr>
        </p:nvSpPr>
        <p:spPr/>
        <p:txBody>
          <a:bodyPr/>
          <a:lstStyle>
            <a:lvl1pPr>
              <a:defRPr/>
            </a:lvl1pPr>
          </a:lstStyle>
          <a:p>
            <a:fld id="{96CC451C-8FFC-4006-8E76-AC9696465D77}" type="slidenum">
              <a:rPr lang="en-GB" altLang="en-US"/>
              <a:pPr/>
              <a:t>‹#›</a:t>
            </a:fld>
            <a:endParaRPr lang="en-GB" altLang="en-US"/>
          </a:p>
        </p:txBody>
      </p:sp>
    </p:spTree>
    <p:extLst>
      <p:ext uri="{BB962C8B-B14F-4D97-AF65-F5344CB8AC3E}">
        <p14:creationId xmlns:p14="http://schemas.microsoft.com/office/powerpoint/2010/main" val="69718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6ABD09-067D-DCB3-8824-4E569CD21262}"/>
              </a:ext>
            </a:extLst>
          </p:cNvPr>
          <p:cNvSpPr>
            <a:spLocks noGrp="1"/>
          </p:cNvSpPr>
          <p:nvPr>
            <p:ph type="dt" sz="half" idx="10"/>
          </p:nvPr>
        </p:nvSpPr>
        <p:spPr/>
        <p:txBody>
          <a:bodyPr/>
          <a:lstStyle>
            <a:lvl1pPr>
              <a:defRPr/>
            </a:lvl1pPr>
          </a:lstStyle>
          <a:p>
            <a:pPr>
              <a:defRPr/>
            </a:pPr>
            <a:fld id="{16FA4AAC-363E-44CB-AAE1-88482FD70C82}" type="datetimeFigureOut">
              <a:rPr lang="en-GB"/>
              <a:pPr>
                <a:defRPr/>
              </a:pPr>
              <a:t>10/10/2022</a:t>
            </a:fld>
            <a:endParaRPr lang="en-GB"/>
          </a:p>
        </p:txBody>
      </p:sp>
      <p:sp>
        <p:nvSpPr>
          <p:cNvPr id="5" name="Footer Placeholder 4">
            <a:extLst>
              <a:ext uri="{FF2B5EF4-FFF2-40B4-BE49-F238E27FC236}">
                <a16:creationId xmlns:a16="http://schemas.microsoft.com/office/drawing/2014/main" id="{472F1056-E7D8-2154-DD0E-A4BEF41B985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D2989A2-434C-E1BE-DA8E-9AB61144F15F}"/>
              </a:ext>
            </a:extLst>
          </p:cNvPr>
          <p:cNvSpPr>
            <a:spLocks noGrp="1"/>
          </p:cNvSpPr>
          <p:nvPr>
            <p:ph type="sldNum" sz="quarter" idx="12"/>
          </p:nvPr>
        </p:nvSpPr>
        <p:spPr/>
        <p:txBody>
          <a:bodyPr/>
          <a:lstStyle>
            <a:lvl1pPr>
              <a:defRPr/>
            </a:lvl1pPr>
          </a:lstStyle>
          <a:p>
            <a:fld id="{E4EE6C1C-B211-4618-AF6B-85090EDA7395}" type="slidenum">
              <a:rPr lang="en-GB" altLang="en-US"/>
              <a:pPr/>
              <a:t>‹#›</a:t>
            </a:fld>
            <a:endParaRPr lang="en-GB" altLang="en-US"/>
          </a:p>
        </p:txBody>
      </p:sp>
    </p:spTree>
    <p:extLst>
      <p:ext uri="{BB962C8B-B14F-4D97-AF65-F5344CB8AC3E}">
        <p14:creationId xmlns:p14="http://schemas.microsoft.com/office/powerpoint/2010/main" val="278358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Pope Francis Faith Award</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ABA697-5181-2171-E487-49AC6B901DF2}"/>
              </a:ext>
            </a:extLst>
          </p:cNvPr>
          <p:cNvSpPr>
            <a:spLocks noGrp="1"/>
          </p:cNvSpPr>
          <p:nvPr>
            <p:ph type="dt" sz="half" idx="10"/>
          </p:nvPr>
        </p:nvSpPr>
        <p:spPr/>
        <p:txBody>
          <a:bodyPr/>
          <a:lstStyle>
            <a:lvl1pPr>
              <a:defRPr/>
            </a:lvl1pPr>
          </a:lstStyle>
          <a:p>
            <a:pPr>
              <a:defRPr/>
            </a:pPr>
            <a:fld id="{98C58408-7B52-4C41-8F7F-5682CB3CD279}" type="datetimeFigureOut">
              <a:rPr lang="en-GB"/>
              <a:pPr>
                <a:defRPr/>
              </a:pPr>
              <a:t>10/10/2022</a:t>
            </a:fld>
            <a:endParaRPr lang="en-GB"/>
          </a:p>
        </p:txBody>
      </p:sp>
      <p:sp>
        <p:nvSpPr>
          <p:cNvPr id="5" name="Footer Placeholder 4">
            <a:extLst>
              <a:ext uri="{FF2B5EF4-FFF2-40B4-BE49-F238E27FC236}">
                <a16:creationId xmlns:a16="http://schemas.microsoft.com/office/drawing/2014/main" id="{E93834DE-DB54-0DBF-69D6-2D7FDFC6628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F06D991-FF83-2F1A-8BD4-D30562796F5D}"/>
              </a:ext>
            </a:extLst>
          </p:cNvPr>
          <p:cNvSpPr>
            <a:spLocks noGrp="1"/>
          </p:cNvSpPr>
          <p:nvPr>
            <p:ph type="sldNum" sz="quarter" idx="12"/>
          </p:nvPr>
        </p:nvSpPr>
        <p:spPr/>
        <p:txBody>
          <a:bodyPr/>
          <a:lstStyle>
            <a:lvl1pPr>
              <a:defRPr/>
            </a:lvl1pPr>
          </a:lstStyle>
          <a:p>
            <a:fld id="{1C98F2AF-BC3C-497E-AC81-E98C3BD1D427}" type="slidenum">
              <a:rPr lang="en-GB" altLang="en-US"/>
              <a:pPr/>
              <a:t>‹#›</a:t>
            </a:fld>
            <a:endParaRPr lang="en-GB" altLang="en-US"/>
          </a:p>
        </p:txBody>
      </p:sp>
      <p:pic>
        <p:nvPicPr>
          <p:cNvPr id="7" name="Picture 6" descr="A picture containing diagram&#10;&#10;Description automatically generated">
            <a:hlinkClick r:id="rId2"/>
            <a:extLst>
              <a:ext uri="{FF2B5EF4-FFF2-40B4-BE49-F238E27FC236}">
                <a16:creationId xmlns:a16="http://schemas.microsoft.com/office/drawing/2014/main" id="{DCB383B5-CB9D-D6ED-45E9-CC5B02698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8344" y="274638"/>
            <a:ext cx="864095" cy="1177027"/>
          </a:xfrm>
          <a:prstGeom prst="rect">
            <a:avLst/>
          </a:prstGeom>
        </p:spPr>
      </p:pic>
    </p:spTree>
    <p:extLst>
      <p:ext uri="{BB962C8B-B14F-4D97-AF65-F5344CB8AC3E}">
        <p14:creationId xmlns:p14="http://schemas.microsoft.com/office/powerpoint/2010/main" val="385581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19C74-6720-0878-AB09-78E79073E4ED}"/>
              </a:ext>
            </a:extLst>
          </p:cNvPr>
          <p:cNvSpPr>
            <a:spLocks noGrp="1"/>
          </p:cNvSpPr>
          <p:nvPr>
            <p:ph type="dt" sz="half" idx="10"/>
          </p:nvPr>
        </p:nvSpPr>
        <p:spPr/>
        <p:txBody>
          <a:bodyPr/>
          <a:lstStyle>
            <a:lvl1pPr>
              <a:defRPr/>
            </a:lvl1pPr>
          </a:lstStyle>
          <a:p>
            <a:pPr>
              <a:defRPr/>
            </a:pPr>
            <a:fld id="{9CBC341E-917F-46ED-A456-81465DDC127A}" type="datetimeFigureOut">
              <a:rPr lang="en-GB"/>
              <a:pPr>
                <a:defRPr/>
              </a:pPr>
              <a:t>10/10/2022</a:t>
            </a:fld>
            <a:endParaRPr lang="en-GB"/>
          </a:p>
        </p:txBody>
      </p:sp>
      <p:sp>
        <p:nvSpPr>
          <p:cNvPr id="5" name="Footer Placeholder 4">
            <a:extLst>
              <a:ext uri="{FF2B5EF4-FFF2-40B4-BE49-F238E27FC236}">
                <a16:creationId xmlns:a16="http://schemas.microsoft.com/office/drawing/2014/main" id="{0BD5EB9C-588B-5AF8-A15C-5F1AA5AC216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BAE2D55-8FD3-11F7-D457-440EA56C0CF7}"/>
              </a:ext>
            </a:extLst>
          </p:cNvPr>
          <p:cNvSpPr>
            <a:spLocks noGrp="1"/>
          </p:cNvSpPr>
          <p:nvPr>
            <p:ph type="sldNum" sz="quarter" idx="12"/>
          </p:nvPr>
        </p:nvSpPr>
        <p:spPr/>
        <p:txBody>
          <a:bodyPr/>
          <a:lstStyle>
            <a:lvl1pPr>
              <a:defRPr/>
            </a:lvl1pPr>
          </a:lstStyle>
          <a:p>
            <a:fld id="{4BE5216E-743C-41D6-AF0A-86BBEB5B3BB7}" type="slidenum">
              <a:rPr lang="en-GB" altLang="en-US"/>
              <a:pPr/>
              <a:t>‹#›</a:t>
            </a:fld>
            <a:endParaRPr lang="en-GB" altLang="en-US"/>
          </a:p>
        </p:txBody>
      </p:sp>
    </p:spTree>
    <p:extLst>
      <p:ext uri="{BB962C8B-B14F-4D97-AF65-F5344CB8AC3E}">
        <p14:creationId xmlns:p14="http://schemas.microsoft.com/office/powerpoint/2010/main" val="229639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065264F-CB8F-4F5F-47A3-C6ED5C6F8A28}"/>
              </a:ext>
            </a:extLst>
          </p:cNvPr>
          <p:cNvSpPr>
            <a:spLocks noGrp="1"/>
          </p:cNvSpPr>
          <p:nvPr>
            <p:ph type="dt" sz="half" idx="10"/>
          </p:nvPr>
        </p:nvSpPr>
        <p:spPr/>
        <p:txBody>
          <a:bodyPr/>
          <a:lstStyle>
            <a:lvl1pPr>
              <a:defRPr/>
            </a:lvl1pPr>
          </a:lstStyle>
          <a:p>
            <a:pPr>
              <a:defRPr/>
            </a:pPr>
            <a:fld id="{EF320C9E-5DED-459B-899B-131B262976E8}" type="datetimeFigureOut">
              <a:rPr lang="en-GB"/>
              <a:pPr>
                <a:defRPr/>
              </a:pPr>
              <a:t>10/10/2022</a:t>
            </a:fld>
            <a:endParaRPr lang="en-GB"/>
          </a:p>
        </p:txBody>
      </p:sp>
      <p:sp>
        <p:nvSpPr>
          <p:cNvPr id="6" name="Footer Placeholder 4">
            <a:extLst>
              <a:ext uri="{FF2B5EF4-FFF2-40B4-BE49-F238E27FC236}">
                <a16:creationId xmlns:a16="http://schemas.microsoft.com/office/drawing/2014/main" id="{D80EC3B6-F400-3EAA-BDCD-A6ED69E1BC7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C281212-4BC2-0473-73A2-A2E2DE6BF93D}"/>
              </a:ext>
            </a:extLst>
          </p:cNvPr>
          <p:cNvSpPr>
            <a:spLocks noGrp="1"/>
          </p:cNvSpPr>
          <p:nvPr>
            <p:ph type="sldNum" sz="quarter" idx="12"/>
          </p:nvPr>
        </p:nvSpPr>
        <p:spPr/>
        <p:txBody>
          <a:bodyPr/>
          <a:lstStyle>
            <a:lvl1pPr>
              <a:defRPr/>
            </a:lvl1pPr>
          </a:lstStyle>
          <a:p>
            <a:fld id="{A51C83E0-F08D-4A69-A7DF-80E419C3C53F}" type="slidenum">
              <a:rPr lang="en-GB" altLang="en-US"/>
              <a:pPr/>
              <a:t>‹#›</a:t>
            </a:fld>
            <a:endParaRPr lang="en-GB" altLang="en-US"/>
          </a:p>
        </p:txBody>
      </p:sp>
    </p:spTree>
    <p:extLst>
      <p:ext uri="{BB962C8B-B14F-4D97-AF65-F5344CB8AC3E}">
        <p14:creationId xmlns:p14="http://schemas.microsoft.com/office/powerpoint/2010/main" val="271667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449FE7A-A4C3-D18B-8589-A063ED96F7E0}"/>
              </a:ext>
            </a:extLst>
          </p:cNvPr>
          <p:cNvSpPr>
            <a:spLocks noGrp="1"/>
          </p:cNvSpPr>
          <p:nvPr>
            <p:ph type="dt" sz="half" idx="10"/>
          </p:nvPr>
        </p:nvSpPr>
        <p:spPr/>
        <p:txBody>
          <a:bodyPr/>
          <a:lstStyle>
            <a:lvl1pPr>
              <a:defRPr/>
            </a:lvl1pPr>
          </a:lstStyle>
          <a:p>
            <a:pPr>
              <a:defRPr/>
            </a:pPr>
            <a:fld id="{E14EAB94-ED12-41DA-8A4C-DA2FFDFE76E1}" type="datetimeFigureOut">
              <a:rPr lang="en-GB"/>
              <a:pPr>
                <a:defRPr/>
              </a:pPr>
              <a:t>10/10/2022</a:t>
            </a:fld>
            <a:endParaRPr lang="en-GB"/>
          </a:p>
        </p:txBody>
      </p:sp>
      <p:sp>
        <p:nvSpPr>
          <p:cNvPr id="8" name="Footer Placeholder 4">
            <a:extLst>
              <a:ext uri="{FF2B5EF4-FFF2-40B4-BE49-F238E27FC236}">
                <a16:creationId xmlns:a16="http://schemas.microsoft.com/office/drawing/2014/main" id="{465A1F3B-D171-0D86-F59C-364AAE0409C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0112183-2A7D-21AB-AFBF-47C340B12C30}"/>
              </a:ext>
            </a:extLst>
          </p:cNvPr>
          <p:cNvSpPr>
            <a:spLocks noGrp="1"/>
          </p:cNvSpPr>
          <p:nvPr>
            <p:ph type="sldNum" sz="quarter" idx="12"/>
          </p:nvPr>
        </p:nvSpPr>
        <p:spPr/>
        <p:txBody>
          <a:bodyPr/>
          <a:lstStyle>
            <a:lvl1pPr>
              <a:defRPr/>
            </a:lvl1pPr>
          </a:lstStyle>
          <a:p>
            <a:fld id="{FBA44F72-4EF1-4062-9834-514B7EA0C1CE}" type="slidenum">
              <a:rPr lang="en-GB" altLang="en-US"/>
              <a:pPr/>
              <a:t>‹#›</a:t>
            </a:fld>
            <a:endParaRPr lang="en-GB" altLang="en-US"/>
          </a:p>
        </p:txBody>
      </p:sp>
    </p:spTree>
    <p:extLst>
      <p:ext uri="{BB962C8B-B14F-4D97-AF65-F5344CB8AC3E}">
        <p14:creationId xmlns:p14="http://schemas.microsoft.com/office/powerpoint/2010/main" val="425055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D8EABA19-B574-8101-D8C6-B358DCB3A71A}"/>
              </a:ext>
            </a:extLst>
          </p:cNvPr>
          <p:cNvSpPr>
            <a:spLocks noGrp="1"/>
          </p:cNvSpPr>
          <p:nvPr>
            <p:ph type="dt" sz="half" idx="10"/>
          </p:nvPr>
        </p:nvSpPr>
        <p:spPr/>
        <p:txBody>
          <a:bodyPr/>
          <a:lstStyle>
            <a:lvl1pPr>
              <a:defRPr/>
            </a:lvl1pPr>
          </a:lstStyle>
          <a:p>
            <a:pPr>
              <a:defRPr/>
            </a:pPr>
            <a:fld id="{650B2063-9802-44F7-A9AD-57A408F63B8E}" type="datetimeFigureOut">
              <a:rPr lang="en-GB"/>
              <a:pPr>
                <a:defRPr/>
              </a:pPr>
              <a:t>10/10/2022</a:t>
            </a:fld>
            <a:endParaRPr lang="en-GB"/>
          </a:p>
        </p:txBody>
      </p:sp>
      <p:sp>
        <p:nvSpPr>
          <p:cNvPr id="4" name="Footer Placeholder 4">
            <a:extLst>
              <a:ext uri="{FF2B5EF4-FFF2-40B4-BE49-F238E27FC236}">
                <a16:creationId xmlns:a16="http://schemas.microsoft.com/office/drawing/2014/main" id="{1AC5F7DC-81AD-28D2-A6B7-3709866B6A96}"/>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9226570E-0462-997E-A74F-2A82AD9E9172}"/>
              </a:ext>
            </a:extLst>
          </p:cNvPr>
          <p:cNvSpPr>
            <a:spLocks noGrp="1"/>
          </p:cNvSpPr>
          <p:nvPr>
            <p:ph type="sldNum" sz="quarter" idx="12"/>
          </p:nvPr>
        </p:nvSpPr>
        <p:spPr/>
        <p:txBody>
          <a:bodyPr/>
          <a:lstStyle>
            <a:lvl1pPr>
              <a:defRPr/>
            </a:lvl1pPr>
          </a:lstStyle>
          <a:p>
            <a:fld id="{E2E20D23-6737-421E-828C-3EF29A9DF48B}" type="slidenum">
              <a:rPr lang="en-GB" altLang="en-US"/>
              <a:pPr/>
              <a:t>‹#›</a:t>
            </a:fld>
            <a:endParaRPr lang="en-GB" altLang="en-US"/>
          </a:p>
        </p:txBody>
      </p:sp>
    </p:spTree>
    <p:extLst>
      <p:ext uri="{BB962C8B-B14F-4D97-AF65-F5344CB8AC3E}">
        <p14:creationId xmlns:p14="http://schemas.microsoft.com/office/powerpoint/2010/main" val="415525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3400F7-9431-9478-C43C-F33413F8D5D8}"/>
              </a:ext>
            </a:extLst>
          </p:cNvPr>
          <p:cNvSpPr>
            <a:spLocks noGrp="1"/>
          </p:cNvSpPr>
          <p:nvPr>
            <p:ph type="dt" sz="half" idx="10"/>
          </p:nvPr>
        </p:nvSpPr>
        <p:spPr/>
        <p:txBody>
          <a:bodyPr/>
          <a:lstStyle>
            <a:lvl1pPr>
              <a:defRPr/>
            </a:lvl1pPr>
          </a:lstStyle>
          <a:p>
            <a:pPr>
              <a:defRPr/>
            </a:pPr>
            <a:fld id="{858748E5-F488-4FFC-AEE2-361697803A6C}" type="datetimeFigureOut">
              <a:rPr lang="en-GB"/>
              <a:pPr>
                <a:defRPr/>
              </a:pPr>
              <a:t>10/10/2022</a:t>
            </a:fld>
            <a:endParaRPr lang="en-GB"/>
          </a:p>
        </p:txBody>
      </p:sp>
      <p:sp>
        <p:nvSpPr>
          <p:cNvPr id="3" name="Footer Placeholder 4">
            <a:extLst>
              <a:ext uri="{FF2B5EF4-FFF2-40B4-BE49-F238E27FC236}">
                <a16:creationId xmlns:a16="http://schemas.microsoft.com/office/drawing/2014/main" id="{502F3873-7BCA-14F0-4DE3-5FD2460C534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67D988C-0765-0431-C59D-47321D90C8F0}"/>
              </a:ext>
            </a:extLst>
          </p:cNvPr>
          <p:cNvSpPr>
            <a:spLocks noGrp="1"/>
          </p:cNvSpPr>
          <p:nvPr>
            <p:ph type="sldNum" sz="quarter" idx="12"/>
          </p:nvPr>
        </p:nvSpPr>
        <p:spPr/>
        <p:txBody>
          <a:bodyPr/>
          <a:lstStyle>
            <a:lvl1pPr>
              <a:defRPr/>
            </a:lvl1pPr>
          </a:lstStyle>
          <a:p>
            <a:fld id="{F8047270-998E-4500-999F-128CDCFA3280}" type="slidenum">
              <a:rPr lang="en-GB" altLang="en-US"/>
              <a:pPr/>
              <a:t>‹#›</a:t>
            </a:fld>
            <a:endParaRPr lang="en-GB" altLang="en-US"/>
          </a:p>
        </p:txBody>
      </p:sp>
    </p:spTree>
    <p:extLst>
      <p:ext uri="{BB962C8B-B14F-4D97-AF65-F5344CB8AC3E}">
        <p14:creationId xmlns:p14="http://schemas.microsoft.com/office/powerpoint/2010/main" val="358319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B32C28B-2A94-27AF-074D-3DDEA78AECE4}"/>
              </a:ext>
            </a:extLst>
          </p:cNvPr>
          <p:cNvSpPr>
            <a:spLocks noGrp="1"/>
          </p:cNvSpPr>
          <p:nvPr>
            <p:ph type="dt" sz="half" idx="10"/>
          </p:nvPr>
        </p:nvSpPr>
        <p:spPr/>
        <p:txBody>
          <a:bodyPr/>
          <a:lstStyle>
            <a:lvl1pPr>
              <a:defRPr/>
            </a:lvl1pPr>
          </a:lstStyle>
          <a:p>
            <a:pPr>
              <a:defRPr/>
            </a:pPr>
            <a:fld id="{91CB9A68-B5E6-46EC-B559-555A5381B6D2}" type="datetimeFigureOut">
              <a:rPr lang="en-GB"/>
              <a:pPr>
                <a:defRPr/>
              </a:pPr>
              <a:t>10/10/2022</a:t>
            </a:fld>
            <a:endParaRPr lang="en-GB"/>
          </a:p>
        </p:txBody>
      </p:sp>
      <p:sp>
        <p:nvSpPr>
          <p:cNvPr id="6" name="Footer Placeholder 4">
            <a:extLst>
              <a:ext uri="{FF2B5EF4-FFF2-40B4-BE49-F238E27FC236}">
                <a16:creationId xmlns:a16="http://schemas.microsoft.com/office/drawing/2014/main" id="{C3248C7B-34B8-6B4C-AC3A-8F2ACB9988A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D4D40D7-73C7-3331-7862-C53EF79A9F8D}"/>
              </a:ext>
            </a:extLst>
          </p:cNvPr>
          <p:cNvSpPr>
            <a:spLocks noGrp="1"/>
          </p:cNvSpPr>
          <p:nvPr>
            <p:ph type="sldNum" sz="quarter" idx="12"/>
          </p:nvPr>
        </p:nvSpPr>
        <p:spPr/>
        <p:txBody>
          <a:bodyPr/>
          <a:lstStyle>
            <a:lvl1pPr>
              <a:defRPr/>
            </a:lvl1pPr>
          </a:lstStyle>
          <a:p>
            <a:fld id="{B224308B-E86D-4EEE-B2FC-46DD9E72279D}" type="slidenum">
              <a:rPr lang="en-GB" altLang="en-US"/>
              <a:pPr/>
              <a:t>‹#›</a:t>
            </a:fld>
            <a:endParaRPr lang="en-GB" altLang="en-US"/>
          </a:p>
        </p:txBody>
      </p:sp>
    </p:spTree>
    <p:extLst>
      <p:ext uri="{BB962C8B-B14F-4D97-AF65-F5344CB8AC3E}">
        <p14:creationId xmlns:p14="http://schemas.microsoft.com/office/powerpoint/2010/main" val="2780498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8BDAC49-6909-3C28-A414-E065C95EB5D8}"/>
              </a:ext>
            </a:extLst>
          </p:cNvPr>
          <p:cNvSpPr>
            <a:spLocks noGrp="1"/>
          </p:cNvSpPr>
          <p:nvPr>
            <p:ph type="dt" sz="half" idx="10"/>
          </p:nvPr>
        </p:nvSpPr>
        <p:spPr/>
        <p:txBody>
          <a:bodyPr/>
          <a:lstStyle>
            <a:lvl1pPr>
              <a:defRPr/>
            </a:lvl1pPr>
          </a:lstStyle>
          <a:p>
            <a:pPr>
              <a:defRPr/>
            </a:pPr>
            <a:fld id="{DE126D13-2BCD-43BF-BACD-F8C2699132A6}" type="datetimeFigureOut">
              <a:rPr lang="en-GB"/>
              <a:pPr>
                <a:defRPr/>
              </a:pPr>
              <a:t>10/10/2022</a:t>
            </a:fld>
            <a:endParaRPr lang="en-GB"/>
          </a:p>
        </p:txBody>
      </p:sp>
      <p:sp>
        <p:nvSpPr>
          <p:cNvPr id="6" name="Footer Placeholder 4">
            <a:extLst>
              <a:ext uri="{FF2B5EF4-FFF2-40B4-BE49-F238E27FC236}">
                <a16:creationId xmlns:a16="http://schemas.microsoft.com/office/drawing/2014/main" id="{3CB736E1-BB4D-1A40-575A-E5E1BE78D06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89DAD2-1A78-0B5A-3742-0ECC2D28F4FD}"/>
              </a:ext>
            </a:extLst>
          </p:cNvPr>
          <p:cNvSpPr>
            <a:spLocks noGrp="1"/>
          </p:cNvSpPr>
          <p:nvPr>
            <p:ph type="sldNum" sz="quarter" idx="12"/>
          </p:nvPr>
        </p:nvSpPr>
        <p:spPr/>
        <p:txBody>
          <a:bodyPr/>
          <a:lstStyle>
            <a:lvl1pPr>
              <a:defRPr/>
            </a:lvl1pPr>
          </a:lstStyle>
          <a:p>
            <a:fld id="{76D9A12C-410D-44E5-91AF-68A5964A1423}" type="slidenum">
              <a:rPr lang="en-GB" altLang="en-US"/>
              <a:pPr/>
              <a:t>‹#›</a:t>
            </a:fld>
            <a:endParaRPr lang="en-GB" altLang="en-US"/>
          </a:p>
        </p:txBody>
      </p:sp>
    </p:spTree>
    <p:extLst>
      <p:ext uri="{BB962C8B-B14F-4D97-AF65-F5344CB8AC3E}">
        <p14:creationId xmlns:p14="http://schemas.microsoft.com/office/powerpoint/2010/main" val="167385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sces.org.uk/about-sces/"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0F048F2-91B9-4F1F-47C1-9ECCF1AFF0C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Pope Francis Faith Award</a:t>
            </a:r>
            <a:endParaRPr lang="en-GB" altLang="en-US"/>
          </a:p>
        </p:txBody>
      </p:sp>
      <p:sp>
        <p:nvSpPr>
          <p:cNvPr id="1027" name="Text Placeholder 2">
            <a:extLst>
              <a:ext uri="{FF2B5EF4-FFF2-40B4-BE49-F238E27FC236}">
                <a16:creationId xmlns:a16="http://schemas.microsoft.com/office/drawing/2014/main" id="{2AFB411F-2AF8-3498-0C1F-8CB6A660BFB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AFC6424-A3AD-C63F-D146-5C8B68643AC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9BD1F0C-1F4D-4EBB-B032-679F1C004D03}" type="datetimeFigureOut">
              <a:rPr lang="en-GB"/>
              <a:pPr>
                <a:defRPr/>
              </a:pPr>
              <a:t>10/10/2022</a:t>
            </a:fld>
            <a:endParaRPr lang="en-GB"/>
          </a:p>
        </p:txBody>
      </p:sp>
      <p:sp>
        <p:nvSpPr>
          <p:cNvPr id="5" name="Footer Placeholder 4">
            <a:extLst>
              <a:ext uri="{FF2B5EF4-FFF2-40B4-BE49-F238E27FC236}">
                <a16:creationId xmlns:a16="http://schemas.microsoft.com/office/drawing/2014/main" id="{C7074CC6-B782-C6D4-B687-C3FB4B1076A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24A8774B-16F3-5485-B483-3CA6D9141AB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2AB9CB0-D678-46FB-A990-73D8AFA43B11}" type="slidenum">
              <a:rPr lang="en-GB" altLang="en-US"/>
              <a:pPr/>
              <a:t>‹#›</a:t>
            </a:fld>
            <a:endParaRPr lang="en-GB" altLang="en-US"/>
          </a:p>
        </p:txBody>
      </p:sp>
      <p:pic>
        <p:nvPicPr>
          <p:cNvPr id="13" name="Picture 12" descr="Text&#10;&#10;Description automatically generated">
            <a:hlinkClick r:id="rId13"/>
            <a:extLst>
              <a:ext uri="{FF2B5EF4-FFF2-40B4-BE49-F238E27FC236}">
                <a16:creationId xmlns:a16="http://schemas.microsoft.com/office/drawing/2014/main" id="{AE79CE04-DD5F-E36D-D638-BDC9FA8A0F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85630" y="6273195"/>
            <a:ext cx="2372739" cy="53143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kern="1200">
          <a:solidFill>
            <a:schemeClr val="tx1"/>
          </a:solidFill>
          <a:latin typeface="Comic Sans MS" panose="030F0702030302020204" pitchFamily="66"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Comic Sans MS" panose="030F0702030302020204" pitchFamily="66"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omic Sans MS" panose="030F0702030302020204" pitchFamily="66"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omic Sans MS" panose="030F0702030302020204" pitchFamily="66"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omic Sans MS" panose="030F0702030302020204" pitchFamily="66"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Twemoji_270f.svg"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U_gtzGSNcCI?feature=oembed" TargetMode="External"/><Relationship Id="rId6" Type="http://schemas.openxmlformats.org/officeDocument/2006/relationships/hyperlink" Target="https://commons.wikimedia.org/wiki/Category:Ear_icons" TargetMode="External"/><Relationship Id="rId5" Type="http://schemas.openxmlformats.org/officeDocument/2006/relationships/image" Target="../media/image1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commons.wikimedia.org/wiki/Category:Ear_ic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https://commons.wikimedia.org/wiki/File:Twemoji_270f.svg" TargetMode="External"/><Relationship Id="rId3" Type="http://schemas.openxmlformats.org/officeDocument/2006/relationships/slideLayout" Target="../slideLayouts/slideLayout5.xml"/><Relationship Id="rId7" Type="http://schemas.openxmlformats.org/officeDocument/2006/relationships/diagramQuickStyle" Target="../diagrams/quickStyle1.xml"/><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11" Type="http://schemas.openxmlformats.org/officeDocument/2006/relationships/hyperlink" Target="https://commons.wikimedia.org/wiki/Category:Ear_icons" TargetMode="Externa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9.xml"/><Relationship Id="rId9" Type="http://schemas.microsoft.com/office/2007/relationships/diagramDrawing" Target="../diagrams/drawing1.xml"/><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D031-EF77-311B-0C8D-987625B69D9E}"/>
              </a:ext>
            </a:extLst>
          </p:cNvPr>
          <p:cNvSpPr>
            <a:spLocks noGrp="1"/>
          </p:cNvSpPr>
          <p:nvPr>
            <p:ph type="title"/>
          </p:nvPr>
        </p:nvSpPr>
        <p:spPr>
          <a:xfrm>
            <a:off x="457200" y="202719"/>
            <a:ext cx="8229600" cy="1143000"/>
          </a:xfrm>
        </p:spPr>
        <p:txBody>
          <a:bodyPr/>
          <a:lstStyle/>
          <a:p>
            <a:r>
              <a:rPr lang="en-GB"/>
              <a:t>Pope Francis Faith Award</a:t>
            </a:r>
            <a:endParaRPr lang="en-US"/>
          </a:p>
        </p:txBody>
      </p:sp>
      <p:sp>
        <p:nvSpPr>
          <p:cNvPr id="3" name="Content Placeholder 2">
            <a:extLst>
              <a:ext uri="{FF2B5EF4-FFF2-40B4-BE49-F238E27FC236}">
                <a16:creationId xmlns:a16="http://schemas.microsoft.com/office/drawing/2014/main" id="{F485071F-A540-D1AC-DB6D-43E9216E510B}"/>
              </a:ext>
            </a:extLst>
          </p:cNvPr>
          <p:cNvSpPr>
            <a:spLocks noGrp="1"/>
          </p:cNvSpPr>
          <p:nvPr>
            <p:ph idx="1"/>
          </p:nvPr>
        </p:nvSpPr>
        <p:spPr>
          <a:xfrm>
            <a:off x="457200" y="1223682"/>
            <a:ext cx="8229600" cy="4525963"/>
          </a:xfrm>
        </p:spPr>
        <p:txBody>
          <a:bodyPr/>
          <a:lstStyle/>
          <a:p>
            <a:pPr marL="0" indent="0" algn="ctr">
              <a:buNone/>
            </a:pPr>
            <a:r>
              <a:rPr lang="en-US" sz="2800">
                <a:latin typeface="Comic Sans MS"/>
              </a:rPr>
              <a:t>Lord Jesus, </a:t>
            </a:r>
            <a:endParaRPr lang="en-US" sz="2800"/>
          </a:p>
          <a:p>
            <a:pPr marL="0" indent="0" algn="ctr">
              <a:buNone/>
            </a:pPr>
            <a:r>
              <a:rPr lang="en-US" sz="2800">
                <a:latin typeface="Comic Sans MS"/>
              </a:rPr>
              <a:t>You ask those who believe in you</a:t>
            </a:r>
          </a:p>
          <a:p>
            <a:pPr marL="0" indent="0" algn="ctr">
              <a:buNone/>
            </a:pPr>
            <a:r>
              <a:rPr lang="en-US" sz="2800">
                <a:latin typeface="Comic Sans MS"/>
              </a:rPr>
              <a:t>To give your Good News to others. </a:t>
            </a:r>
          </a:p>
          <a:p>
            <a:pPr marL="0" indent="0" algn="ctr">
              <a:buNone/>
            </a:pPr>
            <a:r>
              <a:rPr lang="en-US" sz="2800">
                <a:latin typeface="Comic Sans MS"/>
              </a:rPr>
              <a:t>We pray that, with the help of the Holy Spirit, </a:t>
            </a:r>
          </a:p>
          <a:p>
            <a:pPr marL="0" indent="0" algn="ctr">
              <a:buNone/>
            </a:pPr>
            <a:r>
              <a:rPr lang="en-US" sz="2800">
                <a:latin typeface="Comic Sans MS"/>
              </a:rPr>
              <a:t>Our words, actions and prayers</a:t>
            </a:r>
          </a:p>
          <a:p>
            <a:pPr marL="0" indent="0" algn="ctr">
              <a:buNone/>
            </a:pPr>
            <a:r>
              <a:rPr lang="en-US" sz="2800">
                <a:latin typeface="Comic Sans MS"/>
              </a:rPr>
              <a:t>Will help other people </a:t>
            </a:r>
          </a:p>
          <a:p>
            <a:pPr marL="0" indent="0" algn="ctr">
              <a:buNone/>
            </a:pPr>
            <a:r>
              <a:rPr lang="en-US" sz="2800">
                <a:latin typeface="Comic Sans MS"/>
              </a:rPr>
              <a:t>To hear of You, </a:t>
            </a:r>
          </a:p>
          <a:p>
            <a:pPr marL="0" indent="0" algn="ctr">
              <a:buNone/>
            </a:pPr>
            <a:r>
              <a:rPr lang="en-US" sz="2800">
                <a:latin typeface="Comic Sans MS"/>
              </a:rPr>
              <a:t>To believe in You, </a:t>
            </a:r>
          </a:p>
          <a:p>
            <a:pPr marL="0" indent="0" algn="ctr">
              <a:buNone/>
            </a:pPr>
            <a:r>
              <a:rPr lang="en-US" sz="2800">
                <a:latin typeface="Comic Sans MS"/>
              </a:rPr>
              <a:t>And to find the joy of knowing You. </a:t>
            </a:r>
          </a:p>
          <a:p>
            <a:pPr marL="0" indent="0" algn="ctr">
              <a:buNone/>
            </a:pPr>
            <a:r>
              <a:rPr lang="en-US" sz="2800">
                <a:latin typeface="Comic Sans MS"/>
              </a:rPr>
              <a:t>Amen</a:t>
            </a:r>
          </a:p>
        </p:txBody>
      </p:sp>
    </p:spTree>
    <p:extLst>
      <p:ext uri="{BB962C8B-B14F-4D97-AF65-F5344CB8AC3E}">
        <p14:creationId xmlns:p14="http://schemas.microsoft.com/office/powerpoint/2010/main" val="318954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F05E1804-AE88-E4F6-C3BC-FF515C845B0E}"/>
              </a:ext>
            </a:extLst>
          </p:cNvPr>
          <p:cNvSpPr txBox="1">
            <a:spLocks noChangeArrowheads="1"/>
          </p:cNvSpPr>
          <p:nvPr/>
        </p:nvSpPr>
        <p:spPr bwMode="auto">
          <a:xfrm>
            <a:off x="323850" y="1484313"/>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a:p>
            <a:pPr eaLnBrk="1" hangingPunct="1">
              <a:spcBef>
                <a:spcPct val="0"/>
              </a:spcBef>
              <a:buFontTx/>
              <a:buNone/>
            </a:pPr>
            <a:endParaRPr lang="en-GB" altLang="en-US" sz="1800"/>
          </a:p>
        </p:txBody>
      </p:sp>
      <p:graphicFrame>
        <p:nvGraphicFramePr>
          <p:cNvPr id="3" name="Diagram 2">
            <a:extLst>
              <a:ext uri="{FF2B5EF4-FFF2-40B4-BE49-F238E27FC236}">
                <a16:creationId xmlns:a16="http://schemas.microsoft.com/office/drawing/2014/main" id="{DE3DDBC2-EC37-38EC-CA87-8CAABBD794DB}"/>
              </a:ext>
            </a:extLst>
          </p:cNvPr>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9AD3DF9-69D3-4D6A-6BB5-776F9751F9CD}"/>
              </a:ext>
            </a:extLst>
          </p:cNvPr>
          <p:cNvSpPr>
            <a:spLocks noGrp="1"/>
          </p:cNvSpPr>
          <p:nvPr>
            <p:ph type="title"/>
          </p:nvPr>
        </p:nvSpPr>
        <p:spPr/>
        <p:txBody>
          <a:bodyPr/>
          <a:lstStyle/>
          <a:p>
            <a:r>
              <a:rPr lang="en-GB" dirty="0"/>
              <a:t>Pope Francis Faith Award</a:t>
            </a:r>
          </a:p>
        </p:txBody>
      </p:sp>
      <p:sp>
        <p:nvSpPr>
          <p:cNvPr id="5" name="Content Placeholder 4">
            <a:extLst>
              <a:ext uri="{FF2B5EF4-FFF2-40B4-BE49-F238E27FC236}">
                <a16:creationId xmlns:a16="http://schemas.microsoft.com/office/drawing/2014/main" id="{9DAC9368-D4EC-E525-321E-0B722FE6ECEE}"/>
              </a:ext>
            </a:extLst>
          </p:cNvPr>
          <p:cNvSpPr>
            <a:spLocks noGrp="1"/>
          </p:cNvSpPr>
          <p:nvPr>
            <p:ph idx="1"/>
          </p:nvPr>
        </p:nvSpPr>
        <p:spPr/>
        <p:txBody>
          <a:bodyPr/>
          <a:lstStyle/>
          <a:p>
            <a:pPr marL="0" lvl="0" indent="0">
              <a:buNone/>
            </a:pPr>
            <a:endParaRPr lang="en-GB" sz="1600"/>
          </a:p>
          <a:p>
            <a:pPr marL="0" indent="0">
              <a:buNone/>
            </a:pPr>
            <a:endParaRPr lang="en-GB"/>
          </a:p>
        </p:txBody>
      </p:sp>
      <p:sp>
        <p:nvSpPr>
          <p:cNvPr id="10" name="Text Placeholder 9">
            <a:extLst>
              <a:ext uri="{FF2B5EF4-FFF2-40B4-BE49-F238E27FC236}">
                <a16:creationId xmlns:a16="http://schemas.microsoft.com/office/drawing/2014/main" id="{3E03E8A3-636B-2FEC-1C73-D100A4D1DB37}"/>
              </a:ext>
            </a:extLst>
          </p:cNvPr>
          <p:cNvSpPr>
            <a:spLocks noGrp="1"/>
          </p:cNvSpPr>
          <p:nvPr>
            <p:ph type="body" sz="quarter" idx="4294967295"/>
          </p:nvPr>
        </p:nvSpPr>
        <p:spPr>
          <a:xfrm>
            <a:off x="405414" y="1393088"/>
            <a:ext cx="8710612" cy="639762"/>
          </a:xfrm>
        </p:spPr>
        <p:txBody>
          <a:bodyPr/>
          <a:lstStyle/>
          <a:p>
            <a:r>
              <a:rPr lang="en-GB" sz="2800" b="0" i="1" dirty="0"/>
              <a:t>Can you explain why ‘Knowledge’ is important to Catholics?</a:t>
            </a:r>
          </a:p>
        </p:txBody>
      </p:sp>
      <p:sp>
        <p:nvSpPr>
          <p:cNvPr id="4" name="Content Placeholder 3">
            <a:extLst>
              <a:ext uri="{FF2B5EF4-FFF2-40B4-BE49-F238E27FC236}">
                <a16:creationId xmlns:a16="http://schemas.microsoft.com/office/drawing/2014/main" id="{E6972794-90F7-8C10-4779-C861F5CBC103}"/>
              </a:ext>
            </a:extLst>
          </p:cNvPr>
          <p:cNvSpPr>
            <a:spLocks noGrp="1"/>
          </p:cNvSpPr>
          <p:nvPr>
            <p:ph sz="quarter" idx="4294967295"/>
          </p:nvPr>
        </p:nvSpPr>
        <p:spPr>
          <a:xfrm>
            <a:off x="2521293" y="2174875"/>
            <a:ext cx="6330099" cy="3951288"/>
          </a:xfrm>
        </p:spPr>
        <p:txBody>
          <a:bodyPr/>
          <a:lstStyle/>
          <a:p>
            <a:pPr marL="0" indent="0">
              <a:lnSpc>
                <a:spcPct val="150000"/>
              </a:lnSpc>
              <a:buNone/>
            </a:pPr>
            <a:r>
              <a:rPr lang="en-GB" sz="2400" dirty="0"/>
              <a:t>Knowledge is the gift of the Holy Spirit that helps us to learn. We can learn about ourselves, and how we were made in the image of God. We can learn about creation, and how it is Gods gift to us.</a:t>
            </a:r>
          </a:p>
          <a:p>
            <a:pPr marL="0" indent="0">
              <a:lnSpc>
                <a:spcPct val="150000"/>
              </a:lnSpc>
              <a:buNone/>
            </a:pPr>
            <a:r>
              <a:rPr lang="en-GB" sz="2400" dirty="0"/>
              <a:t>A person with knowledge has the power to teach others about the kingdom of God. </a:t>
            </a:r>
          </a:p>
        </p:txBody>
      </p:sp>
      <p:pic>
        <p:nvPicPr>
          <p:cNvPr id="17" name="Picture 16" descr="Icon&#10;&#10;Description automatically generated">
            <a:extLst>
              <a:ext uri="{FF2B5EF4-FFF2-40B4-BE49-F238E27FC236}">
                <a16:creationId xmlns:a16="http://schemas.microsoft.com/office/drawing/2014/main" id="{75725BC6-3A2E-60CA-F1ED-DE33729D854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05414" y="2874531"/>
            <a:ext cx="1710465" cy="1710465"/>
          </a:xfrm>
          <a:prstGeom prst="rect">
            <a:avLst/>
          </a:prstGeom>
        </p:spPr>
      </p:pic>
    </p:spTree>
    <p:extLst>
      <p:ext uri="{BB962C8B-B14F-4D97-AF65-F5344CB8AC3E}">
        <p14:creationId xmlns:p14="http://schemas.microsoft.com/office/powerpoint/2010/main" val="341007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EDFD7D42-2C49-A4E1-76F8-CE0F0D76E9D8}"/>
              </a:ext>
            </a:extLst>
          </p:cNvPr>
          <p:cNvSpPr>
            <a:spLocks noGrp="1"/>
          </p:cNvSpPr>
          <p:nvPr>
            <p:ph type="title"/>
          </p:nvPr>
        </p:nvSpPr>
        <p:spPr/>
        <p:txBody>
          <a:bodyPr/>
          <a:lstStyle/>
          <a:p>
            <a:pPr eaLnBrk="1" hangingPunct="1"/>
            <a:r>
              <a:rPr lang="en-GB" altLang="en-US"/>
              <a:t>Scripture Time</a:t>
            </a:r>
          </a:p>
        </p:txBody>
      </p:sp>
      <p:pic>
        <p:nvPicPr>
          <p:cNvPr id="2" name="Online Media 1" title="Morning Relaxing Music For Children - Childhood Memories (Hayfield)">
            <a:hlinkClick r:id="" action="ppaction://media"/>
            <a:extLst>
              <a:ext uri="{FF2B5EF4-FFF2-40B4-BE49-F238E27FC236}">
                <a16:creationId xmlns:a16="http://schemas.microsoft.com/office/drawing/2014/main" id="{36F88CEB-7259-B34A-DFE8-777BD0A7188E}"/>
              </a:ext>
            </a:extLst>
          </p:cNvPr>
          <p:cNvPicPr>
            <a:picLocks noRot="1" noChangeAspect="1"/>
          </p:cNvPicPr>
          <p:nvPr>
            <a:videoFile r:link="rId1"/>
          </p:nvPr>
        </p:nvPicPr>
        <p:blipFill>
          <a:blip r:embed="rId4"/>
          <a:stretch>
            <a:fillRect/>
          </a:stretch>
        </p:blipFill>
        <p:spPr>
          <a:xfrm>
            <a:off x="4367227" y="1988840"/>
            <a:ext cx="4137427" cy="2793775"/>
          </a:xfrm>
          <a:prstGeom prst="rect">
            <a:avLst/>
          </a:prstGeom>
        </p:spPr>
      </p:pic>
      <p:sp>
        <p:nvSpPr>
          <p:cNvPr id="4" name="TextBox 3">
            <a:extLst>
              <a:ext uri="{FF2B5EF4-FFF2-40B4-BE49-F238E27FC236}">
                <a16:creationId xmlns:a16="http://schemas.microsoft.com/office/drawing/2014/main" id="{E2C91FEA-306A-0BD5-3F7C-9FFD041BDE0C}"/>
              </a:ext>
            </a:extLst>
          </p:cNvPr>
          <p:cNvSpPr txBox="1"/>
          <p:nvPr/>
        </p:nvSpPr>
        <p:spPr>
          <a:xfrm>
            <a:off x="-463945" y="1912397"/>
            <a:ext cx="4579374" cy="4154984"/>
          </a:xfrm>
          <a:prstGeom prst="rect">
            <a:avLst/>
          </a:prstGeom>
          <a:noFill/>
        </p:spPr>
        <p:txBody>
          <a:bodyPr wrap="square">
            <a:spAutoFit/>
          </a:bodyPr>
          <a:lstStyle/>
          <a:p>
            <a:pPr marL="1257300" eaLnBrk="1" fontAlgn="auto" hangingPunct="1">
              <a:spcBef>
                <a:spcPts val="0"/>
              </a:spcBef>
              <a:spcAft>
                <a:spcPts val="0"/>
              </a:spcAft>
              <a:defRPr/>
            </a:pPr>
            <a:r>
              <a:rPr lang="en-GB" sz="2400" dirty="0">
                <a:latin typeface="Comic Sans MS" panose="030F0702030302020204" pitchFamily="66" charset="0"/>
                <a:cs typeface="+mn-cs"/>
              </a:rPr>
              <a:t>Listen carefully as your teacher </a:t>
            </a:r>
          </a:p>
          <a:p>
            <a:pPr marL="1257300" eaLnBrk="1" fontAlgn="auto" hangingPunct="1">
              <a:spcBef>
                <a:spcPts val="0"/>
              </a:spcBef>
              <a:spcAft>
                <a:spcPts val="0"/>
              </a:spcAft>
              <a:defRPr/>
            </a:pPr>
            <a:r>
              <a:rPr lang="en-GB" sz="2400" dirty="0">
                <a:latin typeface="Comic Sans MS" panose="030F0702030302020204" pitchFamily="66" charset="0"/>
                <a:cs typeface="+mn-cs"/>
              </a:rPr>
              <a:t>reads the words of Scripture.</a:t>
            </a:r>
          </a:p>
          <a:p>
            <a:pPr marL="1257300" eaLnBrk="1" fontAlgn="auto" hangingPunct="1">
              <a:spcBef>
                <a:spcPts val="0"/>
              </a:spcBef>
              <a:spcAft>
                <a:spcPts val="0"/>
              </a:spcAft>
              <a:defRPr/>
            </a:pPr>
            <a:endParaRPr lang="en-GB" sz="2400" dirty="0">
              <a:latin typeface="Comic Sans MS" panose="030F0702030302020204" pitchFamily="66" charset="0"/>
              <a:cs typeface="+mn-cs"/>
            </a:endParaRPr>
          </a:p>
          <a:p>
            <a:pPr marL="1257300" eaLnBrk="1" fontAlgn="auto" hangingPunct="1">
              <a:spcBef>
                <a:spcPts val="0"/>
              </a:spcBef>
              <a:spcAft>
                <a:spcPts val="0"/>
              </a:spcAft>
              <a:defRPr/>
            </a:pPr>
            <a:r>
              <a:rPr lang="en-GB" sz="2400" i="1" dirty="0">
                <a:latin typeface="Comic Sans MS" panose="030F0702030302020204" pitchFamily="66" charset="0"/>
                <a:cs typeface="+mn-cs"/>
              </a:rPr>
              <a:t>King Solomon wrote the Book of Proverbs in 700 BC </a:t>
            </a:r>
            <a:r>
              <a:rPr lang="en-US" sz="2400" b="0" i="1" dirty="0">
                <a:solidFill>
                  <a:srgbClr val="000000"/>
                </a:solidFill>
                <a:effectLst/>
                <a:latin typeface="Comic Sans MS" panose="030F0702030302020204" pitchFamily="66" charset="0"/>
              </a:rPr>
              <a:t>so that his followers would know how to use the gifts </a:t>
            </a:r>
            <a:r>
              <a:rPr lang="en-US" sz="2400" i="1" dirty="0">
                <a:solidFill>
                  <a:srgbClr val="000000"/>
                </a:solidFill>
                <a:latin typeface="Comic Sans MS" panose="030F0702030302020204" pitchFamily="66" charset="0"/>
              </a:rPr>
              <a:t>of the Holy Spirit! </a:t>
            </a:r>
            <a:endParaRPr lang="en-GB" sz="2400" i="1" dirty="0">
              <a:latin typeface="Comic Sans MS" panose="030F0702030302020204" pitchFamily="66" charset="0"/>
              <a:cs typeface="+mn-cs"/>
            </a:endParaRPr>
          </a:p>
        </p:txBody>
      </p:sp>
      <p:pic>
        <p:nvPicPr>
          <p:cNvPr id="8" name="Picture 7" descr="A picture containing light&#10;&#10;Description automatically generated">
            <a:extLst>
              <a:ext uri="{FF2B5EF4-FFF2-40B4-BE49-F238E27FC236}">
                <a16:creationId xmlns:a16="http://schemas.microsoft.com/office/drawing/2014/main" id="{CC580F1C-1281-E3F4-694D-FF7BEAB081A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32040" y="213203"/>
            <a:ext cx="1174540" cy="1174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EB6D-B868-391E-4C78-A887F504DF6E}"/>
              </a:ext>
            </a:extLst>
          </p:cNvPr>
          <p:cNvSpPr>
            <a:spLocks noGrp="1"/>
          </p:cNvSpPr>
          <p:nvPr>
            <p:ph type="title"/>
          </p:nvPr>
        </p:nvSpPr>
        <p:spPr>
          <a:xfrm>
            <a:off x="287079" y="306535"/>
            <a:ext cx="8229600" cy="1143000"/>
          </a:xfrm>
        </p:spPr>
        <p:txBody>
          <a:bodyPr/>
          <a:lstStyle/>
          <a:p>
            <a:r>
              <a:rPr lang="en-GB" sz="2400" dirty="0">
                <a:latin typeface="Comic Sans MS"/>
              </a:rPr>
              <a:t>A Reading from the Book of Proverbs 2:1-6, 8-10</a:t>
            </a:r>
            <a:br>
              <a:rPr lang="en-GB" sz="2000" dirty="0">
                <a:latin typeface="Comic Sans MS"/>
              </a:rPr>
            </a:br>
            <a:endParaRPr lang="en-US" sz="1400" i="1" dirty="0">
              <a:latin typeface="Comic Sans MS"/>
            </a:endParaRPr>
          </a:p>
        </p:txBody>
      </p:sp>
      <p:sp>
        <p:nvSpPr>
          <p:cNvPr id="4" name="Content Placeholder 3">
            <a:extLst>
              <a:ext uri="{FF2B5EF4-FFF2-40B4-BE49-F238E27FC236}">
                <a16:creationId xmlns:a16="http://schemas.microsoft.com/office/drawing/2014/main" id="{299A4A0A-116E-10CC-E93B-79D7D2ABADC3}"/>
              </a:ext>
            </a:extLst>
          </p:cNvPr>
          <p:cNvSpPr>
            <a:spLocks noGrp="1"/>
          </p:cNvSpPr>
          <p:nvPr>
            <p:ph idx="1"/>
          </p:nvPr>
        </p:nvSpPr>
        <p:spPr>
          <a:xfrm>
            <a:off x="287079" y="1233378"/>
            <a:ext cx="8399721" cy="4892786"/>
          </a:xfrm>
        </p:spPr>
        <p:txBody>
          <a:bodyPr/>
          <a:lstStyle/>
          <a:p>
            <a:pPr marL="0" indent="0" algn="l">
              <a:lnSpc>
                <a:spcPct val="150000"/>
              </a:lnSpc>
              <a:buNone/>
            </a:pPr>
            <a:r>
              <a:rPr lang="en-US" sz="2000" i="0" dirty="0">
                <a:solidFill>
                  <a:srgbClr val="000000"/>
                </a:solidFill>
                <a:effectLst/>
              </a:rPr>
              <a:t>Learn what I teach you and never forget what I tell you to </a:t>
            </a:r>
            <a:r>
              <a:rPr lang="en-US" sz="2000" dirty="0">
                <a:solidFill>
                  <a:srgbClr val="000000"/>
                </a:solidFill>
              </a:rPr>
              <a:t>d</a:t>
            </a:r>
            <a:r>
              <a:rPr lang="en-US" sz="2000" i="0" dirty="0">
                <a:solidFill>
                  <a:srgbClr val="000000"/>
                </a:solidFill>
                <a:effectLst/>
              </a:rPr>
              <a:t>o. Listen to what is wise and try to </a:t>
            </a:r>
            <a:r>
              <a:rPr lang="en-US" sz="2000" b="1" i="0" dirty="0">
                <a:solidFill>
                  <a:srgbClr val="000000"/>
                </a:solidFill>
                <a:effectLst/>
              </a:rPr>
              <a:t>understand</a:t>
            </a:r>
            <a:r>
              <a:rPr lang="en-US" sz="2000" i="0" dirty="0">
                <a:solidFill>
                  <a:srgbClr val="000000"/>
                </a:solidFill>
                <a:effectLst/>
              </a:rPr>
              <a:t> it. Yes, beg for </a:t>
            </a:r>
            <a:r>
              <a:rPr lang="en-US" sz="2000" b="1" i="0" dirty="0">
                <a:solidFill>
                  <a:srgbClr val="000000"/>
                </a:solidFill>
                <a:effectLst/>
              </a:rPr>
              <a:t>knowledge</a:t>
            </a:r>
            <a:r>
              <a:rPr lang="en-US" sz="2000" i="0" dirty="0">
                <a:solidFill>
                  <a:srgbClr val="000000"/>
                </a:solidFill>
                <a:effectLst/>
              </a:rPr>
              <a:t>, please for insight. Look for it as hard as you would for silver or some hidden treasure. If you do, you will know what it means to </a:t>
            </a:r>
            <a:r>
              <a:rPr lang="en-US" sz="2000" b="1" i="0" dirty="0">
                <a:solidFill>
                  <a:srgbClr val="000000"/>
                </a:solidFill>
                <a:effectLst/>
              </a:rPr>
              <a:t>fear the Lord </a:t>
            </a:r>
            <a:r>
              <a:rPr lang="en-US" sz="2000" i="0" dirty="0">
                <a:solidFill>
                  <a:srgbClr val="000000"/>
                </a:solidFill>
                <a:effectLst/>
              </a:rPr>
              <a:t>and you will succeed in learning about God. It is the Lord who gives </a:t>
            </a:r>
            <a:r>
              <a:rPr lang="en-US" sz="2000" b="1" i="0" dirty="0">
                <a:solidFill>
                  <a:srgbClr val="000000"/>
                </a:solidFill>
                <a:effectLst/>
              </a:rPr>
              <a:t>wisdom</a:t>
            </a:r>
            <a:r>
              <a:rPr lang="en-US" sz="2000" i="0" dirty="0">
                <a:solidFill>
                  <a:srgbClr val="000000"/>
                </a:solidFill>
                <a:effectLst/>
              </a:rPr>
              <a:t>; from him </a:t>
            </a:r>
            <a:r>
              <a:rPr lang="en-US" sz="2000" dirty="0">
                <a:solidFill>
                  <a:srgbClr val="000000"/>
                </a:solidFill>
              </a:rPr>
              <a:t>c</a:t>
            </a:r>
            <a:r>
              <a:rPr lang="en-US" sz="2000" i="0" dirty="0">
                <a:solidFill>
                  <a:srgbClr val="000000"/>
                </a:solidFill>
                <a:effectLst/>
              </a:rPr>
              <a:t>omes </a:t>
            </a:r>
            <a:r>
              <a:rPr lang="en-US" sz="2000" b="1" i="0" dirty="0">
                <a:solidFill>
                  <a:srgbClr val="000000"/>
                </a:solidFill>
                <a:effectLst/>
              </a:rPr>
              <a:t>knowledge and understanding</a:t>
            </a:r>
            <a:r>
              <a:rPr lang="en-US" sz="2000" i="0" dirty="0">
                <a:solidFill>
                  <a:srgbClr val="000000"/>
                </a:solidFill>
                <a:effectLst/>
              </a:rPr>
              <a:t>. He protects those who treat others fairly, and guards those who are </a:t>
            </a:r>
            <a:r>
              <a:rPr lang="en-US" sz="2000" dirty="0">
                <a:solidFill>
                  <a:srgbClr val="000000"/>
                </a:solidFill>
              </a:rPr>
              <a:t>d</a:t>
            </a:r>
            <a:r>
              <a:rPr lang="en-US" sz="2000" i="0" dirty="0">
                <a:solidFill>
                  <a:srgbClr val="000000"/>
                </a:solidFill>
                <a:effectLst/>
              </a:rPr>
              <a:t>evoted to Him. If you listen to me, you will know what is right, just, and fair. You will know what you should do.</a:t>
            </a:r>
          </a:p>
          <a:p>
            <a:pPr marL="0" indent="0">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6B4F-9CA3-C8C0-F905-4A213EEFB0DF}"/>
              </a:ext>
            </a:extLst>
          </p:cNvPr>
          <p:cNvSpPr>
            <a:spLocks noGrp="1"/>
          </p:cNvSpPr>
          <p:nvPr>
            <p:ph type="title"/>
          </p:nvPr>
        </p:nvSpPr>
        <p:spPr/>
        <p:txBody>
          <a:bodyPr/>
          <a:lstStyle/>
          <a:p>
            <a:r>
              <a:rPr lang="en-GB" altLang="en-US"/>
              <a:t>Scripture Time </a:t>
            </a:r>
            <a:endParaRPr lang="en-GB"/>
          </a:p>
        </p:txBody>
      </p:sp>
      <p:sp>
        <p:nvSpPr>
          <p:cNvPr id="3" name="Content Placeholder 2">
            <a:extLst>
              <a:ext uri="{FF2B5EF4-FFF2-40B4-BE49-F238E27FC236}">
                <a16:creationId xmlns:a16="http://schemas.microsoft.com/office/drawing/2014/main" id="{91C65C94-4E44-ED7C-D304-EFB70D6F118C}"/>
              </a:ext>
            </a:extLst>
          </p:cNvPr>
          <p:cNvSpPr>
            <a:spLocks noGrp="1"/>
          </p:cNvSpPr>
          <p:nvPr>
            <p:ph idx="1"/>
          </p:nvPr>
        </p:nvSpPr>
        <p:spPr/>
        <p:txBody>
          <a:bodyPr/>
          <a:lstStyle/>
          <a:p>
            <a:pPr eaLnBrk="1" hangingPunct="1">
              <a:lnSpc>
                <a:spcPct val="150000"/>
              </a:lnSpc>
              <a:spcBef>
                <a:spcPct val="0"/>
              </a:spcBef>
              <a:buNone/>
            </a:pPr>
            <a:r>
              <a:rPr lang="en-GB" altLang="en-US" sz="3200">
                <a:latin typeface="Comic Sans MS" panose="030F0702030302020204" pitchFamily="66" charset="0"/>
              </a:rPr>
              <a:t>   Your teacher will read the words of Scripture again. This time in silence. </a:t>
            </a:r>
          </a:p>
          <a:p>
            <a:pPr eaLnBrk="1" hangingPunct="1">
              <a:lnSpc>
                <a:spcPct val="150000"/>
              </a:lnSpc>
              <a:spcBef>
                <a:spcPct val="0"/>
              </a:spcBef>
              <a:buFontTx/>
              <a:buNone/>
            </a:pPr>
            <a:r>
              <a:rPr lang="en-GB" altLang="en-US" sz="3200">
                <a:latin typeface="Comic Sans MS" panose="030F0702030302020204" pitchFamily="66" charset="0"/>
              </a:rPr>
              <a:t>   Listen for the key words and messages from this passage. </a:t>
            </a:r>
          </a:p>
          <a:p>
            <a:pPr marL="0" indent="0">
              <a:buNone/>
            </a:pPr>
            <a:endParaRPr lang="en-GB"/>
          </a:p>
        </p:txBody>
      </p:sp>
      <p:pic>
        <p:nvPicPr>
          <p:cNvPr id="4" name="Picture 3" descr="A picture containing light&#10;&#10;Description automatically generated">
            <a:extLst>
              <a:ext uri="{FF2B5EF4-FFF2-40B4-BE49-F238E27FC236}">
                <a16:creationId xmlns:a16="http://schemas.microsoft.com/office/drawing/2014/main" id="{44F7B877-1B18-1E2C-B5B1-5D3BF8E245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32040" y="213203"/>
            <a:ext cx="1174540" cy="1174540"/>
          </a:xfrm>
          <a:prstGeom prst="rect">
            <a:avLst/>
          </a:prstGeom>
        </p:spPr>
      </p:pic>
      <p:pic>
        <p:nvPicPr>
          <p:cNvPr id="5" name="Picture 4" descr="A picture containing bubble chart&#10;&#10;Description automatically generated">
            <a:extLst>
              <a:ext uri="{FF2B5EF4-FFF2-40B4-BE49-F238E27FC236}">
                <a16:creationId xmlns:a16="http://schemas.microsoft.com/office/drawing/2014/main" id="{827B73B4-AB60-5849-5824-E96884127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801" y="137986"/>
            <a:ext cx="1410008" cy="1416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6B4F-9CA3-C8C0-F905-4A213EEFB0DF}"/>
              </a:ext>
            </a:extLst>
          </p:cNvPr>
          <p:cNvSpPr>
            <a:spLocks noGrp="1"/>
          </p:cNvSpPr>
          <p:nvPr>
            <p:ph type="title"/>
          </p:nvPr>
        </p:nvSpPr>
        <p:spPr>
          <a:xfrm>
            <a:off x="179512" y="274638"/>
            <a:ext cx="8507288" cy="1143000"/>
          </a:xfrm>
        </p:spPr>
        <p:txBody>
          <a:bodyPr/>
          <a:lstStyle/>
          <a:p>
            <a:r>
              <a:rPr lang="en-GB" altLang="en-US"/>
              <a:t>Scripture Time </a:t>
            </a:r>
            <a:endParaRPr lang="en-GB"/>
          </a:p>
        </p:txBody>
      </p:sp>
      <p:sp>
        <p:nvSpPr>
          <p:cNvPr id="3" name="Content Placeholder 2">
            <a:extLst>
              <a:ext uri="{FF2B5EF4-FFF2-40B4-BE49-F238E27FC236}">
                <a16:creationId xmlns:a16="http://schemas.microsoft.com/office/drawing/2014/main" id="{91C65C94-4E44-ED7C-D304-EFB70D6F118C}"/>
              </a:ext>
            </a:extLst>
          </p:cNvPr>
          <p:cNvSpPr>
            <a:spLocks noGrp="1"/>
          </p:cNvSpPr>
          <p:nvPr>
            <p:ph idx="1"/>
          </p:nvPr>
        </p:nvSpPr>
        <p:spPr/>
        <p:txBody>
          <a:bodyPr/>
          <a:lstStyle/>
          <a:p>
            <a:pPr eaLnBrk="1" hangingPunct="1">
              <a:lnSpc>
                <a:spcPct val="150000"/>
              </a:lnSpc>
              <a:spcBef>
                <a:spcPct val="0"/>
              </a:spcBef>
              <a:buNone/>
            </a:pPr>
            <a:r>
              <a:rPr lang="en-GB" altLang="en-US" sz="3200">
                <a:latin typeface="Comic Sans MS" panose="030F0702030302020204" pitchFamily="66" charset="0"/>
              </a:rPr>
              <a:t>   </a:t>
            </a:r>
            <a:endParaRPr lang="en-GB"/>
          </a:p>
        </p:txBody>
      </p:sp>
      <p:pic>
        <p:nvPicPr>
          <p:cNvPr id="5" name="Picture 4" descr="A picture containing bubble chart&#10;&#10;Description automatically generated">
            <a:extLst>
              <a:ext uri="{FF2B5EF4-FFF2-40B4-BE49-F238E27FC236}">
                <a16:creationId xmlns:a16="http://schemas.microsoft.com/office/drawing/2014/main" id="{827B73B4-AB60-5849-5824-E96884127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94519"/>
            <a:ext cx="1137920" cy="1143000"/>
          </a:xfrm>
          <a:prstGeom prst="rect">
            <a:avLst/>
          </a:prstGeom>
        </p:spPr>
      </p:pic>
      <p:pic>
        <p:nvPicPr>
          <p:cNvPr id="63490" name="Picture 2" descr="Think-Pair-Share | Questioning Techniques for the Classroom">
            <a:extLst>
              <a:ext uri="{FF2B5EF4-FFF2-40B4-BE49-F238E27FC236}">
                <a16:creationId xmlns:a16="http://schemas.microsoft.com/office/drawing/2014/main" id="{944C9AAF-0599-787A-9424-9238A952B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156" y="207269"/>
            <a:ext cx="1544893" cy="12103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FCBB0749-CAF0-01E9-B0E5-8E4573EC4566}"/>
              </a:ext>
            </a:extLst>
          </p:cNvPr>
          <p:cNvGraphicFramePr>
            <a:graphicFrameLocks noGrp="1"/>
          </p:cNvGraphicFramePr>
          <p:nvPr>
            <p:extLst>
              <p:ext uri="{D42A27DB-BD31-4B8C-83A1-F6EECF244321}">
                <p14:modId xmlns:p14="http://schemas.microsoft.com/office/powerpoint/2010/main" val="4158579529"/>
              </p:ext>
            </p:extLst>
          </p:nvPr>
        </p:nvGraphicFramePr>
        <p:xfrm>
          <a:off x="457200" y="1600233"/>
          <a:ext cx="8229600" cy="4467586"/>
        </p:xfrm>
        <a:graphic>
          <a:graphicData uri="http://schemas.openxmlformats.org/drawingml/2006/table">
            <a:tbl>
              <a:tblPr firstRow="1" bandRow="1">
                <a:tableStyleId>{D7AC3CCA-C797-4891-BE02-D94E43425B78}</a:tableStyleId>
              </a:tblPr>
              <a:tblGrid>
                <a:gridCol w="4114800">
                  <a:extLst>
                    <a:ext uri="{9D8B030D-6E8A-4147-A177-3AD203B41FA5}">
                      <a16:colId xmlns:a16="http://schemas.microsoft.com/office/drawing/2014/main" val="2525994139"/>
                    </a:ext>
                  </a:extLst>
                </a:gridCol>
                <a:gridCol w="4114800">
                  <a:extLst>
                    <a:ext uri="{9D8B030D-6E8A-4147-A177-3AD203B41FA5}">
                      <a16:colId xmlns:a16="http://schemas.microsoft.com/office/drawing/2014/main" val="3499151938"/>
                    </a:ext>
                  </a:extLst>
                </a:gridCol>
              </a:tblGrid>
              <a:tr h="693964">
                <a:tc>
                  <a:txBody>
                    <a:bodyPr/>
                    <a:lstStyle/>
                    <a:p>
                      <a:pPr algn="ctr"/>
                      <a:r>
                        <a:rPr lang="en-GB" b="0" dirty="0">
                          <a:solidFill>
                            <a:schemeClr val="tx1"/>
                          </a:solidFill>
                          <a:latin typeface="Comic Sans MS"/>
                        </a:rPr>
                        <a:t>Person 1</a:t>
                      </a:r>
                    </a:p>
                  </a:txBody>
                  <a:tcPr anchor="ctr"/>
                </a:tc>
                <a:tc>
                  <a:txBody>
                    <a:bodyPr/>
                    <a:lstStyle/>
                    <a:p>
                      <a:pPr algn="ctr"/>
                      <a:r>
                        <a:rPr lang="en-GB" b="0" dirty="0">
                          <a:solidFill>
                            <a:schemeClr val="tx1"/>
                          </a:solidFill>
                          <a:latin typeface="Comic Sans MS"/>
                        </a:rPr>
                        <a:t>Person 2</a:t>
                      </a:r>
                    </a:p>
                  </a:txBody>
                  <a:tcPr anchor="ctr"/>
                </a:tc>
                <a:extLst>
                  <a:ext uri="{0D108BD9-81ED-4DB2-BD59-A6C34878D82A}">
                    <a16:rowId xmlns:a16="http://schemas.microsoft.com/office/drawing/2014/main" val="1045386449"/>
                  </a:ext>
                </a:extLst>
              </a:tr>
              <a:tr h="693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omic Sans MS"/>
                        </a:rPr>
                        <a:t>What makes someone knowledgeable?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omic Sans MS"/>
                        </a:rPr>
                        <a:t>What do we learn about God from the Book of Proverbs?</a:t>
                      </a:r>
                    </a:p>
                  </a:txBody>
                  <a:tcPr/>
                </a:tc>
                <a:extLst>
                  <a:ext uri="{0D108BD9-81ED-4DB2-BD59-A6C34878D82A}">
                    <a16:rowId xmlns:a16="http://schemas.microsoft.com/office/drawing/2014/main" val="3412717531"/>
                  </a:ext>
                </a:extLst>
              </a:tr>
              <a:tr h="600326">
                <a:tc>
                  <a:txBody>
                    <a:bodyPr/>
                    <a:lstStyle/>
                    <a:p>
                      <a:r>
                        <a:rPr lang="en-GB" dirty="0">
                          <a:latin typeface="Comic Sans MS"/>
                        </a:rPr>
                        <a:t>Knowledge is a gift from God. How does it make you feel to receive a gift? </a:t>
                      </a:r>
                      <a:endParaRPr lang="en-GB" dirty="0">
                        <a:latin typeface="Comic Sans MS" panose="030F0702030302020204" pitchFamily="66" charset="0"/>
                      </a:endParaRPr>
                    </a:p>
                  </a:txBody>
                  <a:tcP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dirty="0">
                          <a:latin typeface="Comic Sans MS"/>
                        </a:rPr>
                        <a:t>How does it make you feel when you have learned something new that you didn’t understand before?</a:t>
                      </a:r>
                      <a:endParaRPr lang="en-GB" dirty="0">
                        <a:latin typeface="Comic Sans MS" panose="030F0702030302020204" pitchFamily="66" charset="0"/>
                      </a:endParaRPr>
                    </a:p>
                  </a:txBody>
                  <a:tcPr/>
                </a:tc>
                <a:extLst>
                  <a:ext uri="{0D108BD9-81ED-4DB2-BD59-A6C34878D82A}">
                    <a16:rowId xmlns:a16="http://schemas.microsoft.com/office/drawing/2014/main" val="3994423425"/>
                  </a:ext>
                </a:extLst>
              </a:tr>
              <a:tr h="693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omic Sans MS"/>
                        </a:rPr>
                        <a:t>In the Book of Proverbs, we read that that knowledge helps us to treat people fairly. Can you describe this with an example?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latin typeface="Comic Sans MS" panose="030F0702030302020204" pitchFamily="66" charset="0"/>
                        </a:rPr>
                        <a:t>Why do you think we should ‘look for knowledge like it is treasure’?</a:t>
                      </a:r>
                    </a:p>
                    <a:p>
                      <a:endParaRPr lang="en-GB" dirty="0">
                        <a:solidFill>
                          <a:schemeClr val="tx1"/>
                        </a:solidFill>
                        <a:latin typeface="Comic Sans MS" panose="030F0702030302020204" pitchFamily="66" charset="0"/>
                      </a:endParaRPr>
                    </a:p>
                  </a:txBody>
                  <a:tcPr/>
                </a:tc>
                <a:extLst>
                  <a:ext uri="{0D108BD9-81ED-4DB2-BD59-A6C34878D82A}">
                    <a16:rowId xmlns:a16="http://schemas.microsoft.com/office/drawing/2014/main" val="244255615"/>
                  </a:ext>
                </a:extLst>
              </a:tr>
              <a:tr h="976538">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Comic Sans MS"/>
                        </a:rPr>
                        <a:t>Do you know anyone who has shown great knowledge? What did they do? Why did they do it?</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dirty="0">
                          <a:latin typeface="Comic Sans MS"/>
                        </a:rPr>
                        <a:t>Do you know anyone who has shown great knowledge? What did they do? Why did they do it?</a:t>
                      </a:r>
                    </a:p>
                  </a:txBody>
                  <a:tcPr/>
                </a:tc>
                <a:extLst>
                  <a:ext uri="{0D108BD9-81ED-4DB2-BD59-A6C34878D82A}">
                    <a16:rowId xmlns:a16="http://schemas.microsoft.com/office/drawing/2014/main" val="1703629869"/>
                  </a:ext>
                </a:extLst>
              </a:tr>
            </a:tbl>
          </a:graphicData>
        </a:graphic>
      </p:graphicFrame>
    </p:spTree>
    <p:extLst>
      <p:ext uri="{BB962C8B-B14F-4D97-AF65-F5344CB8AC3E}">
        <p14:creationId xmlns:p14="http://schemas.microsoft.com/office/powerpoint/2010/main" val="1683108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F359-6BB8-858D-5094-CC987ECAC070}"/>
              </a:ext>
            </a:extLst>
          </p:cNvPr>
          <p:cNvSpPr>
            <a:spLocks noGrp="1"/>
          </p:cNvSpPr>
          <p:nvPr>
            <p:ph type="title"/>
          </p:nvPr>
        </p:nvSpPr>
        <p:spPr>
          <a:xfrm>
            <a:off x="457200" y="0"/>
            <a:ext cx="8229600" cy="1143000"/>
          </a:xfrm>
        </p:spPr>
        <p:txBody>
          <a:bodyPr/>
          <a:lstStyle/>
          <a:p>
            <a:r>
              <a:rPr lang="en-GB" dirty="0"/>
              <a:t>Pope Francis Faith Award</a:t>
            </a:r>
          </a:p>
        </p:txBody>
      </p:sp>
      <p:sp>
        <p:nvSpPr>
          <p:cNvPr id="3" name="Content Placeholder 2">
            <a:extLst>
              <a:ext uri="{FF2B5EF4-FFF2-40B4-BE49-F238E27FC236}">
                <a16:creationId xmlns:a16="http://schemas.microsoft.com/office/drawing/2014/main" id="{6C7DC517-4301-BCFA-F61D-CC24A48A48CA}"/>
              </a:ext>
            </a:extLst>
          </p:cNvPr>
          <p:cNvSpPr>
            <a:spLocks noGrp="1"/>
          </p:cNvSpPr>
          <p:nvPr>
            <p:ph idx="1"/>
          </p:nvPr>
        </p:nvSpPr>
        <p:spPr>
          <a:xfrm>
            <a:off x="346841" y="1166018"/>
            <a:ext cx="8339959" cy="4525963"/>
          </a:xfrm>
        </p:spPr>
        <p:txBody>
          <a:bodyPr/>
          <a:lstStyle/>
          <a:p>
            <a:pPr marL="0" indent="0">
              <a:buNone/>
            </a:pPr>
            <a:r>
              <a:rPr lang="en-GB" altLang="en-US" sz="2400" dirty="0"/>
              <a:t>Listen to the passage from the Book of Proverbs again.</a:t>
            </a:r>
          </a:p>
          <a:p>
            <a:pPr marL="0" indent="0">
              <a:buNone/>
            </a:pPr>
            <a:r>
              <a:rPr lang="en-GB" altLang="en-US" sz="2400" dirty="0"/>
              <a:t>This time imagine you are one of King Solomons followers.</a:t>
            </a:r>
          </a:p>
          <a:p>
            <a:pPr marL="0" indent="0">
              <a:buNone/>
            </a:pPr>
            <a:endParaRPr lang="en-GB" altLang="en-US" sz="2400" dirty="0"/>
          </a:p>
          <a:p>
            <a:pPr marL="0" indent="0">
              <a:buNone/>
            </a:pPr>
            <a:r>
              <a:rPr lang="en-GB" sz="2800" dirty="0"/>
              <a:t>Close our eyes and take time to reflect on our learning.</a:t>
            </a:r>
          </a:p>
          <a:p>
            <a:pPr eaLnBrk="1" hangingPunct="1"/>
            <a:r>
              <a:rPr lang="en-GB" altLang="en-US" sz="2000" dirty="0"/>
              <a:t>Imagine that you are not allowed to go to school or to learn.  </a:t>
            </a:r>
          </a:p>
          <a:p>
            <a:pPr eaLnBrk="1" hangingPunct="1"/>
            <a:r>
              <a:rPr lang="en-GB" altLang="en-US" sz="2000" dirty="0"/>
              <a:t>It might be exciting at first.</a:t>
            </a:r>
          </a:p>
          <a:p>
            <a:pPr eaLnBrk="1" hangingPunct="1"/>
            <a:r>
              <a:rPr lang="en-GB" altLang="en-US" sz="2000" dirty="0"/>
              <a:t>What would you miss out on by not learning? Who would you miss by not coming to school?</a:t>
            </a:r>
          </a:p>
          <a:p>
            <a:pPr eaLnBrk="1" hangingPunct="1"/>
            <a:r>
              <a:rPr lang="en-GB" altLang="en-US" sz="2000" dirty="0"/>
              <a:t>Why do we need knowledge? Why do you think that the Holy Spirit gives us knowledge as one of his gifts? What should we do with our knowledge?</a:t>
            </a:r>
          </a:p>
          <a:p>
            <a:pPr eaLnBrk="1" hangingPunct="1">
              <a:spcBef>
                <a:spcPct val="0"/>
              </a:spcBef>
            </a:pPr>
            <a:endParaRPr lang="en-GB" altLang="en-US" sz="2000" dirty="0"/>
          </a:p>
          <a:p>
            <a:pPr eaLnBrk="1" hangingPunct="1">
              <a:spcBef>
                <a:spcPct val="0"/>
              </a:spcBef>
            </a:pPr>
            <a:endParaRPr lang="en-GB" altLang="en-US" sz="2000" dirty="0"/>
          </a:p>
          <a:p>
            <a:pPr marL="0" indent="0">
              <a:buNone/>
            </a:pPr>
            <a:endParaRPr lang="en-GB" dirty="0"/>
          </a:p>
          <a:p>
            <a:pPr marL="0" indent="0">
              <a:buNone/>
            </a:pPr>
            <a:endParaRPr lang="en-GB" altLang="en-US" sz="3200" dirty="0"/>
          </a:p>
          <a:p>
            <a:pPr eaLnBrk="1" hangingPunct="1">
              <a:spcBef>
                <a:spcPct val="0"/>
              </a:spcBef>
              <a:buNone/>
            </a:pPr>
            <a:endParaRPr lang="en-GB" altLang="en-US" sz="3200" b="1" dirty="0"/>
          </a:p>
          <a:p>
            <a:pPr eaLnBrk="1" hangingPunct="1">
              <a:spcBef>
                <a:spcPct val="0"/>
              </a:spcBef>
              <a:buFontTx/>
              <a:buNone/>
            </a:pPr>
            <a:endParaRPr lang="en-GB" altLang="en-US" sz="3200" b="1" dirty="0"/>
          </a:p>
          <a:p>
            <a:pPr marL="0" indent="0">
              <a:buNone/>
            </a:pPr>
            <a:endParaRPr lang="en-GB" dirty="0"/>
          </a:p>
        </p:txBody>
      </p:sp>
    </p:spTree>
    <p:extLst>
      <p:ext uri="{BB962C8B-B14F-4D97-AF65-F5344CB8AC3E}">
        <p14:creationId xmlns:p14="http://schemas.microsoft.com/office/powerpoint/2010/main" val="368232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9D33-2E42-0028-0239-A3B70D742E27}"/>
              </a:ext>
            </a:extLst>
          </p:cNvPr>
          <p:cNvSpPr>
            <a:spLocks noGrp="1"/>
          </p:cNvSpPr>
          <p:nvPr>
            <p:ph type="title"/>
          </p:nvPr>
        </p:nvSpPr>
        <p:spPr>
          <a:xfrm>
            <a:off x="179512" y="275753"/>
            <a:ext cx="8229600" cy="1143000"/>
          </a:xfrm>
        </p:spPr>
        <p:txBody>
          <a:bodyPr/>
          <a:lstStyle/>
          <a:p>
            <a:r>
              <a:rPr lang="en-GB"/>
              <a:t>Pope Francis Faith Award</a:t>
            </a:r>
          </a:p>
        </p:txBody>
      </p:sp>
      <p:sp>
        <p:nvSpPr>
          <p:cNvPr id="3" name="Content Placeholder 2">
            <a:extLst>
              <a:ext uri="{FF2B5EF4-FFF2-40B4-BE49-F238E27FC236}">
                <a16:creationId xmlns:a16="http://schemas.microsoft.com/office/drawing/2014/main" id="{7E63CE16-9F8E-1CB0-E0A6-915617A60CF6}"/>
              </a:ext>
            </a:extLst>
          </p:cNvPr>
          <p:cNvSpPr>
            <a:spLocks noGrp="1"/>
          </p:cNvSpPr>
          <p:nvPr>
            <p:ph idx="1"/>
          </p:nvPr>
        </p:nvSpPr>
        <p:spPr>
          <a:xfrm>
            <a:off x="179512" y="1484784"/>
            <a:ext cx="8784976" cy="4525963"/>
          </a:xfrm>
        </p:spPr>
        <p:txBody>
          <a:bodyPr/>
          <a:lstStyle/>
          <a:p>
            <a:pPr marL="0" indent="0">
              <a:buNone/>
            </a:pPr>
            <a:r>
              <a:rPr lang="en-GB" dirty="0"/>
              <a:t>Learning intention</a:t>
            </a:r>
          </a:p>
          <a:p>
            <a:pPr>
              <a:lnSpc>
                <a:spcPct val="150000"/>
              </a:lnSpc>
            </a:pPr>
            <a:r>
              <a:rPr lang="en-GB" sz="2800" dirty="0"/>
              <a:t>Explore the meaning of the word ‘Knowledge’.</a:t>
            </a:r>
          </a:p>
          <a:p>
            <a:pPr>
              <a:lnSpc>
                <a:spcPct val="150000"/>
              </a:lnSpc>
            </a:pPr>
            <a:r>
              <a:rPr lang="en-GB" sz="2800" dirty="0"/>
              <a:t>Listen to the Word of God, teaching us how fortitude can be used as a gift.</a:t>
            </a:r>
          </a:p>
          <a:p>
            <a:pPr>
              <a:lnSpc>
                <a:spcPct val="150000"/>
              </a:lnSpc>
            </a:pPr>
            <a:r>
              <a:rPr lang="en-GB" sz="2800" b="1" dirty="0"/>
              <a:t>Challenge myself to an act of discipleship</a:t>
            </a:r>
            <a:r>
              <a:rPr lang="en-GB" b="1" dirty="0"/>
              <a:t>.</a:t>
            </a:r>
          </a:p>
          <a:p>
            <a:pPr marL="0" indent="0">
              <a:buNone/>
            </a:pPr>
            <a:r>
              <a:rPr lang="en-GB" dirty="0"/>
              <a:t> </a:t>
            </a:r>
          </a:p>
        </p:txBody>
      </p:sp>
      <p:sp>
        <p:nvSpPr>
          <p:cNvPr id="4" name="Oval 3">
            <a:extLst>
              <a:ext uri="{FF2B5EF4-FFF2-40B4-BE49-F238E27FC236}">
                <a16:creationId xmlns:a16="http://schemas.microsoft.com/office/drawing/2014/main" id="{FDC7DE40-DFDE-7EF7-7D2C-7C08147ABA81}"/>
              </a:ext>
            </a:extLst>
          </p:cNvPr>
          <p:cNvSpPr/>
          <p:nvPr/>
        </p:nvSpPr>
        <p:spPr bwMode="auto">
          <a:xfrm>
            <a:off x="1715445" y="4878277"/>
            <a:ext cx="1368152" cy="14869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defTabSz="1955800" eaLnBrk="1" hangingPunct="1">
              <a:lnSpc>
                <a:spcPct val="90000"/>
              </a:lnSpc>
              <a:spcAft>
                <a:spcPts val="600"/>
              </a:spcAft>
              <a:defRPr/>
            </a:pPr>
            <a:r>
              <a:rPr lang="en-GB" sz="1200" b="1" dirty="0">
                <a:solidFill>
                  <a:schemeClr val="bg1"/>
                </a:solidFill>
                <a:latin typeface="Comic Sans MS" panose="030F0702030302020204" pitchFamily="66" charset="0"/>
              </a:rPr>
              <a:t>Learn</a:t>
            </a:r>
          </a:p>
          <a:p>
            <a:pPr algn="ctr" defTabSz="1955800" eaLnBrk="1" hangingPunct="1">
              <a:lnSpc>
                <a:spcPct val="90000"/>
              </a:lnSpc>
              <a:spcAft>
                <a:spcPct val="35000"/>
              </a:spcAft>
              <a:defRPr/>
            </a:pPr>
            <a:r>
              <a:rPr lang="en-GB" sz="1200" dirty="0">
                <a:solidFill>
                  <a:schemeClr val="bg1"/>
                </a:solidFill>
                <a:latin typeface="Comic Sans MS" panose="030F0702030302020204" pitchFamily="66" charset="0"/>
              </a:rPr>
              <a:t>about the Gift of </a:t>
            </a:r>
            <a:r>
              <a:rPr lang="en-GB" sz="1200" b="1" dirty="0">
                <a:solidFill>
                  <a:schemeClr val="bg1"/>
                </a:solidFill>
                <a:latin typeface="Comic Sans MS" panose="030F0702030302020204" pitchFamily="66" charset="0"/>
              </a:rPr>
              <a:t>Knowledge</a:t>
            </a:r>
            <a:endParaRPr lang="en-GB" sz="1200" b="1" dirty="0">
              <a:latin typeface="Comic Sans MS" panose="030F0702030302020204" pitchFamily="66" charset="0"/>
            </a:endParaRPr>
          </a:p>
          <a:p>
            <a:endParaRPr lang="en-GB" dirty="0"/>
          </a:p>
        </p:txBody>
      </p:sp>
      <p:sp>
        <p:nvSpPr>
          <p:cNvPr id="5" name="Oval 4">
            <a:extLst>
              <a:ext uri="{FF2B5EF4-FFF2-40B4-BE49-F238E27FC236}">
                <a16:creationId xmlns:a16="http://schemas.microsoft.com/office/drawing/2014/main" id="{D17F40B0-1D9B-51CC-9D28-DC86DE33C289}"/>
              </a:ext>
            </a:extLst>
          </p:cNvPr>
          <p:cNvSpPr/>
          <p:nvPr/>
        </p:nvSpPr>
        <p:spPr bwMode="auto">
          <a:xfrm>
            <a:off x="4115831" y="4816537"/>
            <a:ext cx="1368152" cy="148695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defTabSz="1955800" eaLnBrk="1" hangingPunct="1">
              <a:lnSpc>
                <a:spcPct val="90000"/>
              </a:lnSpc>
              <a:spcAft>
                <a:spcPts val="600"/>
              </a:spcAft>
              <a:defRPr/>
            </a:pPr>
            <a:r>
              <a:rPr lang="en-GB" sz="1200" b="1" dirty="0">
                <a:solidFill>
                  <a:schemeClr val="bg1"/>
                </a:solidFill>
                <a:latin typeface="Comic Sans MS" panose="030F0702030302020204" pitchFamily="66" charset="0"/>
              </a:rPr>
              <a:t>Reflect</a:t>
            </a:r>
          </a:p>
          <a:p>
            <a:pPr algn="ctr" eaLnBrk="1" fontAlgn="auto" hangingPunct="1">
              <a:spcBef>
                <a:spcPts val="0"/>
              </a:spcBef>
              <a:spcAft>
                <a:spcPts val="0"/>
              </a:spcAft>
              <a:defRPr/>
            </a:pPr>
            <a:r>
              <a:rPr lang="en-GB" sz="1200" dirty="0">
                <a:solidFill>
                  <a:schemeClr val="bg1"/>
                </a:solidFill>
                <a:latin typeface="Comic Sans MS" panose="030F0702030302020204" pitchFamily="66" charset="0"/>
              </a:rPr>
              <a:t>to reflect on what </a:t>
            </a:r>
            <a:r>
              <a:rPr lang="en-GB" sz="1200" b="1" dirty="0">
                <a:solidFill>
                  <a:schemeClr val="bg1"/>
                </a:solidFill>
                <a:latin typeface="Comic Sans MS" panose="030F0702030302020204" pitchFamily="66" charset="0"/>
              </a:rPr>
              <a:t>Knowledge</a:t>
            </a:r>
            <a:endParaRPr lang="en-GB" sz="1200" b="1" dirty="0">
              <a:latin typeface="Comic Sans MS" panose="030F0702030302020204" pitchFamily="66" charset="0"/>
            </a:endParaRPr>
          </a:p>
          <a:p>
            <a:pPr algn="ctr" defTabSz="1955800" eaLnBrk="1" hangingPunct="1">
              <a:lnSpc>
                <a:spcPct val="90000"/>
              </a:lnSpc>
              <a:spcAft>
                <a:spcPct val="35000"/>
              </a:spcAft>
              <a:defRPr/>
            </a:pPr>
            <a:r>
              <a:rPr lang="en-GB" sz="1200" dirty="0">
                <a:solidFill>
                  <a:schemeClr val="bg1"/>
                </a:solidFill>
                <a:latin typeface="Comic Sans MS" panose="030F0702030302020204" pitchFamily="66" charset="0"/>
              </a:rPr>
              <a:t> means.</a:t>
            </a:r>
          </a:p>
          <a:p>
            <a:endParaRPr lang="en-GB" dirty="0"/>
          </a:p>
        </p:txBody>
      </p:sp>
      <p:grpSp>
        <p:nvGrpSpPr>
          <p:cNvPr id="6" name="Group 9">
            <a:extLst>
              <a:ext uri="{FF2B5EF4-FFF2-40B4-BE49-F238E27FC236}">
                <a16:creationId xmlns:a16="http://schemas.microsoft.com/office/drawing/2014/main" id="{C5145E21-4DFD-F4D6-237E-3E6896A96825}"/>
              </a:ext>
            </a:extLst>
          </p:cNvPr>
          <p:cNvGrpSpPr>
            <a:grpSpLocks/>
          </p:cNvGrpSpPr>
          <p:nvPr/>
        </p:nvGrpSpPr>
        <p:grpSpPr bwMode="auto">
          <a:xfrm>
            <a:off x="6516217" y="4830957"/>
            <a:ext cx="1440160" cy="1486950"/>
            <a:chOff x="843192" y="3807663"/>
            <a:chExt cx="2978050" cy="2978050"/>
          </a:xfrm>
        </p:grpSpPr>
        <p:sp>
          <p:nvSpPr>
            <p:cNvPr id="7" name="Oval 6">
              <a:extLst>
                <a:ext uri="{FF2B5EF4-FFF2-40B4-BE49-F238E27FC236}">
                  <a16:creationId xmlns:a16="http://schemas.microsoft.com/office/drawing/2014/main" id="{469135DB-C7BA-0627-096C-345CD587C7D7}"/>
                </a:ext>
              </a:extLst>
            </p:cNvPr>
            <p:cNvSpPr/>
            <p:nvPr/>
          </p:nvSpPr>
          <p:spPr>
            <a:xfrm>
              <a:off x="843192" y="3807663"/>
              <a:ext cx="2978050" cy="297805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Oval 4">
              <a:hlinkClick r:id="" action="ppaction://noaction"/>
              <a:extLst>
                <a:ext uri="{FF2B5EF4-FFF2-40B4-BE49-F238E27FC236}">
                  <a16:creationId xmlns:a16="http://schemas.microsoft.com/office/drawing/2014/main" id="{51E01A6C-D2DA-F11E-CD1E-39481A8D1952}"/>
                </a:ext>
              </a:extLst>
            </p:cNvPr>
            <p:cNvSpPr/>
            <p:nvPr/>
          </p:nvSpPr>
          <p:spPr>
            <a:xfrm>
              <a:off x="1152703" y="4337457"/>
              <a:ext cx="2436948" cy="2108006"/>
            </a:xfrm>
            <a:prstGeom prst="rect">
              <a:avLst/>
            </a:prstGeom>
          </p:spPr>
          <p:style>
            <a:lnRef idx="0">
              <a:scrgbClr r="0" g="0" b="0"/>
            </a:lnRef>
            <a:fillRef idx="0">
              <a:scrgbClr r="0" g="0" b="0"/>
            </a:fillRef>
            <a:effectRef idx="0">
              <a:scrgbClr r="0" g="0" b="0"/>
            </a:effectRef>
            <a:fontRef idx="minor">
              <a:schemeClr val="lt1"/>
            </a:fontRef>
          </p:style>
          <p:txBody>
            <a:bodyPr lIns="55880" tIns="55880" rIns="55880" bIns="55880" spcCol="1270" anchor="ctr"/>
            <a:lstStyle/>
            <a:p>
              <a:pPr algn="ctr" defTabSz="1955800" eaLnBrk="1" hangingPunct="1">
                <a:lnSpc>
                  <a:spcPct val="90000"/>
                </a:lnSpc>
                <a:spcAft>
                  <a:spcPts val="600"/>
                </a:spcAft>
                <a:defRPr/>
              </a:pPr>
              <a:r>
                <a:rPr lang="en-GB" sz="1200" b="1" dirty="0">
                  <a:latin typeface="Comic Sans MS" panose="030F0702030302020204" pitchFamily="66" charset="0"/>
                </a:rPr>
                <a:t>Act</a:t>
              </a:r>
            </a:p>
            <a:p>
              <a:pPr algn="ctr" defTabSz="1955800" eaLnBrk="1" hangingPunct="1">
                <a:lnSpc>
                  <a:spcPct val="90000"/>
                </a:lnSpc>
                <a:spcAft>
                  <a:spcPct val="35000"/>
                </a:spcAft>
                <a:defRPr/>
              </a:pPr>
              <a:r>
                <a:rPr lang="en-GB" sz="1200" dirty="0">
                  <a:solidFill>
                    <a:schemeClr val="bg1"/>
                  </a:solidFill>
                  <a:latin typeface="Comic Sans MS" panose="030F0702030302020204" pitchFamily="66" charset="0"/>
                </a:rPr>
                <a:t>to use </a:t>
              </a:r>
              <a:r>
                <a:rPr lang="en-GB" sz="1200" b="1" dirty="0">
                  <a:latin typeface="Comic Sans MS" panose="030F0702030302020204" pitchFamily="66" charset="0"/>
                </a:rPr>
                <a:t>Knowledge.</a:t>
              </a:r>
            </a:p>
            <a:p>
              <a:pPr algn="ctr" defTabSz="1955800" eaLnBrk="1" hangingPunct="1">
                <a:lnSpc>
                  <a:spcPct val="90000"/>
                </a:lnSpc>
                <a:spcAft>
                  <a:spcPct val="35000"/>
                </a:spcAft>
                <a:defRPr/>
              </a:pPr>
              <a:endParaRPr lang="en-GB" sz="2200" dirty="0">
                <a:solidFill>
                  <a:schemeClr val="bg1"/>
                </a:solidFill>
              </a:endParaRPr>
            </a:p>
          </p:txBody>
        </p:sp>
      </p:grpSp>
    </p:spTree>
    <p:extLst>
      <p:ext uri="{BB962C8B-B14F-4D97-AF65-F5344CB8AC3E}">
        <p14:creationId xmlns:p14="http://schemas.microsoft.com/office/powerpoint/2010/main" val="96642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ABEA7C-3BF1-6A5A-E01A-E2C507B5347F}"/>
              </a:ext>
            </a:extLst>
          </p:cNvPr>
          <p:cNvSpPr>
            <a:spLocks noGrp="1"/>
          </p:cNvSpPr>
          <p:nvPr>
            <p:ph type="title"/>
          </p:nvPr>
        </p:nvSpPr>
        <p:spPr/>
        <p:txBody>
          <a:bodyPr/>
          <a:lstStyle/>
          <a:p>
            <a:r>
              <a:rPr lang="en-GB"/>
              <a:t>Pope Francis Faith Award</a:t>
            </a:r>
          </a:p>
        </p:txBody>
      </p:sp>
      <p:sp>
        <p:nvSpPr>
          <p:cNvPr id="9" name="TextBox 8">
            <a:extLst>
              <a:ext uri="{FF2B5EF4-FFF2-40B4-BE49-F238E27FC236}">
                <a16:creationId xmlns:a16="http://schemas.microsoft.com/office/drawing/2014/main" id="{54569E1B-6B98-1736-2080-6069476FD3F0}"/>
              </a:ext>
            </a:extLst>
          </p:cNvPr>
          <p:cNvSpPr txBox="1"/>
          <p:nvPr/>
        </p:nvSpPr>
        <p:spPr>
          <a:xfrm>
            <a:off x="3946903" y="1799720"/>
            <a:ext cx="4572000" cy="4031873"/>
          </a:xfrm>
          <a:prstGeom prst="rect">
            <a:avLst/>
          </a:prstGeom>
          <a:noFill/>
        </p:spPr>
        <p:txBody>
          <a:bodyPr wrap="square">
            <a:spAutoFit/>
          </a:bodyPr>
          <a:lstStyle/>
          <a:p>
            <a:pPr eaLnBrk="1" fontAlgn="auto" hangingPunct="1">
              <a:spcBef>
                <a:spcPts val="0"/>
              </a:spcBef>
              <a:spcAft>
                <a:spcPts val="0"/>
              </a:spcAft>
              <a:defRPr/>
            </a:pPr>
            <a:r>
              <a:rPr lang="en-GB" sz="1600" dirty="0">
                <a:latin typeface="Comic Sans MS" panose="030F0702030302020204" pitchFamily="66" charset="0"/>
                <a:cs typeface="+mn-cs"/>
              </a:rPr>
              <a:t>Think about all that you have learned about the gift of knowledge. </a:t>
            </a:r>
          </a:p>
          <a:p>
            <a:pPr eaLnBrk="1" fontAlgn="auto" hangingPunct="1">
              <a:spcBef>
                <a:spcPts val="0"/>
              </a:spcBef>
              <a:spcAft>
                <a:spcPts val="0"/>
              </a:spcAft>
              <a:defRPr/>
            </a:pPr>
            <a:endParaRPr lang="en-GB" sz="1600" dirty="0">
              <a:latin typeface="Comic Sans MS" panose="030F0702030302020204" pitchFamily="66" charset="0"/>
              <a:cs typeface="+mn-cs"/>
            </a:endParaRPr>
          </a:p>
          <a:p>
            <a:pPr eaLnBrk="1" fontAlgn="auto" hangingPunct="1">
              <a:spcBef>
                <a:spcPts val="0"/>
              </a:spcBef>
              <a:spcAft>
                <a:spcPts val="0"/>
              </a:spcAft>
              <a:defRPr/>
            </a:pPr>
            <a:r>
              <a:rPr lang="en-US" sz="1600" dirty="0">
                <a:latin typeface="Comic Sans MS" panose="030F0702030302020204" pitchFamily="66" charset="0"/>
              </a:rPr>
              <a:t>We learned that the gift of knowledge is a map for our life, helping us to know where our journey of faith is leading us.</a:t>
            </a:r>
          </a:p>
          <a:p>
            <a:pPr eaLnBrk="1" fontAlgn="auto" hangingPunct="1">
              <a:spcBef>
                <a:spcPts val="0"/>
              </a:spcBef>
              <a:spcAft>
                <a:spcPts val="0"/>
              </a:spcAft>
              <a:defRPr/>
            </a:pPr>
            <a:endParaRPr lang="en-US" sz="1600" dirty="0">
              <a:latin typeface="Comic Sans MS" panose="030F0702030302020204" pitchFamily="66" charset="0"/>
            </a:endParaRPr>
          </a:p>
          <a:p>
            <a:pPr eaLnBrk="1" fontAlgn="auto" hangingPunct="1">
              <a:spcBef>
                <a:spcPts val="0"/>
              </a:spcBef>
              <a:spcAft>
                <a:spcPts val="0"/>
              </a:spcAft>
              <a:defRPr/>
            </a:pPr>
            <a:r>
              <a:rPr lang="en-US" sz="1600" dirty="0">
                <a:latin typeface="Comic Sans MS" panose="030F0702030302020204" pitchFamily="66" charset="0"/>
              </a:rPr>
              <a:t>We heard in scripture that knowledge is like a hidden treasure that we should try to find.</a:t>
            </a:r>
          </a:p>
          <a:p>
            <a:pPr eaLnBrk="1" fontAlgn="auto" hangingPunct="1">
              <a:spcBef>
                <a:spcPts val="0"/>
              </a:spcBef>
              <a:spcAft>
                <a:spcPts val="0"/>
              </a:spcAft>
              <a:defRPr/>
            </a:pPr>
            <a:r>
              <a:rPr lang="en-US" sz="1600" dirty="0">
                <a:latin typeface="Comic Sans MS" panose="030F0702030302020204" pitchFamily="66" charset="0"/>
              </a:rPr>
              <a:t>Take time to think carefully about where you find the treasure of faith in your life. </a:t>
            </a:r>
          </a:p>
          <a:p>
            <a:pPr eaLnBrk="1" fontAlgn="auto" hangingPunct="1">
              <a:spcBef>
                <a:spcPts val="0"/>
              </a:spcBef>
              <a:spcAft>
                <a:spcPts val="0"/>
              </a:spcAft>
              <a:defRPr/>
            </a:pPr>
            <a:endParaRPr lang="en-US" sz="1600" dirty="0">
              <a:latin typeface="Comic Sans MS" panose="030F0702030302020204" pitchFamily="66" charset="0"/>
            </a:endParaRPr>
          </a:p>
          <a:p>
            <a:pPr eaLnBrk="1" fontAlgn="auto" hangingPunct="1">
              <a:spcBef>
                <a:spcPts val="0"/>
              </a:spcBef>
              <a:spcAft>
                <a:spcPts val="0"/>
              </a:spcAft>
              <a:defRPr/>
            </a:pPr>
            <a:r>
              <a:rPr lang="en-US" sz="1600" dirty="0">
                <a:latin typeface="Comic Sans MS" panose="030F0702030302020204" pitchFamily="66" charset="0"/>
              </a:rPr>
              <a:t>Imagine that you have to help someone find the hidden treasure of faith. Draw a map or write clues that would help someone find this treasure in their life. </a:t>
            </a:r>
            <a:endParaRPr lang="en-GB" sz="1600" b="1" dirty="0">
              <a:latin typeface="Comic Sans MS" panose="030F0702030302020204" pitchFamily="66" charset="0"/>
              <a:cs typeface="+mn-cs"/>
            </a:endParaRPr>
          </a:p>
        </p:txBody>
      </p:sp>
      <p:pic>
        <p:nvPicPr>
          <p:cNvPr id="4" name="Picture 3">
            <a:extLst>
              <a:ext uri="{FF2B5EF4-FFF2-40B4-BE49-F238E27FC236}">
                <a16:creationId xmlns:a16="http://schemas.microsoft.com/office/drawing/2014/main" id="{232779F4-2766-DCE4-E418-DBCDA9E26E30}"/>
              </a:ext>
            </a:extLst>
          </p:cNvPr>
          <p:cNvPicPr>
            <a:picLocks noChangeAspect="1"/>
          </p:cNvPicPr>
          <p:nvPr/>
        </p:nvPicPr>
        <p:blipFill>
          <a:blip r:embed="rId3"/>
          <a:stretch>
            <a:fillRect/>
          </a:stretch>
        </p:blipFill>
        <p:spPr>
          <a:xfrm>
            <a:off x="482614" y="1600200"/>
            <a:ext cx="3197585" cy="44776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40AF7-1BCB-E2CF-5DD5-0069779C7005}"/>
              </a:ext>
            </a:extLst>
          </p:cNvPr>
          <p:cNvSpPr>
            <a:spLocks noGrp="1"/>
          </p:cNvSpPr>
          <p:nvPr>
            <p:ph type="title"/>
          </p:nvPr>
        </p:nvSpPr>
        <p:spPr/>
        <p:txBody>
          <a:bodyPr/>
          <a:lstStyle/>
          <a:p>
            <a:r>
              <a:rPr lang="en-GB"/>
              <a:t>Pope Francis Faith Award</a:t>
            </a:r>
          </a:p>
        </p:txBody>
      </p:sp>
      <p:sp>
        <p:nvSpPr>
          <p:cNvPr id="3" name="Content Placeholder 2">
            <a:extLst>
              <a:ext uri="{FF2B5EF4-FFF2-40B4-BE49-F238E27FC236}">
                <a16:creationId xmlns:a16="http://schemas.microsoft.com/office/drawing/2014/main" id="{DBEB677A-5EFA-C545-C4F6-55C6FC328AB5}"/>
              </a:ext>
            </a:extLst>
          </p:cNvPr>
          <p:cNvSpPr>
            <a:spLocks noGrp="1"/>
          </p:cNvSpPr>
          <p:nvPr>
            <p:ph idx="1"/>
          </p:nvPr>
        </p:nvSpPr>
        <p:spPr>
          <a:xfrm>
            <a:off x="251520" y="1417638"/>
            <a:ext cx="8435280" cy="4708525"/>
          </a:xfrm>
        </p:spPr>
        <p:txBody>
          <a:bodyPr/>
          <a:lstStyle/>
          <a:p>
            <a:pPr eaLnBrk="1" hangingPunct="1">
              <a:spcBef>
                <a:spcPct val="0"/>
              </a:spcBef>
              <a:buFontTx/>
              <a:buNone/>
            </a:pPr>
            <a:r>
              <a:rPr lang="en-GB" altLang="en-US" sz="2400" i="1" dirty="0">
                <a:solidFill>
                  <a:srgbClr val="002060"/>
                </a:solidFill>
              </a:rPr>
              <a:t>		</a:t>
            </a:r>
            <a:r>
              <a:rPr lang="en-GB" altLang="en-US" sz="2400" i="1" dirty="0"/>
              <a:t>“</a:t>
            </a:r>
            <a:r>
              <a:rPr lang="en-GB" altLang="en-US" sz="2000" dirty="0"/>
              <a:t>Knowledge is the gift that helps us to know ourselves, God, and the world around us</a:t>
            </a:r>
            <a:r>
              <a:rPr lang="en-GB" altLang="en-US" sz="2000" i="1" dirty="0"/>
              <a:t>. It is more than just facts. Knowledge is our map to know where our faith is leading us and what our Church is about.”</a:t>
            </a:r>
          </a:p>
          <a:p>
            <a:pPr marL="177800" indent="0" eaLnBrk="1" fontAlgn="auto" hangingPunct="1">
              <a:spcBef>
                <a:spcPts val="0"/>
              </a:spcBef>
              <a:spcAft>
                <a:spcPts val="0"/>
              </a:spcAft>
              <a:buNone/>
              <a:defRPr/>
            </a:pPr>
            <a:endParaRPr lang="en-GB" altLang="en-US" sz="2000" i="1" dirty="0">
              <a:solidFill>
                <a:srgbClr val="002060"/>
              </a:solidFill>
            </a:endParaRPr>
          </a:p>
          <a:p>
            <a:pPr marL="177800" indent="0" eaLnBrk="1" fontAlgn="auto" hangingPunct="1">
              <a:spcBef>
                <a:spcPts val="0"/>
              </a:spcBef>
              <a:spcAft>
                <a:spcPts val="0"/>
              </a:spcAft>
              <a:buNone/>
              <a:defRPr/>
            </a:pPr>
            <a:r>
              <a:rPr lang="en-GB" altLang="en-US" sz="2000" b="1" dirty="0"/>
              <a:t>Answer the following questions in your journal for </a:t>
            </a:r>
            <a:r>
              <a:rPr lang="en-GB" sz="2000" b="1" dirty="0"/>
              <a:t>school, home, and parish:</a:t>
            </a:r>
          </a:p>
          <a:p>
            <a:pPr marL="177800" indent="0" eaLnBrk="1" fontAlgn="auto" hangingPunct="1">
              <a:spcBef>
                <a:spcPts val="0"/>
              </a:spcBef>
              <a:spcAft>
                <a:spcPts val="0"/>
              </a:spcAft>
              <a:buNone/>
              <a:defRPr/>
            </a:pPr>
            <a:endParaRPr lang="en-GB" altLang="en-US" sz="2000" i="1" dirty="0">
              <a:solidFill>
                <a:srgbClr val="002060"/>
              </a:solidFill>
            </a:endParaRPr>
          </a:p>
          <a:p>
            <a:pPr marL="446088" indent="-268288" eaLnBrk="1" fontAlgn="auto" hangingPunct="1">
              <a:lnSpc>
                <a:spcPct val="150000"/>
              </a:lnSpc>
              <a:spcBef>
                <a:spcPts val="0"/>
              </a:spcBef>
              <a:spcAft>
                <a:spcPts val="0"/>
              </a:spcAft>
              <a:buFont typeface="Arial" pitchFamily="34" charset="0"/>
              <a:buChar char="•"/>
              <a:defRPr/>
            </a:pPr>
            <a:r>
              <a:rPr lang="en-GB" sz="2000" dirty="0"/>
              <a:t>Can you think of a time you needed God’s help to show knowledge?</a:t>
            </a:r>
          </a:p>
          <a:p>
            <a:pPr marL="446088" indent="-268288" eaLnBrk="1" fontAlgn="auto" hangingPunct="1">
              <a:lnSpc>
                <a:spcPct val="150000"/>
              </a:lnSpc>
              <a:spcBef>
                <a:spcPts val="0"/>
              </a:spcBef>
              <a:spcAft>
                <a:spcPts val="0"/>
              </a:spcAft>
              <a:defRPr/>
            </a:pPr>
            <a:r>
              <a:rPr lang="en-GB" sz="2000" dirty="0"/>
              <a:t>Why was it important to use our gift of knowledge? </a:t>
            </a:r>
          </a:p>
          <a:p>
            <a:pPr marL="446088" indent="-268288" eaLnBrk="1" fontAlgn="auto" hangingPunct="1">
              <a:lnSpc>
                <a:spcPct val="150000"/>
              </a:lnSpc>
              <a:spcBef>
                <a:spcPts val="0"/>
              </a:spcBef>
              <a:spcAft>
                <a:spcPts val="0"/>
              </a:spcAft>
              <a:defRPr/>
            </a:pPr>
            <a:r>
              <a:rPr lang="en-GB" sz="2000" dirty="0"/>
              <a:t>How can we use the gift of knowledge to serve others?</a:t>
            </a:r>
          </a:p>
          <a:p>
            <a:pPr eaLnBrk="1" hangingPunct="1">
              <a:spcBef>
                <a:spcPct val="0"/>
              </a:spcBef>
              <a:buFontTx/>
              <a:buNone/>
            </a:pPr>
            <a:endParaRPr lang="en-GB" altLang="en-US" sz="2400" i="1" dirty="0">
              <a:solidFill>
                <a:srgbClr val="002060"/>
              </a:solidFill>
            </a:endParaRPr>
          </a:p>
          <a:p>
            <a:pPr marL="0" indent="0">
              <a:buNone/>
            </a:pPr>
            <a:endParaRPr lang="en-GB" dirty="0"/>
          </a:p>
        </p:txBody>
      </p:sp>
    </p:spTree>
    <p:extLst>
      <p:ext uri="{BB962C8B-B14F-4D97-AF65-F5344CB8AC3E}">
        <p14:creationId xmlns:p14="http://schemas.microsoft.com/office/powerpoint/2010/main" val="408945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D00A-702C-D889-0112-F6F8828A1340}"/>
              </a:ext>
            </a:extLst>
          </p:cNvPr>
          <p:cNvSpPr>
            <a:spLocks noGrp="1"/>
          </p:cNvSpPr>
          <p:nvPr>
            <p:ph type="ctrTitle"/>
          </p:nvPr>
        </p:nvSpPr>
        <p:spPr/>
        <p:txBody>
          <a:bodyPr/>
          <a:lstStyle/>
          <a:p>
            <a:r>
              <a:rPr lang="en-GB"/>
              <a:t>Pope Francis Faith Award</a:t>
            </a:r>
          </a:p>
        </p:txBody>
      </p:sp>
      <p:sp>
        <p:nvSpPr>
          <p:cNvPr id="3" name="Subtitle 2">
            <a:extLst>
              <a:ext uri="{FF2B5EF4-FFF2-40B4-BE49-F238E27FC236}">
                <a16:creationId xmlns:a16="http://schemas.microsoft.com/office/drawing/2014/main" id="{68251B7A-3612-1D90-DF36-83E510C36AA9}"/>
              </a:ext>
            </a:extLst>
          </p:cNvPr>
          <p:cNvSpPr>
            <a:spLocks noGrp="1"/>
          </p:cNvSpPr>
          <p:nvPr>
            <p:ph type="subTitle" idx="1"/>
          </p:nvPr>
        </p:nvSpPr>
        <p:spPr>
          <a:xfrm>
            <a:off x="899592" y="3582672"/>
            <a:ext cx="6400800" cy="1752600"/>
          </a:xfrm>
        </p:spPr>
        <p:txBody>
          <a:bodyPr/>
          <a:lstStyle/>
          <a:p>
            <a:r>
              <a:rPr lang="en-GB">
                <a:latin typeface="Comic Sans MS"/>
              </a:rPr>
              <a:t>Reflection</a:t>
            </a:r>
          </a:p>
          <a:p>
            <a:r>
              <a:rPr lang="en-GB" sz="2800" i="1">
                <a:latin typeface="Comic Sans MS"/>
              </a:rPr>
              <a:t>Examination of Conscience</a:t>
            </a:r>
          </a:p>
        </p:txBody>
      </p:sp>
    </p:spTree>
    <p:extLst>
      <p:ext uri="{BB962C8B-B14F-4D97-AF65-F5344CB8AC3E}">
        <p14:creationId xmlns:p14="http://schemas.microsoft.com/office/powerpoint/2010/main" val="94062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F093-FC9A-931A-67D2-2FBD44C2AF7A}"/>
              </a:ext>
            </a:extLst>
          </p:cNvPr>
          <p:cNvSpPr>
            <a:spLocks noGrp="1"/>
          </p:cNvSpPr>
          <p:nvPr>
            <p:ph type="title"/>
          </p:nvPr>
        </p:nvSpPr>
        <p:spPr/>
        <p:txBody>
          <a:bodyPr/>
          <a:lstStyle/>
          <a:p>
            <a:r>
              <a:rPr lang="en-GB"/>
              <a:t>Pope Francis Faith Award</a:t>
            </a:r>
            <a:endParaRPr lang="en-US" i="1">
              <a:solidFill>
                <a:schemeClr val="bg1">
                  <a:lumMod val="65000"/>
                </a:schemeClr>
              </a:solidFill>
            </a:endParaRPr>
          </a:p>
        </p:txBody>
      </p:sp>
      <p:graphicFrame>
        <p:nvGraphicFramePr>
          <p:cNvPr id="4" name="Table 4">
            <a:extLst>
              <a:ext uri="{FF2B5EF4-FFF2-40B4-BE49-F238E27FC236}">
                <a16:creationId xmlns:a16="http://schemas.microsoft.com/office/drawing/2014/main" id="{2DFA7975-B530-33CA-A269-72FC61F2B367}"/>
              </a:ext>
            </a:extLst>
          </p:cNvPr>
          <p:cNvGraphicFramePr>
            <a:graphicFrameLocks noGrp="1"/>
          </p:cNvGraphicFramePr>
          <p:nvPr>
            <p:ph idx="1"/>
            <p:extLst>
              <p:ext uri="{D42A27DB-BD31-4B8C-83A1-F6EECF244321}">
                <p14:modId xmlns:p14="http://schemas.microsoft.com/office/powerpoint/2010/main" val="430245207"/>
              </p:ext>
            </p:extLst>
          </p:nvPr>
        </p:nvGraphicFramePr>
        <p:xfrm>
          <a:off x="539496" y="1792224"/>
          <a:ext cx="7388352" cy="4039082"/>
        </p:xfrm>
        <a:graphic>
          <a:graphicData uri="http://schemas.openxmlformats.org/drawingml/2006/table">
            <a:tbl>
              <a:tblPr firstRow="1" bandRow="1">
                <a:tableStyleId>{69C7853C-536D-4A76-A0AE-DD22124D55A5}</a:tableStyleId>
              </a:tblPr>
              <a:tblGrid>
                <a:gridCol w="3886789">
                  <a:extLst>
                    <a:ext uri="{9D8B030D-6E8A-4147-A177-3AD203B41FA5}">
                      <a16:colId xmlns:a16="http://schemas.microsoft.com/office/drawing/2014/main" val="352422689"/>
                    </a:ext>
                  </a:extLst>
                </a:gridCol>
                <a:gridCol w="3501563">
                  <a:extLst>
                    <a:ext uri="{9D8B030D-6E8A-4147-A177-3AD203B41FA5}">
                      <a16:colId xmlns:a16="http://schemas.microsoft.com/office/drawing/2014/main" val="3071272104"/>
                    </a:ext>
                  </a:extLst>
                </a:gridCol>
              </a:tblGrid>
              <a:tr h="655420">
                <a:tc>
                  <a:txBody>
                    <a:bodyPr/>
                    <a:lstStyle/>
                    <a:p>
                      <a:pPr algn="ctr"/>
                      <a:r>
                        <a:rPr lang="en-GB">
                          <a:solidFill>
                            <a:schemeClr val="tx1"/>
                          </a:solidFill>
                          <a:latin typeface="Comic Sans MS" panose="030F0702030302020204" pitchFamily="66" charset="0"/>
                        </a:rPr>
                        <a:t>What do I need to do?</a:t>
                      </a:r>
                    </a:p>
                  </a:txBody>
                  <a:tcPr anchor="ctr"/>
                </a:tc>
                <a:tc>
                  <a:txBody>
                    <a:bodyPr/>
                    <a:lstStyle/>
                    <a:p>
                      <a:pPr algn="ctr"/>
                      <a:r>
                        <a:rPr lang="en-GB">
                          <a:solidFill>
                            <a:schemeClr val="tx1"/>
                          </a:solidFill>
                          <a:latin typeface="Comic Sans MS" panose="030F0702030302020204" pitchFamily="66" charset="0"/>
                        </a:rPr>
                        <a:t>What evidence will I need?</a:t>
                      </a:r>
                    </a:p>
                  </a:txBody>
                  <a:tcPr anchor="ctr"/>
                </a:tc>
                <a:extLst>
                  <a:ext uri="{0D108BD9-81ED-4DB2-BD59-A6C34878D82A}">
                    <a16:rowId xmlns:a16="http://schemas.microsoft.com/office/drawing/2014/main" val="4181446993"/>
                  </a:ext>
                </a:extLst>
              </a:tr>
              <a:tr h="1669582">
                <a:tc>
                  <a:txBody>
                    <a:bodyPr/>
                    <a:lstStyle/>
                    <a:p>
                      <a:pPr>
                        <a:lnSpc>
                          <a:spcPct val="150000"/>
                        </a:lnSpc>
                      </a:pPr>
                      <a:r>
                        <a:rPr lang="en-GB">
                          <a:solidFill>
                            <a:schemeClr val="tx1"/>
                          </a:solidFill>
                          <a:latin typeface="Comic Sans MS" panose="030F0702030302020204" pitchFamily="66" charset="0"/>
                        </a:rPr>
                        <a:t>I will use the gifts of the Holy Spirit when showing my love of God and my love of others in my daily life.</a:t>
                      </a:r>
                    </a:p>
                  </a:txBody>
                  <a:tcPr/>
                </a:tc>
                <a:tc>
                  <a:txBody>
                    <a:bodyPr/>
                    <a:lstStyle/>
                    <a:p>
                      <a:pPr>
                        <a:lnSpc>
                          <a:spcPct val="150000"/>
                        </a:lnSpc>
                      </a:pPr>
                      <a:r>
                        <a:rPr lang="en-GB">
                          <a:solidFill>
                            <a:schemeClr val="tx1"/>
                          </a:solidFill>
                          <a:latin typeface="Comic Sans MS" panose="030F0702030302020204" pitchFamily="66" charset="0"/>
                        </a:rPr>
                        <a:t>I will record my actions in my Faith Journal.</a:t>
                      </a:r>
                    </a:p>
                  </a:txBody>
                  <a:tcPr/>
                </a:tc>
                <a:extLst>
                  <a:ext uri="{0D108BD9-81ED-4DB2-BD59-A6C34878D82A}">
                    <a16:rowId xmlns:a16="http://schemas.microsoft.com/office/drawing/2014/main" val="3855186480"/>
                  </a:ext>
                </a:extLst>
              </a:tr>
              <a:tr h="1669582">
                <a:tc>
                  <a:txBody>
                    <a:bodyPr/>
                    <a:lstStyle/>
                    <a:p>
                      <a:pPr>
                        <a:lnSpc>
                          <a:spcPct val="150000"/>
                        </a:lnSpc>
                      </a:pPr>
                      <a:r>
                        <a:rPr lang="en-GB">
                          <a:solidFill>
                            <a:schemeClr val="tx1"/>
                          </a:solidFill>
                          <a:latin typeface="Comic Sans MS" panose="030F0702030302020204" pitchFamily="66" charset="0"/>
                        </a:rPr>
                        <a:t>With the support of others, I will reflect on how my actions have made an impact on my journey of faith.</a:t>
                      </a:r>
                    </a:p>
                  </a:txBody>
                  <a:tcPr/>
                </a:tc>
                <a:tc>
                  <a:txBody>
                    <a:bodyPr/>
                    <a:lstStyle/>
                    <a:p>
                      <a:pPr>
                        <a:lnSpc>
                          <a:spcPct val="150000"/>
                        </a:lnSpc>
                      </a:pPr>
                      <a:r>
                        <a:rPr lang="en-GB">
                          <a:solidFill>
                            <a:schemeClr val="tx1"/>
                          </a:solidFill>
                          <a:latin typeface="Comic Sans MS" panose="030F0702030302020204" pitchFamily="66" charset="0"/>
                        </a:rPr>
                        <a:t>I will include some reflections on these actions in my Faith Journal and my P7 Personal Profile.</a:t>
                      </a:r>
                      <a:endParaRPr lang="en-GB" i="1">
                        <a:solidFill>
                          <a:schemeClr val="tx1"/>
                        </a:solidFill>
                        <a:latin typeface="Comic Sans MS" panose="030F0702030302020204" pitchFamily="66" charset="0"/>
                      </a:endParaRPr>
                    </a:p>
                  </a:txBody>
                  <a:tcPr/>
                </a:tc>
                <a:extLst>
                  <a:ext uri="{0D108BD9-81ED-4DB2-BD59-A6C34878D82A}">
                    <a16:rowId xmlns:a16="http://schemas.microsoft.com/office/drawing/2014/main" val="527351765"/>
                  </a:ext>
                </a:extLst>
              </a:tr>
            </a:tbl>
          </a:graphicData>
        </a:graphic>
      </p:graphicFrame>
      <p:sp>
        <p:nvSpPr>
          <p:cNvPr id="5" name="TextBox 4">
            <a:extLst>
              <a:ext uri="{FF2B5EF4-FFF2-40B4-BE49-F238E27FC236}">
                <a16:creationId xmlns:a16="http://schemas.microsoft.com/office/drawing/2014/main" id="{DB48D1E9-079D-6F29-4BA7-EB89F79994AD}"/>
              </a:ext>
            </a:extLst>
          </p:cNvPr>
          <p:cNvSpPr txBox="1"/>
          <p:nvPr/>
        </p:nvSpPr>
        <p:spPr>
          <a:xfrm>
            <a:off x="676656" y="1277548"/>
            <a:ext cx="3044952" cy="369332"/>
          </a:xfrm>
          <a:prstGeom prst="rect">
            <a:avLst/>
          </a:prstGeom>
          <a:noFill/>
        </p:spPr>
        <p:txBody>
          <a:bodyPr wrap="square" rtlCol="0">
            <a:spAutoFit/>
          </a:bodyPr>
          <a:lstStyle/>
          <a:p>
            <a:r>
              <a:rPr lang="en-GB" sz="1800" i="1">
                <a:solidFill>
                  <a:schemeClr val="bg1">
                    <a:lumMod val="65000"/>
                  </a:schemeClr>
                </a:solidFill>
              </a:rPr>
              <a:t>Success Criteria</a:t>
            </a:r>
            <a:endParaRPr lang="en-GB"/>
          </a:p>
        </p:txBody>
      </p:sp>
    </p:spTree>
    <p:extLst>
      <p:ext uri="{BB962C8B-B14F-4D97-AF65-F5344CB8AC3E}">
        <p14:creationId xmlns:p14="http://schemas.microsoft.com/office/powerpoint/2010/main" val="564756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2">
            <a:extLst>
              <a:ext uri="{FF2B5EF4-FFF2-40B4-BE49-F238E27FC236}">
                <a16:creationId xmlns:a16="http://schemas.microsoft.com/office/drawing/2014/main" id="{45A31B05-5A3F-71CA-92A0-ED78800D3484}"/>
              </a:ext>
            </a:extLst>
          </p:cNvPr>
          <p:cNvSpPr txBox="1">
            <a:spLocks noChangeArrowheads="1"/>
          </p:cNvSpPr>
          <p:nvPr/>
        </p:nvSpPr>
        <p:spPr bwMode="auto">
          <a:xfrm>
            <a:off x="287337" y="1554694"/>
            <a:ext cx="85693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GB" altLang="en-US" sz="2800">
                <a:latin typeface="Comic Sans MS" panose="030F0702030302020204" pitchFamily="66" charset="0"/>
              </a:rPr>
              <a:t>Think about all the times that we have made good decisions, loved God and others and done the right thing.</a:t>
            </a:r>
          </a:p>
          <a:p>
            <a:pPr eaLnBrk="1" hangingPunct="1">
              <a:lnSpc>
                <a:spcPct val="150000"/>
              </a:lnSpc>
              <a:spcBef>
                <a:spcPct val="0"/>
              </a:spcBef>
              <a:buFontTx/>
              <a:buNone/>
            </a:pPr>
            <a:r>
              <a:rPr lang="en-GB" altLang="en-US" sz="2800">
                <a:latin typeface="Comic Sans MS" panose="030F0702030302020204" pitchFamily="66" charset="0"/>
              </a:rPr>
              <a:t>Think about the times when we made bad choices that we are not proud of.  </a:t>
            </a:r>
          </a:p>
          <a:p>
            <a:pPr eaLnBrk="1" hangingPunct="1">
              <a:lnSpc>
                <a:spcPct val="150000"/>
              </a:lnSpc>
              <a:spcBef>
                <a:spcPct val="0"/>
              </a:spcBef>
              <a:buFontTx/>
              <a:buNone/>
            </a:pPr>
            <a:r>
              <a:rPr lang="en-GB" altLang="en-US" sz="2800">
                <a:latin typeface="Comic Sans MS" panose="030F0702030302020204" pitchFamily="66" charset="0"/>
              </a:rPr>
              <a:t>Think about how not to do that again in the future.</a:t>
            </a:r>
          </a:p>
          <a:p>
            <a:pPr eaLnBrk="1" hangingPunct="1">
              <a:spcBef>
                <a:spcPct val="0"/>
              </a:spcBef>
              <a:buFontTx/>
              <a:buNone/>
            </a:pPr>
            <a:endParaRPr lang="en-GB" altLang="en-US" sz="1400">
              <a:latin typeface="Comic Sans MS" panose="030F0702030302020204" pitchFamily="66" charset="0"/>
            </a:endParaRPr>
          </a:p>
        </p:txBody>
      </p:sp>
      <p:sp>
        <p:nvSpPr>
          <p:cNvPr id="2" name="Title 1">
            <a:extLst>
              <a:ext uri="{FF2B5EF4-FFF2-40B4-BE49-F238E27FC236}">
                <a16:creationId xmlns:a16="http://schemas.microsoft.com/office/drawing/2014/main" id="{B2B4944A-CF0C-F1C0-1019-EFC2654D81B2}"/>
              </a:ext>
            </a:extLst>
          </p:cNvPr>
          <p:cNvSpPr txBox="1">
            <a:spLocks/>
          </p:cNvSpPr>
          <p:nvPr/>
        </p:nvSpPr>
        <p:spPr>
          <a:xfrm>
            <a:off x="457200" y="471214"/>
            <a:ext cx="8229600" cy="1143000"/>
          </a:xfrm>
          <a:prstGeom prst="rect">
            <a:avLst/>
          </a:prstGeom>
        </p:spPr>
        <p:txBody>
          <a:bodyPr/>
          <a:lstStyle>
            <a:lvl1pPr algn="l" rtl="0" eaLnBrk="0" fontAlgn="base" hangingPunct="0">
              <a:spcBef>
                <a:spcPct val="0"/>
              </a:spcBef>
              <a:spcAft>
                <a:spcPct val="0"/>
              </a:spcAft>
              <a:defRPr sz="4400" kern="1200">
                <a:solidFill>
                  <a:schemeClr val="tx1"/>
                </a:solidFill>
                <a:latin typeface="Comic Sans MS" panose="030F0702030302020204" pitchFamily="66"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t>Pope Francis Faith Award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a:extLst>
              <a:ext uri="{FF2B5EF4-FFF2-40B4-BE49-F238E27FC236}">
                <a16:creationId xmlns:a16="http://schemas.microsoft.com/office/drawing/2014/main" id="{EF4F47A2-6A03-A68D-83C1-35D5BAE1183A}"/>
              </a:ext>
            </a:extLst>
          </p:cNvPr>
          <p:cNvSpPr txBox="1">
            <a:spLocks noChangeArrowheads="1"/>
          </p:cNvSpPr>
          <p:nvPr/>
        </p:nvSpPr>
        <p:spPr bwMode="auto">
          <a:xfrm>
            <a:off x="-252536" y="8191"/>
            <a:ext cx="8748464"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a:latin typeface="Comic Sans MS" panose="030F0702030302020204" pitchFamily="66" charset="0"/>
              </a:rPr>
              <a:t>Faith Prayer</a:t>
            </a:r>
            <a:endParaRPr lang="en-GB" altLang="en-US" sz="1800"/>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Lord Jesus,</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You ask those who believe in you</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to give your Good News to others.</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We pray that, with the help of the Holy Spirit,</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our words and actions</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will help other people</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to hear of You,</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to believe in You</a:t>
            </a:r>
          </a:p>
          <a:p>
            <a:pPr algn="ctr" eaLnBrk="1" hangingPunct="1">
              <a:lnSpc>
                <a:spcPct val="150000"/>
              </a:lnSpc>
              <a:spcBef>
                <a:spcPct val="0"/>
              </a:spcBef>
              <a:buFontTx/>
              <a:buNone/>
            </a:pPr>
            <a:r>
              <a:rPr lang="en-GB" altLang="en-US" sz="2400">
                <a:solidFill>
                  <a:srgbClr val="000000"/>
                </a:solidFill>
                <a:latin typeface="Comic Sans MS" panose="030F0702030302020204" pitchFamily="66" charset="0"/>
              </a:rPr>
              <a:t>to find the joy of knowing You.</a:t>
            </a:r>
          </a:p>
          <a:p>
            <a:pPr algn="ctr" eaLnBrk="1" hangingPunct="1">
              <a:lnSpc>
                <a:spcPct val="150000"/>
              </a:lnSpc>
              <a:spcBef>
                <a:spcPct val="0"/>
              </a:spcBef>
              <a:buFontTx/>
              <a:buNone/>
            </a:pPr>
            <a:r>
              <a:rPr lang="en-GB" altLang="en-US" sz="2400">
                <a:latin typeface="Comic Sans MS" panose="030F0702030302020204" pitchFamily="66" charset="0"/>
              </a:rPr>
              <a:t>Amen</a:t>
            </a:r>
            <a:r>
              <a:rPr lang="en-GB" altLang="en-US" sz="1800">
                <a:latin typeface="Comic Sans MS" panose="030F0702030302020204" pitchFamily="66" charset="0"/>
              </a:rPr>
              <a:t> </a:t>
            </a:r>
          </a:p>
          <a:p>
            <a:pPr eaLnBrk="1" hangingPunct="1">
              <a:spcBef>
                <a:spcPct val="0"/>
              </a:spcBef>
              <a:buFontTx/>
              <a:buNone/>
            </a:pPr>
            <a:endParaRPr lang="en-GB" altLang="en-US"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CD9D-7423-01DA-C2F5-284FD3046B60}"/>
              </a:ext>
            </a:extLst>
          </p:cNvPr>
          <p:cNvSpPr>
            <a:spLocks noGrp="1"/>
          </p:cNvSpPr>
          <p:nvPr>
            <p:ph type="title"/>
          </p:nvPr>
        </p:nvSpPr>
        <p:spPr/>
        <p:txBody>
          <a:bodyPr/>
          <a:lstStyle/>
          <a:p>
            <a:r>
              <a:rPr lang="en-GB">
                <a:latin typeface="Comic Sans MS"/>
              </a:rPr>
              <a:t>Extension activity</a:t>
            </a:r>
            <a:br>
              <a:rPr lang="en-GB">
                <a:latin typeface="Comic Sans MS"/>
              </a:rPr>
            </a:br>
            <a:r>
              <a:rPr lang="en-GB" sz="3600" i="1">
                <a:solidFill>
                  <a:schemeClr val="tx1">
                    <a:lumMod val="50000"/>
                    <a:lumOff val="50000"/>
                  </a:schemeClr>
                </a:solidFill>
                <a:latin typeface="Comic Sans MS"/>
              </a:rPr>
              <a:t>Reflection</a:t>
            </a:r>
            <a:endParaRPr lang="en-GB" sz="3600" i="1">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2749F204-36A6-BBEC-FCDB-62B1E6778D6D}"/>
              </a:ext>
            </a:extLst>
          </p:cNvPr>
          <p:cNvSpPr>
            <a:spLocks noGrp="1"/>
          </p:cNvSpPr>
          <p:nvPr>
            <p:ph idx="1"/>
          </p:nvPr>
        </p:nvSpPr>
        <p:spPr/>
        <p:txBody>
          <a:bodyPr/>
          <a:lstStyle/>
          <a:p>
            <a:pPr marL="0" indent="0">
              <a:lnSpc>
                <a:spcPct val="150000"/>
              </a:lnSpc>
              <a:buNone/>
            </a:pPr>
            <a:r>
              <a:rPr lang="en-GB" dirty="0"/>
              <a:t>The following slides can be used to prompt children who are finished their map on slide 17. Answers can be recorded in their journal.</a:t>
            </a:r>
          </a:p>
        </p:txBody>
      </p:sp>
      <p:pic>
        <p:nvPicPr>
          <p:cNvPr id="4" name="Picture 3" descr="A picture containing bubble chart&#10;&#10;Description automatically generated">
            <a:extLst>
              <a:ext uri="{FF2B5EF4-FFF2-40B4-BE49-F238E27FC236}">
                <a16:creationId xmlns:a16="http://schemas.microsoft.com/office/drawing/2014/main" id="{B77AED33-6567-8D20-B4BA-5A0F73335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259" y="4365103"/>
            <a:ext cx="2246540" cy="2256569"/>
          </a:xfrm>
          <a:prstGeom prst="rect">
            <a:avLst/>
          </a:prstGeom>
        </p:spPr>
      </p:pic>
    </p:spTree>
    <p:extLst>
      <p:ext uri="{BB962C8B-B14F-4D97-AF65-F5344CB8AC3E}">
        <p14:creationId xmlns:p14="http://schemas.microsoft.com/office/powerpoint/2010/main" val="3508295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1">
            <a:extLst>
              <a:ext uri="{FF2B5EF4-FFF2-40B4-BE49-F238E27FC236}">
                <a16:creationId xmlns:a16="http://schemas.microsoft.com/office/drawing/2014/main" id="{282E839D-E90F-9E6A-DED1-4B77183A1DE8}"/>
              </a:ext>
            </a:extLst>
          </p:cNvPr>
          <p:cNvSpPr txBox="1">
            <a:spLocks noChangeArrowheads="1"/>
          </p:cNvSpPr>
          <p:nvPr/>
        </p:nvSpPr>
        <p:spPr bwMode="auto">
          <a:xfrm>
            <a:off x="454932" y="949098"/>
            <a:ext cx="841352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solidFill>
                <a:schemeClr val="bg1"/>
              </a:solidFill>
            </a:endParaRPr>
          </a:p>
          <a:p>
            <a:pPr algn="ctr">
              <a:spcBef>
                <a:spcPct val="0"/>
              </a:spcBef>
              <a:buNone/>
            </a:pPr>
            <a:r>
              <a:rPr lang="en-GB" dirty="0">
                <a:solidFill>
                  <a:srgbClr val="000000"/>
                </a:solidFill>
                <a:latin typeface="Comic Sans MS"/>
                <a:cs typeface="Arial"/>
              </a:rPr>
              <a:t>Lord Jesus.</a:t>
            </a:r>
            <a:endParaRPr lang="en-US" dirty="0">
              <a:latin typeface="Comic Sans MS"/>
              <a:cs typeface="Arial"/>
            </a:endParaRPr>
          </a:p>
          <a:p>
            <a:pPr algn="ctr">
              <a:spcBef>
                <a:spcPct val="0"/>
              </a:spcBef>
              <a:buNone/>
            </a:pPr>
            <a:r>
              <a:rPr lang="en-GB" dirty="0">
                <a:solidFill>
                  <a:srgbClr val="000000"/>
                </a:solidFill>
                <a:latin typeface="Comic Sans MS"/>
                <a:cs typeface="Arial"/>
              </a:rPr>
              <a:t>You ask those who believe in you</a:t>
            </a:r>
            <a:endParaRPr lang="en-US" dirty="0">
              <a:latin typeface="Comic Sans MS"/>
              <a:cs typeface="Arial"/>
            </a:endParaRPr>
          </a:p>
          <a:p>
            <a:pPr algn="ctr">
              <a:spcBef>
                <a:spcPct val="0"/>
              </a:spcBef>
              <a:buNone/>
            </a:pPr>
            <a:r>
              <a:rPr lang="en-GB" dirty="0">
                <a:solidFill>
                  <a:srgbClr val="000000"/>
                </a:solidFill>
                <a:latin typeface="Comic Sans MS"/>
                <a:cs typeface="Arial"/>
              </a:rPr>
              <a:t>to give your Good News to others.</a:t>
            </a:r>
            <a:endParaRPr lang="en-GB" dirty="0">
              <a:latin typeface="Comic Sans MS"/>
              <a:cs typeface="Arial"/>
            </a:endParaRPr>
          </a:p>
          <a:p>
            <a:pPr>
              <a:spcBef>
                <a:spcPct val="0"/>
              </a:spcBef>
              <a:buFont typeface="Arial" panose="020B0604020202020204" pitchFamily="34" charset="0"/>
              <a:buNone/>
            </a:pPr>
            <a:endParaRPr lang="en-GB" dirty="0">
              <a:solidFill>
                <a:srgbClr val="000000"/>
              </a:solidFill>
              <a:latin typeface="Comic Sans MS"/>
              <a:cs typeface="Arial"/>
            </a:endParaRPr>
          </a:p>
          <a:p>
            <a:pPr>
              <a:spcBef>
                <a:spcPct val="0"/>
              </a:spcBef>
              <a:buNone/>
            </a:pPr>
            <a:r>
              <a:rPr lang="en-GB" sz="2000" dirty="0">
                <a:latin typeface="Comic Sans MS"/>
                <a:cs typeface="Arial"/>
              </a:rPr>
              <a:t>Read the part of our prayer above. Think about the questions below. Write your answer on the free pages of your journal.</a:t>
            </a:r>
            <a:r>
              <a:rPr lang="en-GB" dirty="0">
                <a:latin typeface="Comic Sans MS"/>
                <a:cs typeface="Arial"/>
              </a:rPr>
              <a:t> </a:t>
            </a:r>
          </a:p>
          <a:p>
            <a:pPr>
              <a:spcBef>
                <a:spcPct val="0"/>
              </a:spcBef>
              <a:buNone/>
            </a:pPr>
            <a:endParaRPr lang="en-GB" dirty="0">
              <a:latin typeface="Comic Sans MS"/>
              <a:cs typeface="Arial"/>
            </a:endParaRPr>
          </a:p>
          <a:p>
            <a:pPr eaLnBrk="1" hangingPunct="1">
              <a:spcBef>
                <a:spcPct val="0"/>
              </a:spcBef>
              <a:buNone/>
            </a:pPr>
            <a:r>
              <a:rPr lang="en-GB" altLang="en-US" sz="2400" dirty="0">
                <a:latin typeface="Comic Sans MS"/>
                <a:cs typeface="Arial"/>
              </a:rPr>
              <a:t>1. How do I use my knowledge to show others that I believe in Jesus?</a:t>
            </a:r>
          </a:p>
          <a:p>
            <a:pPr>
              <a:spcBef>
                <a:spcPct val="0"/>
              </a:spcBef>
              <a:buNone/>
            </a:pPr>
            <a:endParaRPr lang="en-GB" altLang="en-US" sz="2400" dirty="0">
              <a:latin typeface="Comic Sans MS"/>
              <a:cs typeface="Arial"/>
            </a:endParaRPr>
          </a:p>
          <a:p>
            <a:pPr eaLnBrk="1" hangingPunct="1">
              <a:spcBef>
                <a:spcPct val="0"/>
              </a:spcBef>
              <a:buNone/>
            </a:pPr>
            <a:r>
              <a:rPr lang="en-GB" altLang="en-US" sz="2400" dirty="0">
                <a:latin typeface="Comic Sans MS"/>
                <a:cs typeface="Arial"/>
              </a:rPr>
              <a:t>2. How can my friends and I give the Good News to other people?</a:t>
            </a:r>
            <a:r>
              <a:rPr lang="en-GB" altLang="en-US" sz="1800" dirty="0">
                <a:latin typeface="Comic Sans MS"/>
                <a:cs typeface="Arial"/>
              </a:rPr>
              <a:t> </a:t>
            </a:r>
            <a:endParaRPr lang="en-GB" altLang="en-US" sz="2400" dirty="0">
              <a:latin typeface="Comic Sans MS"/>
            </a:endParaRPr>
          </a:p>
          <a:p>
            <a:pPr eaLnBrk="1" hangingPunct="1">
              <a:spcBef>
                <a:spcPct val="0"/>
              </a:spcBef>
              <a:buFontTx/>
              <a:buNone/>
            </a:pPr>
            <a:endParaRPr lang="en-GB" altLang="en-US" sz="1800" dirty="0"/>
          </a:p>
        </p:txBody>
      </p:sp>
      <p:sp>
        <p:nvSpPr>
          <p:cNvPr id="2" name="Title 1">
            <a:extLst>
              <a:ext uri="{FF2B5EF4-FFF2-40B4-BE49-F238E27FC236}">
                <a16:creationId xmlns:a16="http://schemas.microsoft.com/office/drawing/2014/main" id="{903DAF2F-7493-663C-3FCC-51D28745822A}"/>
              </a:ext>
            </a:extLst>
          </p:cNvPr>
          <p:cNvSpPr>
            <a:spLocks noGrp="1"/>
          </p:cNvSpPr>
          <p:nvPr>
            <p:ph type="title"/>
          </p:nvPr>
        </p:nvSpPr>
        <p:spPr/>
        <p:txBody>
          <a:bodyPr/>
          <a:lstStyle/>
          <a:p>
            <a:r>
              <a:rPr lang="en-GB">
                <a:latin typeface="Comic Sans MS"/>
              </a:rPr>
              <a:t>Extension activity</a:t>
            </a:r>
            <a:br>
              <a:rPr lang="en-GB"/>
            </a:br>
            <a:r>
              <a:rPr lang="en-GB" sz="3200" i="1">
                <a:solidFill>
                  <a:schemeClr val="tx1">
                    <a:lumMod val="50000"/>
                    <a:lumOff val="50000"/>
                  </a:schemeClr>
                </a:solidFill>
                <a:latin typeface="Comic Sans MS"/>
              </a:rPr>
              <a:t>Reflection 1</a:t>
            </a:r>
            <a:endParaRPr lang="en-US" sz="3200" i="1">
              <a:solidFill>
                <a:schemeClr val="tx1">
                  <a:lumMod val="50000"/>
                  <a:lumOff val="50000"/>
                </a:schemeClr>
              </a:solidFill>
              <a:latin typeface="Comic Sans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1">
            <a:extLst>
              <a:ext uri="{FF2B5EF4-FFF2-40B4-BE49-F238E27FC236}">
                <a16:creationId xmlns:a16="http://schemas.microsoft.com/office/drawing/2014/main" id="{282E839D-E90F-9E6A-DED1-4B77183A1DE8}"/>
              </a:ext>
            </a:extLst>
          </p:cNvPr>
          <p:cNvSpPr txBox="1">
            <a:spLocks noChangeArrowheads="1"/>
          </p:cNvSpPr>
          <p:nvPr/>
        </p:nvSpPr>
        <p:spPr bwMode="auto">
          <a:xfrm>
            <a:off x="454932" y="949098"/>
            <a:ext cx="8413522" cy="71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solidFill>
                <a:schemeClr val="bg1"/>
              </a:solidFill>
            </a:endParaRPr>
          </a:p>
          <a:p>
            <a:pPr algn="ctr">
              <a:spcBef>
                <a:spcPct val="0"/>
              </a:spcBef>
              <a:buNone/>
            </a:pPr>
            <a:endParaRPr lang="en-GB" dirty="0">
              <a:solidFill>
                <a:srgbClr val="000000"/>
              </a:solidFill>
              <a:latin typeface="Comic Sans MS"/>
              <a:cs typeface="Arial"/>
            </a:endParaRPr>
          </a:p>
          <a:p>
            <a:pPr algn="ctr">
              <a:spcBef>
                <a:spcPct val="0"/>
              </a:spcBef>
              <a:buNone/>
            </a:pPr>
            <a:r>
              <a:rPr lang="en-GB" dirty="0">
                <a:solidFill>
                  <a:srgbClr val="000000"/>
                </a:solidFill>
                <a:latin typeface="Comic Sans MS"/>
                <a:cs typeface="Arial"/>
              </a:rPr>
              <a:t>We pray that, with the help </a:t>
            </a:r>
            <a:endParaRPr lang="en-US" dirty="0">
              <a:latin typeface="Comic Sans MS"/>
              <a:cs typeface="Calibri"/>
            </a:endParaRPr>
          </a:p>
          <a:p>
            <a:pPr algn="ctr">
              <a:spcBef>
                <a:spcPct val="0"/>
              </a:spcBef>
              <a:buNone/>
            </a:pPr>
            <a:r>
              <a:rPr lang="en-GB" dirty="0">
                <a:solidFill>
                  <a:srgbClr val="000000"/>
                </a:solidFill>
                <a:latin typeface="Comic Sans MS"/>
                <a:cs typeface="Arial"/>
              </a:rPr>
              <a:t>of the Holy Spirit,</a:t>
            </a:r>
            <a:endParaRPr lang="en-US" dirty="0">
              <a:latin typeface="Comic Sans MS"/>
              <a:cs typeface="Calibri"/>
            </a:endParaRPr>
          </a:p>
          <a:p>
            <a:pPr algn="ctr">
              <a:spcBef>
                <a:spcPct val="0"/>
              </a:spcBef>
              <a:buNone/>
            </a:pPr>
            <a:r>
              <a:rPr lang="en-GB" dirty="0">
                <a:solidFill>
                  <a:srgbClr val="000000"/>
                </a:solidFill>
                <a:latin typeface="Comic Sans MS"/>
                <a:cs typeface="Arial"/>
              </a:rPr>
              <a:t>our words and actions</a:t>
            </a:r>
            <a:endParaRPr lang="en-US" dirty="0">
              <a:latin typeface="Comic Sans MS"/>
              <a:cs typeface="Calibri"/>
            </a:endParaRPr>
          </a:p>
          <a:p>
            <a:pPr algn="ctr">
              <a:spcBef>
                <a:spcPct val="0"/>
              </a:spcBef>
              <a:buNone/>
            </a:pPr>
            <a:endParaRPr lang="en-GB" dirty="0">
              <a:latin typeface="Comic Sans MS"/>
              <a:cs typeface="Arial"/>
            </a:endParaRPr>
          </a:p>
          <a:p>
            <a:pPr>
              <a:spcBef>
                <a:spcPct val="0"/>
              </a:spcBef>
              <a:buNone/>
            </a:pPr>
            <a:r>
              <a:rPr lang="en-GB" sz="2000" dirty="0">
                <a:latin typeface="Comic Sans MS"/>
                <a:cs typeface="Arial"/>
              </a:rPr>
              <a:t>Read the part of our prayer above. Think about the questions below. Write your answer on the free pages of your journal.</a:t>
            </a:r>
            <a:r>
              <a:rPr lang="en-GB" dirty="0">
                <a:latin typeface="Comic Sans MS"/>
                <a:cs typeface="Arial"/>
              </a:rPr>
              <a:t> </a:t>
            </a:r>
          </a:p>
          <a:p>
            <a:pPr>
              <a:spcBef>
                <a:spcPct val="0"/>
              </a:spcBef>
              <a:buNone/>
            </a:pPr>
            <a:endParaRPr lang="en-GB" sz="2000" dirty="0">
              <a:latin typeface="Comic Sans MS"/>
              <a:cs typeface="Arial"/>
            </a:endParaRPr>
          </a:p>
          <a:p>
            <a:pPr>
              <a:spcBef>
                <a:spcPct val="0"/>
              </a:spcBef>
              <a:buNone/>
            </a:pPr>
            <a:r>
              <a:rPr lang="en-GB" sz="2000" dirty="0">
                <a:latin typeface="Comic Sans MS"/>
                <a:cs typeface="Calibri"/>
              </a:rPr>
              <a:t>1. How do the words I speak show that I have the gift of knowledge?</a:t>
            </a:r>
          </a:p>
          <a:p>
            <a:pPr>
              <a:spcBef>
                <a:spcPct val="0"/>
              </a:spcBef>
              <a:buNone/>
            </a:pPr>
            <a:endParaRPr lang="en-GB" sz="2000" dirty="0">
              <a:latin typeface="Comic Sans MS"/>
              <a:cs typeface="Calibri"/>
            </a:endParaRPr>
          </a:p>
          <a:p>
            <a:pPr>
              <a:spcBef>
                <a:spcPct val="0"/>
              </a:spcBef>
              <a:buNone/>
            </a:pPr>
            <a:r>
              <a:rPr lang="en-GB" sz="2000" dirty="0">
                <a:latin typeface="Comic Sans MS"/>
                <a:cs typeface="Calibri"/>
              </a:rPr>
              <a:t>2. How do my actions show God that I am using my gift of knowledge?</a:t>
            </a:r>
          </a:p>
          <a:p>
            <a:pPr>
              <a:spcBef>
                <a:spcPct val="0"/>
              </a:spcBef>
              <a:buNone/>
            </a:pPr>
            <a:endParaRPr lang="en-GB" sz="2800" dirty="0">
              <a:latin typeface="Comic Sans MS"/>
              <a:cs typeface="Calibri"/>
            </a:endParaRPr>
          </a:p>
          <a:p>
            <a:pPr>
              <a:spcBef>
                <a:spcPct val="0"/>
              </a:spcBef>
              <a:buNone/>
            </a:pPr>
            <a:endParaRPr lang="en-GB" sz="2800" dirty="0">
              <a:solidFill>
                <a:srgbClr val="000000"/>
              </a:solidFill>
              <a:latin typeface="Comic Sans MS"/>
              <a:cs typeface="Calibri"/>
            </a:endParaRPr>
          </a:p>
          <a:p>
            <a:pPr>
              <a:spcBef>
                <a:spcPct val="0"/>
              </a:spcBef>
              <a:buNone/>
            </a:pPr>
            <a:endParaRPr lang="en-GB" sz="2800" dirty="0">
              <a:solidFill>
                <a:srgbClr val="FFFFFF"/>
              </a:solidFill>
              <a:latin typeface="Comic Sans MS"/>
              <a:cs typeface="Calibri"/>
            </a:endParaRPr>
          </a:p>
          <a:p>
            <a:pPr eaLnBrk="1" hangingPunct="1">
              <a:spcBef>
                <a:spcPct val="0"/>
              </a:spcBef>
              <a:buFont typeface="Arial" panose="020B0604020202020204" pitchFamily="34" charset="0"/>
              <a:buNone/>
            </a:pPr>
            <a:endParaRPr lang="en-GB" altLang="en-US" sz="1600" dirty="0">
              <a:latin typeface="Comic Sans MS"/>
            </a:endParaRPr>
          </a:p>
          <a:p>
            <a:pPr eaLnBrk="1" hangingPunct="1">
              <a:spcBef>
                <a:spcPct val="0"/>
              </a:spcBef>
              <a:buNone/>
            </a:pPr>
            <a:endParaRPr lang="en-GB" altLang="en-US" sz="1800" dirty="0"/>
          </a:p>
        </p:txBody>
      </p:sp>
      <p:sp>
        <p:nvSpPr>
          <p:cNvPr id="2" name="Title 1">
            <a:extLst>
              <a:ext uri="{FF2B5EF4-FFF2-40B4-BE49-F238E27FC236}">
                <a16:creationId xmlns:a16="http://schemas.microsoft.com/office/drawing/2014/main" id="{903DAF2F-7493-663C-3FCC-51D28745822A}"/>
              </a:ext>
            </a:extLst>
          </p:cNvPr>
          <p:cNvSpPr>
            <a:spLocks noGrp="1"/>
          </p:cNvSpPr>
          <p:nvPr>
            <p:ph type="title"/>
          </p:nvPr>
        </p:nvSpPr>
        <p:spPr/>
        <p:txBody>
          <a:bodyPr/>
          <a:lstStyle/>
          <a:p>
            <a:r>
              <a:rPr lang="en-GB">
                <a:latin typeface="Comic Sans MS"/>
              </a:rPr>
              <a:t>Extension activity</a:t>
            </a:r>
            <a:br>
              <a:rPr lang="en-GB"/>
            </a:br>
            <a:r>
              <a:rPr lang="en-GB" sz="3200" i="1">
                <a:solidFill>
                  <a:schemeClr val="tx1">
                    <a:lumMod val="50000"/>
                    <a:lumOff val="50000"/>
                  </a:schemeClr>
                </a:solidFill>
                <a:latin typeface="Comic Sans MS"/>
              </a:rPr>
              <a:t>Reflection 2</a:t>
            </a:r>
            <a:endParaRPr lang="en-US" sz="3200" i="1">
              <a:solidFill>
                <a:schemeClr val="tx1">
                  <a:lumMod val="50000"/>
                  <a:lumOff val="50000"/>
                </a:schemeClr>
              </a:solidFill>
              <a:latin typeface="Comic Sans MS"/>
            </a:endParaRPr>
          </a:p>
        </p:txBody>
      </p:sp>
    </p:spTree>
    <p:extLst>
      <p:ext uri="{BB962C8B-B14F-4D97-AF65-F5344CB8AC3E}">
        <p14:creationId xmlns:p14="http://schemas.microsoft.com/office/powerpoint/2010/main" val="257062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1">
            <a:extLst>
              <a:ext uri="{FF2B5EF4-FFF2-40B4-BE49-F238E27FC236}">
                <a16:creationId xmlns:a16="http://schemas.microsoft.com/office/drawing/2014/main" id="{282E839D-E90F-9E6A-DED1-4B77183A1DE8}"/>
              </a:ext>
            </a:extLst>
          </p:cNvPr>
          <p:cNvSpPr txBox="1">
            <a:spLocks noChangeArrowheads="1"/>
          </p:cNvSpPr>
          <p:nvPr/>
        </p:nvSpPr>
        <p:spPr bwMode="auto">
          <a:xfrm>
            <a:off x="454932" y="949098"/>
            <a:ext cx="8413522" cy="830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solidFill>
                <a:schemeClr val="bg1"/>
              </a:solidFill>
            </a:endParaRPr>
          </a:p>
          <a:p>
            <a:pPr algn="ctr">
              <a:spcBef>
                <a:spcPct val="0"/>
              </a:spcBef>
              <a:buNone/>
            </a:pPr>
            <a:r>
              <a:rPr lang="en-GB" sz="2800" dirty="0">
                <a:latin typeface="Comic Sans MS"/>
                <a:cs typeface="Arial"/>
              </a:rPr>
              <a:t>….and prayers will help other people</a:t>
            </a:r>
          </a:p>
          <a:p>
            <a:pPr algn="ctr">
              <a:spcBef>
                <a:spcPct val="0"/>
              </a:spcBef>
              <a:buNone/>
            </a:pPr>
            <a:r>
              <a:rPr lang="en-GB" sz="2800" dirty="0">
                <a:latin typeface="Comic Sans MS"/>
                <a:cs typeface="Arial"/>
              </a:rPr>
              <a:t>to believe in You</a:t>
            </a:r>
          </a:p>
          <a:p>
            <a:pPr algn="ctr">
              <a:spcBef>
                <a:spcPct val="0"/>
              </a:spcBef>
              <a:buNone/>
            </a:pPr>
            <a:endParaRPr lang="en-GB" dirty="0">
              <a:latin typeface="Comic Sans MS"/>
              <a:cs typeface="Arial"/>
            </a:endParaRPr>
          </a:p>
          <a:p>
            <a:pPr>
              <a:spcBef>
                <a:spcPct val="0"/>
              </a:spcBef>
              <a:buNone/>
            </a:pPr>
            <a:r>
              <a:rPr lang="en-GB" sz="2000" dirty="0">
                <a:latin typeface="Comic Sans MS"/>
                <a:cs typeface="Arial"/>
              </a:rPr>
              <a:t>Read the part of our prayer above. Think about the questions below. Share your thoughts on the free pages of your journal.</a:t>
            </a:r>
            <a:r>
              <a:rPr lang="en-GB" dirty="0">
                <a:latin typeface="Comic Sans MS"/>
                <a:cs typeface="Arial"/>
              </a:rPr>
              <a:t> </a:t>
            </a:r>
          </a:p>
          <a:p>
            <a:pPr marL="514350" indent="-514350">
              <a:lnSpc>
                <a:spcPct val="150000"/>
              </a:lnSpc>
              <a:spcBef>
                <a:spcPct val="0"/>
              </a:spcBef>
              <a:buAutoNum type="arabicPeriod"/>
            </a:pPr>
            <a:r>
              <a:rPr lang="en-GB" sz="2400" dirty="0">
                <a:latin typeface="Comic Sans MS"/>
                <a:cs typeface="Calibri"/>
              </a:rPr>
              <a:t>Do other people know God because of me?</a:t>
            </a:r>
            <a:endParaRPr lang="en-US" sz="2400" dirty="0">
              <a:latin typeface="Comic Sans MS"/>
              <a:cs typeface="Calibri"/>
            </a:endParaRPr>
          </a:p>
          <a:p>
            <a:pPr marL="514350" indent="-514350">
              <a:lnSpc>
                <a:spcPct val="150000"/>
              </a:lnSpc>
              <a:spcBef>
                <a:spcPct val="0"/>
              </a:spcBef>
              <a:buAutoNum type="arabicPeriod"/>
            </a:pPr>
            <a:r>
              <a:rPr lang="en-GB" sz="2400" dirty="0">
                <a:latin typeface="Comic Sans MS"/>
                <a:cs typeface="Calibri"/>
              </a:rPr>
              <a:t>Do they hear of God from what I have learned?</a:t>
            </a:r>
            <a:endParaRPr lang="en-US" sz="2400" dirty="0">
              <a:latin typeface="Comic Sans MS"/>
              <a:cs typeface="Calibri"/>
            </a:endParaRPr>
          </a:p>
          <a:p>
            <a:pPr marL="514350" indent="-514350">
              <a:lnSpc>
                <a:spcPct val="150000"/>
              </a:lnSpc>
              <a:spcBef>
                <a:spcPct val="0"/>
              </a:spcBef>
              <a:buAutoNum type="arabicPeriod"/>
            </a:pPr>
            <a:r>
              <a:rPr lang="en-GB" sz="2400" dirty="0">
                <a:latin typeface="Comic Sans MS"/>
                <a:cs typeface="Calibri"/>
              </a:rPr>
              <a:t>Do they believe in him from how I share my knowledge? </a:t>
            </a:r>
            <a:endParaRPr lang="en-US" sz="2400" dirty="0">
              <a:latin typeface="Comic Sans MS"/>
              <a:cs typeface="Calibri"/>
            </a:endParaRPr>
          </a:p>
          <a:p>
            <a:pPr>
              <a:spcBef>
                <a:spcPct val="0"/>
              </a:spcBef>
              <a:buNone/>
            </a:pPr>
            <a:endParaRPr lang="en-GB" dirty="0">
              <a:latin typeface="Comic Sans MS"/>
              <a:cs typeface="Arial"/>
            </a:endParaRPr>
          </a:p>
          <a:p>
            <a:pPr>
              <a:spcBef>
                <a:spcPct val="0"/>
              </a:spcBef>
              <a:buNone/>
            </a:pPr>
            <a:endParaRPr lang="en-GB" dirty="0">
              <a:latin typeface="Comic Sans MS"/>
              <a:cs typeface="Arial"/>
            </a:endParaRPr>
          </a:p>
          <a:p>
            <a:pPr>
              <a:spcBef>
                <a:spcPct val="0"/>
              </a:spcBef>
              <a:buNone/>
            </a:pPr>
            <a:endParaRPr lang="en-GB" sz="2000" dirty="0">
              <a:latin typeface="Comic Sans MS"/>
              <a:cs typeface="Arial"/>
            </a:endParaRPr>
          </a:p>
          <a:p>
            <a:pPr>
              <a:spcBef>
                <a:spcPct val="0"/>
              </a:spcBef>
              <a:buNone/>
            </a:pPr>
            <a:endParaRPr lang="en-GB" sz="2000" dirty="0">
              <a:solidFill>
                <a:srgbClr val="000000"/>
              </a:solidFill>
              <a:latin typeface="Comic Sans MS"/>
              <a:cs typeface="Calibri"/>
            </a:endParaRPr>
          </a:p>
          <a:p>
            <a:pPr>
              <a:spcBef>
                <a:spcPct val="0"/>
              </a:spcBef>
              <a:buNone/>
            </a:pPr>
            <a:endParaRPr lang="en-GB" sz="2800" dirty="0">
              <a:solidFill>
                <a:srgbClr val="000000"/>
              </a:solidFill>
              <a:latin typeface="Comic Sans MS"/>
              <a:cs typeface="Calibri"/>
            </a:endParaRPr>
          </a:p>
          <a:p>
            <a:pPr>
              <a:spcBef>
                <a:spcPct val="0"/>
              </a:spcBef>
              <a:buFont typeface="Arial" panose="020B0604020202020204" pitchFamily="34" charset="0"/>
              <a:buNone/>
            </a:pPr>
            <a:endParaRPr lang="en-GB" sz="2800" dirty="0">
              <a:solidFill>
                <a:srgbClr val="000000"/>
              </a:solidFill>
              <a:latin typeface="Comic Sans MS"/>
              <a:cs typeface="Calibri"/>
            </a:endParaRPr>
          </a:p>
          <a:p>
            <a:pPr>
              <a:spcBef>
                <a:spcPct val="0"/>
              </a:spcBef>
              <a:buNone/>
            </a:pPr>
            <a:endParaRPr lang="en-GB" sz="2800" dirty="0">
              <a:solidFill>
                <a:srgbClr val="FFFFFF"/>
              </a:solidFill>
              <a:latin typeface="Comic Sans MS"/>
              <a:cs typeface="Calibri"/>
            </a:endParaRPr>
          </a:p>
          <a:p>
            <a:pPr eaLnBrk="1" hangingPunct="1">
              <a:spcBef>
                <a:spcPct val="0"/>
              </a:spcBef>
              <a:buNone/>
            </a:pPr>
            <a:endParaRPr lang="en-GB" altLang="en-US" sz="1600" dirty="0">
              <a:latin typeface="Comic Sans MS"/>
            </a:endParaRPr>
          </a:p>
          <a:p>
            <a:pPr eaLnBrk="1" hangingPunct="1">
              <a:spcBef>
                <a:spcPct val="0"/>
              </a:spcBef>
              <a:buNone/>
            </a:pPr>
            <a:endParaRPr lang="en-GB" altLang="en-US" sz="1800" dirty="0"/>
          </a:p>
        </p:txBody>
      </p:sp>
      <p:sp>
        <p:nvSpPr>
          <p:cNvPr id="2" name="Title 1">
            <a:extLst>
              <a:ext uri="{FF2B5EF4-FFF2-40B4-BE49-F238E27FC236}">
                <a16:creationId xmlns:a16="http://schemas.microsoft.com/office/drawing/2014/main" id="{903DAF2F-7493-663C-3FCC-51D28745822A}"/>
              </a:ext>
            </a:extLst>
          </p:cNvPr>
          <p:cNvSpPr>
            <a:spLocks noGrp="1"/>
          </p:cNvSpPr>
          <p:nvPr>
            <p:ph type="title"/>
          </p:nvPr>
        </p:nvSpPr>
        <p:spPr/>
        <p:txBody>
          <a:bodyPr/>
          <a:lstStyle/>
          <a:p>
            <a:r>
              <a:rPr lang="en-GB">
                <a:latin typeface="Comic Sans MS"/>
              </a:rPr>
              <a:t>Extension activity</a:t>
            </a:r>
            <a:br>
              <a:rPr lang="en-GB"/>
            </a:br>
            <a:r>
              <a:rPr lang="en-GB" sz="3200" i="1">
                <a:solidFill>
                  <a:schemeClr val="tx1">
                    <a:lumMod val="50000"/>
                    <a:lumOff val="50000"/>
                  </a:schemeClr>
                </a:solidFill>
                <a:latin typeface="Comic Sans MS"/>
              </a:rPr>
              <a:t>Reflection 3</a:t>
            </a:r>
            <a:endParaRPr lang="en-US" sz="3200" i="1">
              <a:solidFill>
                <a:schemeClr val="tx1">
                  <a:lumMod val="50000"/>
                  <a:lumOff val="50000"/>
                </a:schemeClr>
              </a:solidFill>
              <a:latin typeface="Comic Sans MS"/>
            </a:endParaRPr>
          </a:p>
        </p:txBody>
      </p:sp>
    </p:spTree>
    <p:extLst>
      <p:ext uri="{BB962C8B-B14F-4D97-AF65-F5344CB8AC3E}">
        <p14:creationId xmlns:p14="http://schemas.microsoft.com/office/powerpoint/2010/main" val="2693331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1">
            <a:extLst>
              <a:ext uri="{FF2B5EF4-FFF2-40B4-BE49-F238E27FC236}">
                <a16:creationId xmlns:a16="http://schemas.microsoft.com/office/drawing/2014/main" id="{282E839D-E90F-9E6A-DED1-4B77183A1DE8}"/>
              </a:ext>
            </a:extLst>
          </p:cNvPr>
          <p:cNvSpPr txBox="1">
            <a:spLocks noChangeArrowheads="1"/>
          </p:cNvSpPr>
          <p:nvPr/>
        </p:nvSpPr>
        <p:spPr bwMode="auto">
          <a:xfrm>
            <a:off x="454932" y="949098"/>
            <a:ext cx="8413522" cy="753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solidFill>
                <a:schemeClr val="bg1"/>
              </a:solidFill>
            </a:endParaRPr>
          </a:p>
          <a:p>
            <a:pPr algn="ctr">
              <a:buNone/>
            </a:pPr>
            <a:r>
              <a:rPr lang="en-GB" sz="2800" dirty="0">
                <a:latin typeface="Comic Sans MS"/>
                <a:cs typeface="Arial"/>
              </a:rPr>
              <a:t>….and to find the joy of knowing You.</a:t>
            </a:r>
            <a:endParaRPr lang="en-GB" sz="2800" dirty="0">
              <a:latin typeface="Calibri"/>
              <a:cs typeface="Calibri"/>
            </a:endParaRPr>
          </a:p>
          <a:p>
            <a:pPr algn="ctr">
              <a:spcBef>
                <a:spcPct val="0"/>
              </a:spcBef>
              <a:buNone/>
            </a:pPr>
            <a:endParaRPr lang="en-GB" sz="2800" dirty="0">
              <a:latin typeface="Comic Sans MS"/>
              <a:cs typeface="Arial"/>
            </a:endParaRPr>
          </a:p>
          <a:p>
            <a:pPr>
              <a:spcBef>
                <a:spcPct val="0"/>
              </a:spcBef>
              <a:buNone/>
            </a:pPr>
            <a:r>
              <a:rPr lang="en-GB" sz="2000" dirty="0">
                <a:latin typeface="Comic Sans MS"/>
                <a:cs typeface="Arial"/>
              </a:rPr>
              <a:t>Read the part of our prayer above. Think about the questions below. Share your thoughts on the free pages of your journal.</a:t>
            </a:r>
            <a:r>
              <a:rPr lang="en-GB" dirty="0">
                <a:latin typeface="Comic Sans MS"/>
                <a:cs typeface="Arial"/>
              </a:rPr>
              <a:t> </a:t>
            </a:r>
          </a:p>
          <a:p>
            <a:pPr>
              <a:spcBef>
                <a:spcPct val="0"/>
              </a:spcBef>
              <a:buNone/>
            </a:pPr>
            <a:endParaRPr lang="en-GB" sz="2400" i="1" dirty="0">
              <a:latin typeface="Calibri"/>
              <a:cs typeface="Calibri"/>
            </a:endParaRPr>
          </a:p>
          <a:p>
            <a:pPr marL="457200" indent="-457200">
              <a:spcBef>
                <a:spcPct val="0"/>
              </a:spcBef>
              <a:buAutoNum type="arabicPeriod"/>
            </a:pPr>
            <a:r>
              <a:rPr lang="en-GB" sz="2400" dirty="0">
                <a:latin typeface="Comic Sans MS"/>
                <a:cs typeface="Calibri"/>
              </a:rPr>
              <a:t>How do I show others the beauty of God in the world from my knowledge?</a:t>
            </a:r>
            <a:endParaRPr lang="en-US" sz="2400" dirty="0">
              <a:latin typeface="Comic Sans MS"/>
              <a:cs typeface="Calibri"/>
            </a:endParaRPr>
          </a:p>
          <a:p>
            <a:pPr marL="457200" indent="-457200">
              <a:spcBef>
                <a:spcPct val="0"/>
              </a:spcBef>
              <a:buAutoNum type="arabicPeriod"/>
            </a:pPr>
            <a:endParaRPr lang="en-GB" sz="2400" dirty="0">
              <a:latin typeface="Comic Sans MS"/>
              <a:cs typeface="Calibri"/>
            </a:endParaRPr>
          </a:p>
          <a:p>
            <a:pPr marL="457200" indent="-457200">
              <a:spcBef>
                <a:spcPct val="0"/>
              </a:spcBef>
              <a:buAutoNum type="arabicPeriod"/>
            </a:pPr>
            <a:r>
              <a:rPr lang="en-GB" sz="2400" dirty="0">
                <a:latin typeface="Comic Sans MS"/>
                <a:cs typeface="Calibri"/>
              </a:rPr>
              <a:t>How do I share the what I have learned about God? </a:t>
            </a:r>
            <a:endParaRPr lang="en-GB" dirty="0">
              <a:latin typeface="Comic Sans MS"/>
            </a:endParaRPr>
          </a:p>
          <a:p>
            <a:pPr>
              <a:spcBef>
                <a:spcPct val="0"/>
              </a:spcBef>
              <a:buNone/>
            </a:pPr>
            <a:endParaRPr lang="en-GB" dirty="0">
              <a:latin typeface="Comic Sans MS"/>
              <a:cs typeface="Arial"/>
            </a:endParaRPr>
          </a:p>
          <a:p>
            <a:pPr>
              <a:spcBef>
                <a:spcPct val="0"/>
              </a:spcBef>
              <a:buNone/>
            </a:pPr>
            <a:endParaRPr lang="en-GB" dirty="0">
              <a:latin typeface="Comic Sans MS"/>
              <a:cs typeface="Arial"/>
            </a:endParaRPr>
          </a:p>
          <a:p>
            <a:pPr>
              <a:spcBef>
                <a:spcPct val="0"/>
              </a:spcBef>
              <a:buNone/>
            </a:pPr>
            <a:endParaRPr lang="en-GB" sz="2000" dirty="0">
              <a:latin typeface="Comic Sans MS"/>
              <a:cs typeface="Arial"/>
            </a:endParaRPr>
          </a:p>
          <a:p>
            <a:pPr>
              <a:spcBef>
                <a:spcPct val="0"/>
              </a:spcBef>
              <a:buNone/>
            </a:pPr>
            <a:endParaRPr lang="en-GB" sz="2000" dirty="0">
              <a:solidFill>
                <a:srgbClr val="000000"/>
              </a:solidFill>
              <a:latin typeface="Comic Sans MS"/>
              <a:cs typeface="Calibri"/>
            </a:endParaRPr>
          </a:p>
          <a:p>
            <a:pPr>
              <a:spcBef>
                <a:spcPct val="0"/>
              </a:spcBef>
              <a:buNone/>
            </a:pPr>
            <a:endParaRPr lang="en-GB" sz="2800" dirty="0">
              <a:solidFill>
                <a:srgbClr val="000000"/>
              </a:solidFill>
              <a:latin typeface="Comic Sans MS"/>
              <a:cs typeface="Calibri"/>
            </a:endParaRPr>
          </a:p>
          <a:p>
            <a:pPr>
              <a:spcBef>
                <a:spcPct val="0"/>
              </a:spcBef>
              <a:buFont typeface="Arial" panose="020B0604020202020204" pitchFamily="34" charset="0"/>
              <a:buNone/>
            </a:pPr>
            <a:endParaRPr lang="en-GB" sz="2800" dirty="0">
              <a:solidFill>
                <a:srgbClr val="000000"/>
              </a:solidFill>
              <a:latin typeface="Comic Sans MS"/>
              <a:cs typeface="Calibri"/>
            </a:endParaRPr>
          </a:p>
          <a:p>
            <a:pPr>
              <a:spcBef>
                <a:spcPct val="0"/>
              </a:spcBef>
              <a:buNone/>
            </a:pPr>
            <a:endParaRPr lang="en-GB" sz="2800" dirty="0">
              <a:solidFill>
                <a:srgbClr val="FFFFFF"/>
              </a:solidFill>
              <a:latin typeface="Comic Sans MS"/>
              <a:cs typeface="Calibri"/>
            </a:endParaRPr>
          </a:p>
          <a:p>
            <a:pPr eaLnBrk="1" hangingPunct="1">
              <a:spcBef>
                <a:spcPct val="0"/>
              </a:spcBef>
              <a:buNone/>
            </a:pPr>
            <a:endParaRPr lang="en-GB" altLang="en-US" sz="1600" dirty="0">
              <a:latin typeface="Comic Sans MS"/>
            </a:endParaRPr>
          </a:p>
          <a:p>
            <a:pPr eaLnBrk="1" hangingPunct="1">
              <a:spcBef>
                <a:spcPct val="0"/>
              </a:spcBef>
              <a:buNone/>
            </a:pPr>
            <a:endParaRPr lang="en-GB" altLang="en-US" sz="1800" dirty="0"/>
          </a:p>
        </p:txBody>
      </p:sp>
      <p:sp>
        <p:nvSpPr>
          <p:cNvPr id="2" name="Title 1">
            <a:extLst>
              <a:ext uri="{FF2B5EF4-FFF2-40B4-BE49-F238E27FC236}">
                <a16:creationId xmlns:a16="http://schemas.microsoft.com/office/drawing/2014/main" id="{903DAF2F-7493-663C-3FCC-51D28745822A}"/>
              </a:ext>
            </a:extLst>
          </p:cNvPr>
          <p:cNvSpPr>
            <a:spLocks noGrp="1"/>
          </p:cNvSpPr>
          <p:nvPr>
            <p:ph type="title"/>
          </p:nvPr>
        </p:nvSpPr>
        <p:spPr/>
        <p:txBody>
          <a:bodyPr/>
          <a:lstStyle/>
          <a:p>
            <a:r>
              <a:rPr lang="en-GB">
                <a:latin typeface="Comic Sans MS"/>
              </a:rPr>
              <a:t>Extension activity</a:t>
            </a:r>
            <a:br>
              <a:rPr lang="en-GB"/>
            </a:br>
            <a:r>
              <a:rPr lang="en-GB" sz="3200" i="1">
                <a:solidFill>
                  <a:schemeClr val="tx1">
                    <a:lumMod val="50000"/>
                    <a:lumOff val="50000"/>
                  </a:schemeClr>
                </a:solidFill>
                <a:latin typeface="Comic Sans MS"/>
              </a:rPr>
              <a:t>Reflection 4</a:t>
            </a:r>
            <a:endParaRPr lang="en-US" sz="3200" i="1">
              <a:solidFill>
                <a:schemeClr val="tx1">
                  <a:lumMod val="50000"/>
                  <a:lumOff val="50000"/>
                </a:schemeClr>
              </a:solidFill>
              <a:latin typeface="Comic Sans MS"/>
            </a:endParaRPr>
          </a:p>
        </p:txBody>
      </p:sp>
    </p:spTree>
    <p:extLst>
      <p:ext uri="{BB962C8B-B14F-4D97-AF65-F5344CB8AC3E}">
        <p14:creationId xmlns:p14="http://schemas.microsoft.com/office/powerpoint/2010/main" val="2879923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1">
            <a:extLst>
              <a:ext uri="{FF2B5EF4-FFF2-40B4-BE49-F238E27FC236}">
                <a16:creationId xmlns:a16="http://schemas.microsoft.com/office/drawing/2014/main" id="{282E839D-E90F-9E6A-DED1-4B77183A1DE8}"/>
              </a:ext>
            </a:extLst>
          </p:cNvPr>
          <p:cNvSpPr txBox="1">
            <a:spLocks noChangeArrowheads="1"/>
          </p:cNvSpPr>
          <p:nvPr/>
        </p:nvSpPr>
        <p:spPr bwMode="auto">
          <a:xfrm>
            <a:off x="454932" y="949098"/>
            <a:ext cx="8413522" cy="850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solidFill>
                <a:schemeClr val="bg1"/>
              </a:solidFill>
            </a:endParaRPr>
          </a:p>
          <a:p>
            <a:pPr>
              <a:buNone/>
            </a:pPr>
            <a:r>
              <a:rPr lang="en-GB" sz="2800" dirty="0">
                <a:latin typeface="Comic Sans MS"/>
                <a:cs typeface="Arial"/>
              </a:rPr>
              <a:t>Examination of conscience</a:t>
            </a:r>
            <a:endParaRPr lang="en-GB" dirty="0"/>
          </a:p>
          <a:p>
            <a:pPr>
              <a:buNone/>
            </a:pPr>
            <a:endParaRPr lang="en-GB" sz="2800" i="1" dirty="0">
              <a:latin typeface="Comic Sans MS"/>
              <a:cs typeface="Arial"/>
            </a:endParaRPr>
          </a:p>
          <a:p>
            <a:pPr marL="514350" indent="-514350">
              <a:spcBef>
                <a:spcPct val="0"/>
              </a:spcBef>
              <a:buAutoNum type="arabicPeriod"/>
            </a:pPr>
            <a:r>
              <a:rPr lang="en-GB" sz="2400" dirty="0">
                <a:latin typeface="Comic Sans MS"/>
                <a:cs typeface="Calibri"/>
              </a:rPr>
              <a:t>What could I do more of to share my knowledge?</a:t>
            </a:r>
            <a:endParaRPr lang="en-US" sz="2400" dirty="0">
              <a:latin typeface="Comic Sans MS"/>
              <a:cs typeface="Calibri"/>
            </a:endParaRPr>
          </a:p>
          <a:p>
            <a:pPr marL="514350" indent="-514350">
              <a:spcBef>
                <a:spcPct val="0"/>
              </a:spcBef>
              <a:buAutoNum type="arabicPeriod"/>
            </a:pPr>
            <a:endParaRPr lang="en-GB" sz="2400" dirty="0">
              <a:latin typeface="Comic Sans MS"/>
              <a:cs typeface="Calibri"/>
            </a:endParaRPr>
          </a:p>
          <a:p>
            <a:pPr marL="514350" indent="-514350">
              <a:spcBef>
                <a:spcPct val="0"/>
              </a:spcBef>
              <a:buAutoNum type="arabicPeriod"/>
            </a:pPr>
            <a:r>
              <a:rPr lang="en-GB" sz="2400" dirty="0">
                <a:latin typeface="Comic Sans MS"/>
                <a:cs typeface="Calibri"/>
              </a:rPr>
              <a:t>How do I show my knowledge in school? </a:t>
            </a:r>
            <a:endParaRPr lang="en-US" sz="2400" dirty="0">
              <a:latin typeface="Comic Sans MS"/>
              <a:cs typeface="Calibri"/>
            </a:endParaRPr>
          </a:p>
          <a:p>
            <a:pPr marL="514350" indent="-514350">
              <a:spcBef>
                <a:spcPct val="0"/>
              </a:spcBef>
              <a:buAutoNum type="arabicPeriod"/>
            </a:pPr>
            <a:endParaRPr lang="en-GB" sz="2400" dirty="0">
              <a:latin typeface="Comic Sans MS"/>
              <a:cs typeface="Calibri"/>
            </a:endParaRPr>
          </a:p>
          <a:p>
            <a:pPr marL="514350" indent="-514350">
              <a:spcBef>
                <a:spcPct val="0"/>
              </a:spcBef>
              <a:buAutoNum type="arabicPeriod"/>
            </a:pPr>
            <a:r>
              <a:rPr lang="en-GB" sz="2400" dirty="0">
                <a:latin typeface="Comic Sans MS"/>
                <a:cs typeface="Calibri"/>
              </a:rPr>
              <a:t>What could I do at home to share my knowledge?</a:t>
            </a:r>
            <a:endParaRPr lang="en-US" sz="2400" dirty="0">
              <a:latin typeface="Comic Sans MS"/>
              <a:cs typeface="Calibri"/>
            </a:endParaRPr>
          </a:p>
          <a:p>
            <a:pPr marL="514350" indent="-514350">
              <a:spcBef>
                <a:spcPct val="0"/>
              </a:spcBef>
              <a:buAutoNum type="arabicPeriod"/>
            </a:pPr>
            <a:endParaRPr lang="en-GB" sz="2400" dirty="0">
              <a:latin typeface="Comic Sans MS"/>
              <a:cs typeface="Calibri"/>
            </a:endParaRPr>
          </a:p>
          <a:p>
            <a:pPr marL="514350" indent="-514350">
              <a:spcBef>
                <a:spcPct val="0"/>
              </a:spcBef>
              <a:buAutoNum type="arabicPeriod"/>
            </a:pPr>
            <a:r>
              <a:rPr lang="en-GB" sz="2400" dirty="0">
                <a:latin typeface="Comic Sans MS"/>
                <a:cs typeface="Calibri"/>
              </a:rPr>
              <a:t>What could I do in my parish to share my knowledge?</a:t>
            </a:r>
            <a:endParaRPr lang="en-US" sz="2400" dirty="0">
              <a:latin typeface="Comic Sans MS"/>
              <a:cs typeface="Calibri"/>
            </a:endParaRPr>
          </a:p>
          <a:p>
            <a:pPr>
              <a:spcBef>
                <a:spcPct val="0"/>
              </a:spcBef>
              <a:buNone/>
            </a:pPr>
            <a:endParaRPr lang="en-GB" sz="2800" dirty="0">
              <a:latin typeface="Calibri"/>
              <a:cs typeface="Calibri"/>
            </a:endParaRPr>
          </a:p>
          <a:p>
            <a:pPr>
              <a:buNone/>
            </a:pPr>
            <a:endParaRPr lang="en-GB" sz="2800" dirty="0">
              <a:latin typeface="Comic Sans MS"/>
            </a:endParaRPr>
          </a:p>
          <a:p>
            <a:pPr>
              <a:spcBef>
                <a:spcPct val="0"/>
              </a:spcBef>
              <a:buNone/>
            </a:pPr>
            <a:endParaRPr lang="en-GB" dirty="0">
              <a:latin typeface="Comic Sans MS"/>
              <a:cs typeface="Arial"/>
            </a:endParaRPr>
          </a:p>
          <a:p>
            <a:pPr>
              <a:spcBef>
                <a:spcPct val="0"/>
              </a:spcBef>
              <a:buNone/>
            </a:pPr>
            <a:endParaRPr lang="en-GB" dirty="0">
              <a:latin typeface="Comic Sans MS"/>
            </a:endParaRPr>
          </a:p>
          <a:p>
            <a:pPr>
              <a:spcBef>
                <a:spcPct val="0"/>
              </a:spcBef>
              <a:buNone/>
            </a:pPr>
            <a:endParaRPr lang="en-GB" sz="2000" dirty="0">
              <a:latin typeface="Comic Sans MS"/>
              <a:cs typeface="Arial"/>
            </a:endParaRPr>
          </a:p>
          <a:p>
            <a:pPr>
              <a:spcBef>
                <a:spcPct val="0"/>
              </a:spcBef>
              <a:buNone/>
            </a:pPr>
            <a:endParaRPr lang="en-GB" sz="2000" dirty="0">
              <a:solidFill>
                <a:srgbClr val="000000"/>
              </a:solidFill>
              <a:latin typeface="Comic Sans MS"/>
              <a:cs typeface="Calibri"/>
            </a:endParaRPr>
          </a:p>
          <a:p>
            <a:pPr>
              <a:spcBef>
                <a:spcPct val="0"/>
              </a:spcBef>
              <a:buNone/>
            </a:pPr>
            <a:endParaRPr lang="en-GB" sz="2800" dirty="0">
              <a:solidFill>
                <a:srgbClr val="000000"/>
              </a:solidFill>
              <a:latin typeface="Comic Sans MS"/>
              <a:cs typeface="Calibri"/>
            </a:endParaRPr>
          </a:p>
          <a:p>
            <a:pPr>
              <a:spcBef>
                <a:spcPct val="0"/>
              </a:spcBef>
              <a:buFont typeface="Arial" panose="020B0604020202020204" pitchFamily="34" charset="0"/>
              <a:buNone/>
            </a:pPr>
            <a:endParaRPr lang="en-GB" sz="2800" dirty="0">
              <a:solidFill>
                <a:srgbClr val="000000"/>
              </a:solidFill>
              <a:latin typeface="Comic Sans MS"/>
              <a:cs typeface="Calibri"/>
            </a:endParaRPr>
          </a:p>
          <a:p>
            <a:pPr>
              <a:spcBef>
                <a:spcPct val="0"/>
              </a:spcBef>
              <a:buNone/>
            </a:pPr>
            <a:endParaRPr lang="en-GB" sz="2800" dirty="0">
              <a:solidFill>
                <a:srgbClr val="FFFFFF"/>
              </a:solidFill>
              <a:latin typeface="Comic Sans MS"/>
              <a:cs typeface="Calibri"/>
            </a:endParaRPr>
          </a:p>
          <a:p>
            <a:pPr eaLnBrk="1" hangingPunct="1">
              <a:spcBef>
                <a:spcPct val="0"/>
              </a:spcBef>
              <a:buNone/>
            </a:pPr>
            <a:endParaRPr lang="en-GB" altLang="en-US" sz="1600" dirty="0">
              <a:solidFill>
                <a:srgbClr val="000000"/>
              </a:solidFill>
              <a:latin typeface="Comic Sans MS"/>
            </a:endParaRPr>
          </a:p>
          <a:p>
            <a:pPr eaLnBrk="1" hangingPunct="1">
              <a:spcBef>
                <a:spcPct val="0"/>
              </a:spcBef>
              <a:buNone/>
            </a:pPr>
            <a:endParaRPr lang="en-GB" altLang="en-US" sz="1800" dirty="0">
              <a:solidFill>
                <a:srgbClr val="000000"/>
              </a:solidFill>
            </a:endParaRPr>
          </a:p>
        </p:txBody>
      </p:sp>
      <p:sp>
        <p:nvSpPr>
          <p:cNvPr id="2" name="Title 1">
            <a:extLst>
              <a:ext uri="{FF2B5EF4-FFF2-40B4-BE49-F238E27FC236}">
                <a16:creationId xmlns:a16="http://schemas.microsoft.com/office/drawing/2014/main" id="{903DAF2F-7493-663C-3FCC-51D28745822A}"/>
              </a:ext>
            </a:extLst>
          </p:cNvPr>
          <p:cNvSpPr>
            <a:spLocks noGrp="1"/>
          </p:cNvSpPr>
          <p:nvPr>
            <p:ph type="title"/>
          </p:nvPr>
        </p:nvSpPr>
        <p:spPr/>
        <p:txBody>
          <a:bodyPr/>
          <a:lstStyle/>
          <a:p>
            <a:r>
              <a:rPr lang="en-GB">
                <a:latin typeface="Comic Sans MS"/>
              </a:rPr>
              <a:t>Extension activity</a:t>
            </a:r>
            <a:br>
              <a:rPr lang="en-GB"/>
            </a:br>
            <a:r>
              <a:rPr lang="en-GB" sz="3200" i="1">
                <a:solidFill>
                  <a:schemeClr val="tx1">
                    <a:lumMod val="50000"/>
                    <a:lumOff val="50000"/>
                  </a:schemeClr>
                </a:solidFill>
                <a:latin typeface="Comic Sans MS"/>
              </a:rPr>
              <a:t>Reflection 5</a:t>
            </a:r>
            <a:endParaRPr lang="en-US" sz="3200" i="1">
              <a:solidFill>
                <a:schemeClr val="tx1">
                  <a:lumMod val="50000"/>
                  <a:lumOff val="50000"/>
                </a:schemeClr>
              </a:solidFill>
              <a:latin typeface="Comic Sans MS"/>
            </a:endParaRPr>
          </a:p>
        </p:txBody>
      </p:sp>
    </p:spTree>
    <p:extLst>
      <p:ext uri="{BB962C8B-B14F-4D97-AF65-F5344CB8AC3E}">
        <p14:creationId xmlns:p14="http://schemas.microsoft.com/office/powerpoint/2010/main" val="356958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C97C-7E19-8035-82DA-AB37B262E880}"/>
              </a:ext>
            </a:extLst>
          </p:cNvPr>
          <p:cNvSpPr>
            <a:spLocks noGrp="1"/>
          </p:cNvSpPr>
          <p:nvPr>
            <p:ph type="title"/>
          </p:nvPr>
        </p:nvSpPr>
        <p:spPr/>
        <p:txBody>
          <a:bodyPr/>
          <a:lstStyle/>
          <a:p>
            <a:r>
              <a:rPr lang="en-GB"/>
              <a:t>Pope Francis Faith Award</a:t>
            </a:r>
          </a:p>
        </p:txBody>
      </p:sp>
      <p:sp>
        <p:nvSpPr>
          <p:cNvPr id="7" name="Content Placeholder 6">
            <a:extLst>
              <a:ext uri="{FF2B5EF4-FFF2-40B4-BE49-F238E27FC236}">
                <a16:creationId xmlns:a16="http://schemas.microsoft.com/office/drawing/2014/main" id="{F1307DA4-AB4A-43C9-DA81-BCD69188B630}"/>
              </a:ext>
            </a:extLst>
          </p:cNvPr>
          <p:cNvSpPr>
            <a:spLocks noGrp="1"/>
          </p:cNvSpPr>
          <p:nvPr>
            <p:ph idx="1"/>
          </p:nvPr>
        </p:nvSpPr>
        <p:spPr/>
        <p:txBody>
          <a:bodyPr/>
          <a:lstStyle/>
          <a:p>
            <a:pPr marL="0" indent="0">
              <a:buNone/>
            </a:pPr>
            <a:endParaRPr lang="en-GB" sz="2000"/>
          </a:p>
          <a:p>
            <a:pPr marL="0" indent="0">
              <a:buNone/>
            </a:pPr>
            <a:endParaRPr lang="en-GB" sz="2000"/>
          </a:p>
        </p:txBody>
      </p:sp>
      <p:sp>
        <p:nvSpPr>
          <p:cNvPr id="8" name="Rectangle: Rounded Corners 7">
            <a:extLst>
              <a:ext uri="{FF2B5EF4-FFF2-40B4-BE49-F238E27FC236}">
                <a16:creationId xmlns:a16="http://schemas.microsoft.com/office/drawing/2014/main" id="{3F2FF0AA-21EC-ACD2-7F0A-DDB4288B876E}"/>
              </a:ext>
            </a:extLst>
          </p:cNvPr>
          <p:cNvSpPr/>
          <p:nvPr/>
        </p:nvSpPr>
        <p:spPr>
          <a:xfrm>
            <a:off x="6471409" y="1875377"/>
            <a:ext cx="2088232" cy="13681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omic Sans MS" panose="030F0702030302020204" pitchFamily="66" charset="0"/>
              </a:rPr>
              <a:t>‘Interview your local Priest to learn something about his daily routine.’</a:t>
            </a:r>
          </a:p>
        </p:txBody>
      </p:sp>
      <p:sp>
        <p:nvSpPr>
          <p:cNvPr id="9" name="Rectangle: Rounded Corners 8">
            <a:extLst>
              <a:ext uri="{FF2B5EF4-FFF2-40B4-BE49-F238E27FC236}">
                <a16:creationId xmlns:a16="http://schemas.microsoft.com/office/drawing/2014/main" id="{4CE68ACC-8E0A-9C49-7AD8-EB165A6C6587}"/>
              </a:ext>
            </a:extLst>
          </p:cNvPr>
          <p:cNvSpPr/>
          <p:nvPr/>
        </p:nvSpPr>
        <p:spPr>
          <a:xfrm>
            <a:off x="6075365" y="3570455"/>
            <a:ext cx="2088232" cy="146937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omic Sans MS" panose="030F0702030302020204" pitchFamily="66" charset="0"/>
              </a:rPr>
              <a:t>‘Find out about your school’s patron saint and create a poster or a leaflet.’</a:t>
            </a:r>
          </a:p>
        </p:txBody>
      </p:sp>
      <p:sp>
        <p:nvSpPr>
          <p:cNvPr id="10" name="Rectangle: Rounded Corners 9">
            <a:extLst>
              <a:ext uri="{FF2B5EF4-FFF2-40B4-BE49-F238E27FC236}">
                <a16:creationId xmlns:a16="http://schemas.microsoft.com/office/drawing/2014/main" id="{879DDB3E-6093-432E-B174-61DC1A784C2C}"/>
              </a:ext>
            </a:extLst>
          </p:cNvPr>
          <p:cNvSpPr/>
          <p:nvPr/>
        </p:nvSpPr>
        <p:spPr>
          <a:xfrm>
            <a:off x="451628" y="1901252"/>
            <a:ext cx="2088232" cy="13681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omic Sans MS" panose="030F0702030302020204" pitchFamily="66" charset="0"/>
              </a:rPr>
              <a:t>‘Share with someone in your family something you have been learning in school this week.’ </a:t>
            </a:r>
          </a:p>
        </p:txBody>
      </p:sp>
      <p:pic>
        <p:nvPicPr>
          <p:cNvPr id="12" name="Picture 11" descr="A picture containing bubble chart&#10;&#10;Description automatically generated">
            <a:extLst>
              <a:ext uri="{FF2B5EF4-FFF2-40B4-BE49-F238E27FC236}">
                <a16:creationId xmlns:a16="http://schemas.microsoft.com/office/drawing/2014/main" id="{EAA2A0A7-244E-6985-CE8F-ACEC28DAF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194" y="1772816"/>
            <a:ext cx="2715623" cy="2727746"/>
          </a:xfrm>
          <a:prstGeom prst="rect">
            <a:avLst/>
          </a:prstGeom>
        </p:spPr>
      </p:pic>
      <p:sp>
        <p:nvSpPr>
          <p:cNvPr id="13" name="Rectangle: Rounded Corners 12">
            <a:extLst>
              <a:ext uri="{FF2B5EF4-FFF2-40B4-BE49-F238E27FC236}">
                <a16:creationId xmlns:a16="http://schemas.microsoft.com/office/drawing/2014/main" id="{CC5B6F1B-753E-77E1-21B6-196839D6BA8D}"/>
              </a:ext>
            </a:extLst>
          </p:cNvPr>
          <p:cNvSpPr/>
          <p:nvPr/>
        </p:nvSpPr>
        <p:spPr>
          <a:xfrm>
            <a:off x="3527884" y="4500562"/>
            <a:ext cx="2088232" cy="156563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omic Sans MS" panose="030F0702030302020204" pitchFamily="66" charset="0"/>
              </a:rPr>
              <a:t>‘Tell your family about what you have learned in school about ‘reduce, reuse, recycle’ and agree a new action for your family.’</a:t>
            </a:r>
          </a:p>
        </p:txBody>
      </p:sp>
      <p:sp>
        <p:nvSpPr>
          <p:cNvPr id="14" name="Rectangle: Rounded Corners 13">
            <a:extLst>
              <a:ext uri="{FF2B5EF4-FFF2-40B4-BE49-F238E27FC236}">
                <a16:creationId xmlns:a16="http://schemas.microsoft.com/office/drawing/2014/main" id="{2B63E2B6-96A0-D0B6-674C-989F76D19382}"/>
              </a:ext>
            </a:extLst>
          </p:cNvPr>
          <p:cNvSpPr/>
          <p:nvPr/>
        </p:nvSpPr>
        <p:spPr>
          <a:xfrm>
            <a:off x="1277808" y="3570456"/>
            <a:ext cx="1790828" cy="13681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omic Sans MS" panose="030F0702030302020204" pitchFamily="66" charset="0"/>
              </a:rPr>
              <a:t>‘Share some knowledge about a special interest or hobby.’</a:t>
            </a:r>
          </a:p>
        </p:txBody>
      </p:sp>
    </p:spTree>
    <p:extLst>
      <p:ext uri="{BB962C8B-B14F-4D97-AF65-F5344CB8AC3E}">
        <p14:creationId xmlns:p14="http://schemas.microsoft.com/office/powerpoint/2010/main" val="71960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2EA275E-4DF1-8759-A974-B546A4B20FA8}"/>
              </a:ext>
            </a:extLst>
          </p:cNvPr>
          <p:cNvSpPr>
            <a:spLocks noGrp="1"/>
          </p:cNvSpPr>
          <p:nvPr>
            <p:ph type="subTitle" idx="1"/>
          </p:nvPr>
        </p:nvSpPr>
        <p:spPr>
          <a:xfrm>
            <a:off x="250825" y="5105400"/>
            <a:ext cx="8677275" cy="1752600"/>
          </a:xfrm>
        </p:spPr>
        <p:txBody>
          <a:bodyPr rtlCol="0">
            <a:normAutofit/>
          </a:bodyPr>
          <a:lstStyle/>
          <a:p>
            <a:pPr eaLnBrk="1" fontAlgn="auto" hangingPunct="1">
              <a:spcAft>
                <a:spcPts val="0"/>
              </a:spcAft>
              <a:defRPr/>
            </a:pPr>
            <a:r>
              <a:rPr lang="en-GB" sz="4400">
                <a:solidFill>
                  <a:schemeClr val="tx1"/>
                </a:solidFill>
              </a:rPr>
              <a:t>Pope Francis Faith Award</a:t>
            </a:r>
          </a:p>
          <a:p>
            <a:pPr eaLnBrk="1" fontAlgn="auto" hangingPunct="1">
              <a:spcAft>
                <a:spcPts val="0"/>
              </a:spcAft>
              <a:defRPr/>
            </a:pPr>
            <a:endParaRPr lang="en-GB"/>
          </a:p>
        </p:txBody>
      </p:sp>
      <p:pic>
        <p:nvPicPr>
          <p:cNvPr id="3076" name="Picture 11">
            <a:extLst>
              <a:ext uri="{FF2B5EF4-FFF2-40B4-BE49-F238E27FC236}">
                <a16:creationId xmlns:a16="http://schemas.microsoft.com/office/drawing/2014/main" id="{EC9D5F8E-26CF-E7A7-FA8E-F678FE17A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50" b="6360"/>
          <a:stretch/>
        </p:blipFill>
        <p:spPr bwMode="auto">
          <a:xfrm>
            <a:off x="3542928" y="2708343"/>
            <a:ext cx="1779876" cy="177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2">
            <a:extLst>
              <a:ext uri="{FF2B5EF4-FFF2-40B4-BE49-F238E27FC236}">
                <a16:creationId xmlns:a16="http://schemas.microsoft.com/office/drawing/2014/main" id="{B2BDF80D-46B2-EDED-C9E3-94FF9E1E44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49" b="9716"/>
          <a:stretch/>
        </p:blipFill>
        <p:spPr bwMode="auto">
          <a:xfrm>
            <a:off x="2484438" y="548680"/>
            <a:ext cx="1729449"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a:extLst>
              <a:ext uri="{FF2B5EF4-FFF2-40B4-BE49-F238E27FC236}">
                <a16:creationId xmlns:a16="http://schemas.microsoft.com/office/drawing/2014/main" id="{1FD537E6-2164-8691-C59A-882B56FE98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249" b="9716"/>
          <a:stretch/>
        </p:blipFill>
        <p:spPr bwMode="auto">
          <a:xfrm>
            <a:off x="250825" y="548680"/>
            <a:ext cx="1656669" cy="16554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9" name="Picture 14">
            <a:extLst>
              <a:ext uri="{FF2B5EF4-FFF2-40B4-BE49-F238E27FC236}">
                <a16:creationId xmlns:a16="http://schemas.microsoft.com/office/drawing/2014/main" id="{579B0D29-D1DA-811E-9AE9-F63D5BB95C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249" b="9716"/>
          <a:stretch/>
        </p:blipFill>
        <p:spPr bwMode="auto">
          <a:xfrm>
            <a:off x="755651" y="2708343"/>
            <a:ext cx="1728787" cy="172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a:extLst>
              <a:ext uri="{FF2B5EF4-FFF2-40B4-BE49-F238E27FC236}">
                <a16:creationId xmlns:a16="http://schemas.microsoft.com/office/drawing/2014/main" id="{6CDD861F-00E2-2D59-3847-9270FE5389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9259" b="6360"/>
          <a:stretch/>
        </p:blipFill>
        <p:spPr bwMode="auto">
          <a:xfrm>
            <a:off x="6227764" y="2708344"/>
            <a:ext cx="177987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C:\Users\Barbara\AppData\Local\Microsoft\Windows\Temporary Internet Files\Content.Outlook\OIRQKK27\understanding.png">
            <a:extLst>
              <a:ext uri="{FF2B5EF4-FFF2-40B4-BE49-F238E27FC236}">
                <a16:creationId xmlns:a16="http://schemas.microsoft.com/office/drawing/2014/main" id="{D6357921-8DAE-D6AD-8485-5027CAFC4E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2866" y="268819"/>
            <a:ext cx="2375693" cy="228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A0CFB620-8FE3-6604-6571-65428046C64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828" b="8472"/>
          <a:stretch/>
        </p:blipFill>
        <p:spPr bwMode="auto">
          <a:xfrm>
            <a:off x="7027538" y="630935"/>
            <a:ext cx="1638623" cy="1645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6BA0CAD-68F0-2FCF-6A6F-EEA40C95CCB6}"/>
              </a:ext>
            </a:extLst>
          </p:cNvPr>
          <p:cNvSpPr>
            <a:spLocks noGrp="1"/>
          </p:cNvSpPr>
          <p:nvPr>
            <p:ph type="subTitle" idx="1"/>
          </p:nvPr>
        </p:nvSpPr>
        <p:spPr>
          <a:xfrm>
            <a:off x="233362" y="4437063"/>
            <a:ext cx="8677275" cy="2420937"/>
          </a:xfrm>
        </p:spPr>
        <p:txBody>
          <a:bodyPr rtlCol="0">
            <a:normAutofit/>
          </a:bodyPr>
          <a:lstStyle/>
          <a:p>
            <a:pPr eaLnBrk="1" fontAlgn="auto" hangingPunct="1">
              <a:spcAft>
                <a:spcPts val="0"/>
              </a:spcAft>
              <a:defRPr/>
            </a:pPr>
            <a:r>
              <a:rPr lang="en-GB" sz="3600" dirty="0">
                <a:solidFill>
                  <a:schemeClr val="tx1"/>
                </a:solidFill>
              </a:rPr>
              <a:t>Pope Francis Faith Award</a:t>
            </a:r>
          </a:p>
          <a:p>
            <a:pPr eaLnBrk="1" fontAlgn="auto" hangingPunct="1">
              <a:spcAft>
                <a:spcPts val="0"/>
              </a:spcAft>
              <a:defRPr/>
            </a:pPr>
            <a:r>
              <a:rPr lang="en-GB" sz="3600" dirty="0">
                <a:solidFill>
                  <a:schemeClr val="tx1"/>
                </a:solidFill>
              </a:rPr>
              <a:t>Gathering point 2 Knowledge</a:t>
            </a:r>
          </a:p>
          <a:p>
            <a:pPr eaLnBrk="1" fontAlgn="auto" hangingPunct="1">
              <a:spcAft>
                <a:spcPts val="0"/>
              </a:spcAft>
              <a:defRPr/>
            </a:pPr>
            <a:r>
              <a:rPr lang="en-GB" sz="1600" dirty="0">
                <a:solidFill>
                  <a:schemeClr val="tx1"/>
                </a:solidFill>
                <a:ea typeface="Calibri" pitchFamily="34" charset="0"/>
                <a:cs typeface="Times New Roman" pitchFamily="18" charset="0"/>
              </a:rPr>
              <a:t>“</a:t>
            </a:r>
            <a:r>
              <a:rPr lang="en-US" sz="1600" b="0" dirty="0">
                <a:solidFill>
                  <a:srgbClr val="2F222A"/>
                </a:solidFill>
                <a:effectLst/>
              </a:rPr>
              <a:t>The gift of knowledge puts us in tune with God's gaze on things and on people</a:t>
            </a:r>
            <a:r>
              <a:rPr lang="en-GB" sz="1600" dirty="0">
                <a:solidFill>
                  <a:schemeClr val="tx1"/>
                </a:solidFill>
                <a:ea typeface="Calibri" pitchFamily="34" charset="0"/>
                <a:cs typeface="Times New Roman" pitchFamily="18" charset="0"/>
              </a:rPr>
              <a:t>” </a:t>
            </a:r>
          </a:p>
          <a:p>
            <a:pPr eaLnBrk="1" fontAlgn="auto" hangingPunct="1">
              <a:spcAft>
                <a:spcPts val="0"/>
              </a:spcAft>
              <a:defRPr/>
            </a:pPr>
            <a:endParaRPr lang="en-GB" dirty="0"/>
          </a:p>
        </p:txBody>
      </p:sp>
      <p:pic>
        <p:nvPicPr>
          <p:cNvPr id="5" name="Picture 2" descr="http://i.huffpost.com/gen/1337809/thumbs/o-POPE-FRANCIS-570.jpg?5">
            <a:extLst>
              <a:ext uri="{FF2B5EF4-FFF2-40B4-BE49-F238E27FC236}">
                <a16:creationId xmlns:a16="http://schemas.microsoft.com/office/drawing/2014/main" id="{5D168B84-0EBC-25B4-A6A4-4D55137B4FF5}"/>
              </a:ext>
            </a:extLst>
          </p:cNvPr>
          <p:cNvPicPr>
            <a:picLocks noChangeAspect="1" noChangeArrowheads="1"/>
          </p:cNvPicPr>
          <p:nvPr/>
        </p:nvPicPr>
        <p:blipFill>
          <a:blip r:embed="rId3"/>
          <a:srcRect r="4507"/>
          <a:stretch>
            <a:fillRect/>
          </a:stretch>
        </p:blipFill>
        <p:spPr bwMode="auto">
          <a:xfrm>
            <a:off x="1692275" y="260350"/>
            <a:ext cx="5688013" cy="39719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6FF6-B6A9-8EA1-872C-B43A92BB7B8F}"/>
              </a:ext>
            </a:extLst>
          </p:cNvPr>
          <p:cNvSpPr>
            <a:spLocks noGrp="1"/>
          </p:cNvSpPr>
          <p:nvPr>
            <p:ph type="title"/>
          </p:nvPr>
        </p:nvSpPr>
        <p:spPr/>
        <p:txBody>
          <a:bodyPr/>
          <a:lstStyle/>
          <a:p>
            <a:r>
              <a:rPr lang="en-GB"/>
              <a:t>Pope Francis Faith Award</a:t>
            </a:r>
          </a:p>
        </p:txBody>
      </p:sp>
      <p:sp>
        <p:nvSpPr>
          <p:cNvPr id="3" name="Content Placeholder 2">
            <a:extLst>
              <a:ext uri="{FF2B5EF4-FFF2-40B4-BE49-F238E27FC236}">
                <a16:creationId xmlns:a16="http://schemas.microsoft.com/office/drawing/2014/main" id="{8DBA5825-A434-F1A8-4C33-6487C3959F05}"/>
              </a:ext>
            </a:extLst>
          </p:cNvPr>
          <p:cNvSpPr>
            <a:spLocks noGrp="1"/>
          </p:cNvSpPr>
          <p:nvPr>
            <p:ph idx="1"/>
          </p:nvPr>
        </p:nvSpPr>
        <p:spPr/>
        <p:txBody>
          <a:bodyPr/>
          <a:lstStyle/>
          <a:p>
            <a:pPr marL="0" indent="0">
              <a:buNone/>
            </a:pPr>
            <a:r>
              <a:rPr lang="en-GB"/>
              <a:t>Teacher note: </a:t>
            </a:r>
          </a:p>
          <a:p>
            <a:pPr>
              <a:lnSpc>
                <a:spcPct val="150000"/>
              </a:lnSpc>
            </a:pPr>
            <a:r>
              <a:rPr lang="en-GB" altLang="en-US" sz="2000"/>
              <a:t>Teachers may use this power point in whatever way suits their class, and individual learners.   </a:t>
            </a:r>
          </a:p>
          <a:p>
            <a:pPr>
              <a:lnSpc>
                <a:spcPct val="150000"/>
              </a:lnSpc>
            </a:pPr>
            <a:r>
              <a:rPr lang="en-GB" altLang="en-US" sz="2000"/>
              <a:t>Time in which the gathering points are to be completed may be differentiated i.e., it may be of benefit to some learners to break each task into smaller activities.  </a:t>
            </a:r>
          </a:p>
          <a:p>
            <a:pPr>
              <a:lnSpc>
                <a:spcPct val="150000"/>
              </a:lnSpc>
            </a:pPr>
            <a:r>
              <a:rPr lang="en-GB" altLang="en-US" sz="2000"/>
              <a:t>It is important to have a timeline of when each GP will be started/completed to ensure that all learning and reflection is completed in time for submission for the award.</a:t>
            </a:r>
          </a:p>
          <a:p>
            <a:pPr marL="0" indent="0">
              <a:buNone/>
            </a:pPr>
            <a:endParaRPr lang="en-GB"/>
          </a:p>
          <a:p>
            <a:pPr marL="0" indent="0">
              <a:buNone/>
            </a:pPr>
            <a:endParaRPr lang="en-GB"/>
          </a:p>
        </p:txBody>
      </p:sp>
    </p:spTree>
    <p:extLst>
      <p:ext uri="{BB962C8B-B14F-4D97-AF65-F5344CB8AC3E}">
        <p14:creationId xmlns:p14="http://schemas.microsoft.com/office/powerpoint/2010/main" val="403837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9D33-2E42-0028-0239-A3B70D742E27}"/>
              </a:ext>
            </a:extLst>
          </p:cNvPr>
          <p:cNvSpPr>
            <a:spLocks noGrp="1"/>
          </p:cNvSpPr>
          <p:nvPr>
            <p:ph type="title"/>
          </p:nvPr>
        </p:nvSpPr>
        <p:spPr/>
        <p:txBody>
          <a:bodyPr/>
          <a:lstStyle/>
          <a:p>
            <a:r>
              <a:rPr lang="en-GB"/>
              <a:t>Pope Francis Faith Award</a:t>
            </a:r>
          </a:p>
        </p:txBody>
      </p:sp>
      <p:sp>
        <p:nvSpPr>
          <p:cNvPr id="3" name="Content Placeholder 2">
            <a:extLst>
              <a:ext uri="{FF2B5EF4-FFF2-40B4-BE49-F238E27FC236}">
                <a16:creationId xmlns:a16="http://schemas.microsoft.com/office/drawing/2014/main" id="{7E63CE16-9F8E-1CB0-E0A6-915617A60CF6}"/>
              </a:ext>
            </a:extLst>
          </p:cNvPr>
          <p:cNvSpPr>
            <a:spLocks noGrp="1"/>
          </p:cNvSpPr>
          <p:nvPr>
            <p:ph idx="1"/>
          </p:nvPr>
        </p:nvSpPr>
        <p:spPr>
          <a:xfrm>
            <a:off x="457200" y="1484784"/>
            <a:ext cx="8229600" cy="4525963"/>
          </a:xfrm>
        </p:spPr>
        <p:txBody>
          <a:bodyPr/>
          <a:lstStyle/>
          <a:p>
            <a:pPr marL="0" indent="0">
              <a:buNone/>
            </a:pPr>
            <a:r>
              <a:rPr lang="en-GB" dirty="0"/>
              <a:t>Learning intention</a:t>
            </a:r>
          </a:p>
          <a:p>
            <a:pPr>
              <a:lnSpc>
                <a:spcPct val="150000"/>
              </a:lnSpc>
            </a:pPr>
            <a:r>
              <a:rPr lang="en-GB" sz="2800" dirty="0"/>
              <a:t>Explore the meaning of the word ‘knowledge’.</a:t>
            </a:r>
          </a:p>
          <a:p>
            <a:pPr>
              <a:lnSpc>
                <a:spcPct val="150000"/>
              </a:lnSpc>
            </a:pPr>
            <a:r>
              <a:rPr lang="en-GB" sz="2800" dirty="0"/>
              <a:t>Listen to the Word of God, teaching us how knowledge can be used as a gift.</a:t>
            </a:r>
          </a:p>
          <a:p>
            <a:pPr>
              <a:lnSpc>
                <a:spcPct val="150000"/>
              </a:lnSpc>
            </a:pPr>
            <a:r>
              <a:rPr lang="en-GB" sz="2800" dirty="0"/>
              <a:t>Challenge myself to an act of discipleship.</a:t>
            </a:r>
          </a:p>
          <a:p>
            <a:pPr marL="0" indent="0">
              <a:buNone/>
            </a:pPr>
            <a:r>
              <a:rPr lang="en-GB" dirty="0"/>
              <a:t> </a:t>
            </a:r>
          </a:p>
        </p:txBody>
      </p:sp>
      <p:sp>
        <p:nvSpPr>
          <p:cNvPr id="4" name="Oval 3">
            <a:extLst>
              <a:ext uri="{FF2B5EF4-FFF2-40B4-BE49-F238E27FC236}">
                <a16:creationId xmlns:a16="http://schemas.microsoft.com/office/drawing/2014/main" id="{FDC7DE40-DFDE-7EF7-7D2C-7C08147ABA81}"/>
              </a:ext>
            </a:extLst>
          </p:cNvPr>
          <p:cNvSpPr/>
          <p:nvPr/>
        </p:nvSpPr>
        <p:spPr bwMode="auto">
          <a:xfrm>
            <a:off x="1715445" y="4878277"/>
            <a:ext cx="1368152" cy="14869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defTabSz="1955800" eaLnBrk="1" hangingPunct="1">
              <a:lnSpc>
                <a:spcPct val="90000"/>
              </a:lnSpc>
              <a:spcAft>
                <a:spcPts val="600"/>
              </a:spcAft>
              <a:defRPr/>
            </a:pPr>
            <a:r>
              <a:rPr lang="en-GB" sz="1200" b="1" dirty="0">
                <a:solidFill>
                  <a:schemeClr val="bg1"/>
                </a:solidFill>
                <a:latin typeface="Comic Sans MS" panose="030F0702030302020204" pitchFamily="66" charset="0"/>
              </a:rPr>
              <a:t>Learn</a:t>
            </a:r>
          </a:p>
          <a:p>
            <a:pPr algn="ctr" defTabSz="1955800" eaLnBrk="1" hangingPunct="1">
              <a:lnSpc>
                <a:spcPct val="90000"/>
              </a:lnSpc>
              <a:spcAft>
                <a:spcPct val="35000"/>
              </a:spcAft>
              <a:defRPr/>
            </a:pPr>
            <a:r>
              <a:rPr lang="en-GB" sz="1200" dirty="0">
                <a:solidFill>
                  <a:schemeClr val="bg1"/>
                </a:solidFill>
                <a:latin typeface="Comic Sans MS" panose="030F0702030302020204" pitchFamily="66" charset="0"/>
              </a:rPr>
              <a:t>about the Gift of </a:t>
            </a:r>
            <a:r>
              <a:rPr lang="en-GB" sz="1200" b="1" dirty="0">
                <a:latin typeface="Comic Sans MS" panose="030F0702030302020204" pitchFamily="66" charset="0"/>
              </a:rPr>
              <a:t>Knowledge.</a:t>
            </a:r>
          </a:p>
          <a:p>
            <a:endParaRPr lang="en-GB" dirty="0"/>
          </a:p>
        </p:txBody>
      </p:sp>
      <p:sp>
        <p:nvSpPr>
          <p:cNvPr id="5" name="Oval 4">
            <a:extLst>
              <a:ext uri="{FF2B5EF4-FFF2-40B4-BE49-F238E27FC236}">
                <a16:creationId xmlns:a16="http://schemas.microsoft.com/office/drawing/2014/main" id="{D17F40B0-1D9B-51CC-9D28-DC86DE33C289}"/>
              </a:ext>
            </a:extLst>
          </p:cNvPr>
          <p:cNvSpPr/>
          <p:nvPr/>
        </p:nvSpPr>
        <p:spPr bwMode="auto">
          <a:xfrm>
            <a:off x="4115831" y="4816537"/>
            <a:ext cx="1368152" cy="148695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defTabSz="1955800" eaLnBrk="1" hangingPunct="1">
              <a:lnSpc>
                <a:spcPct val="90000"/>
              </a:lnSpc>
              <a:spcAft>
                <a:spcPts val="600"/>
              </a:spcAft>
              <a:defRPr/>
            </a:pPr>
            <a:r>
              <a:rPr lang="en-GB" sz="1200" b="1" dirty="0">
                <a:solidFill>
                  <a:schemeClr val="bg1"/>
                </a:solidFill>
                <a:latin typeface="Comic Sans MS" panose="030F0702030302020204" pitchFamily="66" charset="0"/>
              </a:rPr>
              <a:t>Reflect</a:t>
            </a:r>
          </a:p>
          <a:p>
            <a:pPr algn="ctr" eaLnBrk="1" fontAlgn="auto" hangingPunct="1">
              <a:spcBef>
                <a:spcPts val="0"/>
              </a:spcBef>
              <a:spcAft>
                <a:spcPts val="0"/>
              </a:spcAft>
              <a:defRPr/>
            </a:pPr>
            <a:r>
              <a:rPr lang="en-GB" sz="1200" dirty="0">
                <a:solidFill>
                  <a:schemeClr val="bg1"/>
                </a:solidFill>
                <a:latin typeface="Comic Sans MS" panose="030F0702030302020204" pitchFamily="66" charset="0"/>
              </a:rPr>
              <a:t>to reflect on what </a:t>
            </a:r>
            <a:r>
              <a:rPr lang="en-GB" sz="1200" b="1" dirty="0">
                <a:latin typeface="Comic Sans MS" panose="030F0702030302020204" pitchFamily="66" charset="0"/>
              </a:rPr>
              <a:t>Knowledge</a:t>
            </a:r>
          </a:p>
          <a:p>
            <a:pPr algn="ctr" defTabSz="1955800" eaLnBrk="1" hangingPunct="1">
              <a:lnSpc>
                <a:spcPct val="90000"/>
              </a:lnSpc>
              <a:spcAft>
                <a:spcPct val="35000"/>
              </a:spcAft>
              <a:defRPr/>
            </a:pPr>
            <a:r>
              <a:rPr lang="en-GB" sz="1200" dirty="0">
                <a:solidFill>
                  <a:schemeClr val="bg1"/>
                </a:solidFill>
                <a:latin typeface="Comic Sans MS" panose="030F0702030302020204" pitchFamily="66" charset="0"/>
              </a:rPr>
              <a:t> means.</a:t>
            </a:r>
          </a:p>
          <a:p>
            <a:endParaRPr lang="en-GB" dirty="0"/>
          </a:p>
        </p:txBody>
      </p:sp>
      <p:grpSp>
        <p:nvGrpSpPr>
          <p:cNvPr id="6" name="Group 9">
            <a:extLst>
              <a:ext uri="{FF2B5EF4-FFF2-40B4-BE49-F238E27FC236}">
                <a16:creationId xmlns:a16="http://schemas.microsoft.com/office/drawing/2014/main" id="{C5145E21-4DFD-F4D6-237E-3E6896A96825}"/>
              </a:ext>
            </a:extLst>
          </p:cNvPr>
          <p:cNvGrpSpPr>
            <a:grpSpLocks/>
          </p:cNvGrpSpPr>
          <p:nvPr/>
        </p:nvGrpSpPr>
        <p:grpSpPr bwMode="auto">
          <a:xfrm>
            <a:off x="6516217" y="4830957"/>
            <a:ext cx="1440160" cy="1486950"/>
            <a:chOff x="843192" y="3807663"/>
            <a:chExt cx="2978050" cy="2978050"/>
          </a:xfrm>
        </p:grpSpPr>
        <p:sp>
          <p:nvSpPr>
            <p:cNvPr id="7" name="Oval 6">
              <a:extLst>
                <a:ext uri="{FF2B5EF4-FFF2-40B4-BE49-F238E27FC236}">
                  <a16:creationId xmlns:a16="http://schemas.microsoft.com/office/drawing/2014/main" id="{469135DB-C7BA-0627-096C-345CD587C7D7}"/>
                </a:ext>
              </a:extLst>
            </p:cNvPr>
            <p:cNvSpPr/>
            <p:nvPr/>
          </p:nvSpPr>
          <p:spPr>
            <a:xfrm>
              <a:off x="843192" y="3807663"/>
              <a:ext cx="2978050" cy="297805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Oval 4">
              <a:hlinkClick r:id="" action="ppaction://noaction"/>
              <a:extLst>
                <a:ext uri="{FF2B5EF4-FFF2-40B4-BE49-F238E27FC236}">
                  <a16:creationId xmlns:a16="http://schemas.microsoft.com/office/drawing/2014/main" id="{51E01A6C-D2DA-F11E-CD1E-39481A8D1952}"/>
                </a:ext>
              </a:extLst>
            </p:cNvPr>
            <p:cNvSpPr/>
            <p:nvPr/>
          </p:nvSpPr>
          <p:spPr>
            <a:xfrm>
              <a:off x="1152703" y="4337457"/>
              <a:ext cx="2436948" cy="2108006"/>
            </a:xfrm>
            <a:prstGeom prst="rect">
              <a:avLst/>
            </a:prstGeom>
          </p:spPr>
          <p:style>
            <a:lnRef idx="0">
              <a:scrgbClr r="0" g="0" b="0"/>
            </a:lnRef>
            <a:fillRef idx="0">
              <a:scrgbClr r="0" g="0" b="0"/>
            </a:fillRef>
            <a:effectRef idx="0">
              <a:scrgbClr r="0" g="0" b="0"/>
            </a:effectRef>
            <a:fontRef idx="minor">
              <a:schemeClr val="lt1"/>
            </a:fontRef>
          </p:style>
          <p:txBody>
            <a:bodyPr lIns="55880" tIns="55880" rIns="55880" bIns="55880" spcCol="1270" anchor="ctr"/>
            <a:lstStyle/>
            <a:p>
              <a:pPr algn="ctr" defTabSz="1955800" eaLnBrk="1" hangingPunct="1">
                <a:lnSpc>
                  <a:spcPct val="90000"/>
                </a:lnSpc>
                <a:spcAft>
                  <a:spcPts val="600"/>
                </a:spcAft>
                <a:defRPr/>
              </a:pPr>
              <a:r>
                <a:rPr lang="en-GB" sz="1200" b="1" dirty="0">
                  <a:latin typeface="Comic Sans MS" panose="030F0702030302020204" pitchFamily="66" charset="0"/>
                </a:rPr>
                <a:t>Act</a:t>
              </a:r>
            </a:p>
            <a:p>
              <a:pPr algn="ctr" defTabSz="1955800" eaLnBrk="1" hangingPunct="1">
                <a:lnSpc>
                  <a:spcPct val="90000"/>
                </a:lnSpc>
                <a:spcAft>
                  <a:spcPct val="35000"/>
                </a:spcAft>
                <a:defRPr/>
              </a:pPr>
              <a:r>
                <a:rPr lang="en-GB" sz="1200" dirty="0">
                  <a:solidFill>
                    <a:schemeClr val="bg1"/>
                  </a:solidFill>
                  <a:latin typeface="Comic Sans MS" panose="030F0702030302020204" pitchFamily="66" charset="0"/>
                </a:rPr>
                <a:t>to use </a:t>
              </a:r>
              <a:r>
                <a:rPr lang="en-GB" sz="1200" b="1" dirty="0">
                  <a:latin typeface="Comic Sans MS" panose="030F0702030302020204" pitchFamily="66" charset="0"/>
                </a:rPr>
                <a:t>Knowledge.</a:t>
              </a:r>
            </a:p>
            <a:p>
              <a:pPr algn="ctr" defTabSz="1955800" eaLnBrk="1" hangingPunct="1">
                <a:lnSpc>
                  <a:spcPct val="90000"/>
                </a:lnSpc>
                <a:spcAft>
                  <a:spcPct val="35000"/>
                </a:spcAft>
                <a:defRPr/>
              </a:pPr>
              <a:endParaRPr lang="en-GB" sz="2200" dirty="0">
                <a:solidFill>
                  <a:schemeClr val="bg1"/>
                </a:solidFill>
              </a:endParaRPr>
            </a:p>
          </p:txBody>
        </p:sp>
      </p:grpSp>
    </p:spTree>
    <p:extLst>
      <p:ext uri="{BB962C8B-B14F-4D97-AF65-F5344CB8AC3E}">
        <p14:creationId xmlns:p14="http://schemas.microsoft.com/office/powerpoint/2010/main" val="100219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C97C-7E19-8035-82DA-AB37B262E880}"/>
              </a:ext>
            </a:extLst>
          </p:cNvPr>
          <p:cNvSpPr>
            <a:spLocks noGrp="1"/>
          </p:cNvSpPr>
          <p:nvPr>
            <p:ph type="title"/>
          </p:nvPr>
        </p:nvSpPr>
        <p:spPr/>
        <p:txBody>
          <a:bodyPr/>
          <a:lstStyle/>
          <a:p>
            <a:r>
              <a:rPr lang="en-GB"/>
              <a:t>Pope Francis Faith Award</a:t>
            </a:r>
          </a:p>
        </p:txBody>
      </p:sp>
      <p:sp>
        <p:nvSpPr>
          <p:cNvPr id="7" name="Content Placeholder 6">
            <a:extLst>
              <a:ext uri="{FF2B5EF4-FFF2-40B4-BE49-F238E27FC236}">
                <a16:creationId xmlns:a16="http://schemas.microsoft.com/office/drawing/2014/main" id="{F1307DA4-AB4A-43C9-DA81-BCD69188B630}"/>
              </a:ext>
            </a:extLst>
          </p:cNvPr>
          <p:cNvSpPr>
            <a:spLocks noGrp="1"/>
          </p:cNvSpPr>
          <p:nvPr>
            <p:ph idx="1"/>
          </p:nvPr>
        </p:nvSpPr>
        <p:spPr/>
        <p:txBody>
          <a:bodyPr/>
          <a:lstStyle/>
          <a:p>
            <a:pPr marL="0" indent="0">
              <a:buNone/>
            </a:pPr>
            <a:endParaRPr lang="en-GB" sz="2000"/>
          </a:p>
          <a:p>
            <a:pPr marL="0" indent="0">
              <a:buNone/>
            </a:pPr>
            <a:endParaRPr lang="en-GB" sz="2000"/>
          </a:p>
        </p:txBody>
      </p:sp>
      <p:sp>
        <p:nvSpPr>
          <p:cNvPr id="8" name="Rectangle: Rounded Corners 7">
            <a:extLst>
              <a:ext uri="{FF2B5EF4-FFF2-40B4-BE49-F238E27FC236}">
                <a16:creationId xmlns:a16="http://schemas.microsoft.com/office/drawing/2014/main" id="{3F2FF0AA-21EC-ACD2-7F0A-DDB4288B876E}"/>
              </a:ext>
            </a:extLst>
          </p:cNvPr>
          <p:cNvSpPr/>
          <p:nvPr/>
        </p:nvSpPr>
        <p:spPr>
          <a:xfrm>
            <a:off x="6471409" y="1875377"/>
            <a:ext cx="2088232" cy="13681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omic Sans MS" panose="030F0702030302020204" pitchFamily="66" charset="0"/>
              </a:rPr>
              <a:t>‘Interview your local Priest to learn something about his daily routine.’</a:t>
            </a:r>
          </a:p>
        </p:txBody>
      </p:sp>
      <p:sp>
        <p:nvSpPr>
          <p:cNvPr id="9" name="Rectangle: Rounded Corners 8">
            <a:extLst>
              <a:ext uri="{FF2B5EF4-FFF2-40B4-BE49-F238E27FC236}">
                <a16:creationId xmlns:a16="http://schemas.microsoft.com/office/drawing/2014/main" id="{4CE68ACC-8E0A-9C49-7AD8-EB165A6C6587}"/>
              </a:ext>
            </a:extLst>
          </p:cNvPr>
          <p:cNvSpPr/>
          <p:nvPr/>
        </p:nvSpPr>
        <p:spPr>
          <a:xfrm>
            <a:off x="6075365" y="3570455"/>
            <a:ext cx="2088232" cy="146937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omic Sans MS" panose="030F0702030302020204" pitchFamily="66" charset="0"/>
              </a:rPr>
              <a:t>‘Find out about your school’s patron saint and create a poster or a leaflet.’</a:t>
            </a:r>
          </a:p>
        </p:txBody>
      </p:sp>
      <p:sp>
        <p:nvSpPr>
          <p:cNvPr id="10" name="Rectangle: Rounded Corners 9">
            <a:extLst>
              <a:ext uri="{FF2B5EF4-FFF2-40B4-BE49-F238E27FC236}">
                <a16:creationId xmlns:a16="http://schemas.microsoft.com/office/drawing/2014/main" id="{879DDB3E-6093-432E-B174-61DC1A784C2C}"/>
              </a:ext>
            </a:extLst>
          </p:cNvPr>
          <p:cNvSpPr/>
          <p:nvPr/>
        </p:nvSpPr>
        <p:spPr>
          <a:xfrm>
            <a:off x="451628" y="1901252"/>
            <a:ext cx="2088232" cy="13681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omic Sans MS" panose="030F0702030302020204" pitchFamily="66" charset="0"/>
              </a:rPr>
              <a:t>‘Share with someone in your family something you have been learning in school this week.’ </a:t>
            </a:r>
          </a:p>
        </p:txBody>
      </p:sp>
      <p:pic>
        <p:nvPicPr>
          <p:cNvPr id="12" name="Picture 11" descr="A picture containing bubble chart&#10;&#10;Description automatically generated">
            <a:extLst>
              <a:ext uri="{FF2B5EF4-FFF2-40B4-BE49-F238E27FC236}">
                <a16:creationId xmlns:a16="http://schemas.microsoft.com/office/drawing/2014/main" id="{EAA2A0A7-244E-6985-CE8F-ACEC28DAF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194" y="1772816"/>
            <a:ext cx="2715623" cy="2727746"/>
          </a:xfrm>
          <a:prstGeom prst="rect">
            <a:avLst/>
          </a:prstGeom>
        </p:spPr>
      </p:pic>
      <p:sp>
        <p:nvSpPr>
          <p:cNvPr id="13" name="Rectangle: Rounded Corners 12">
            <a:extLst>
              <a:ext uri="{FF2B5EF4-FFF2-40B4-BE49-F238E27FC236}">
                <a16:creationId xmlns:a16="http://schemas.microsoft.com/office/drawing/2014/main" id="{CC5B6F1B-753E-77E1-21B6-196839D6BA8D}"/>
              </a:ext>
            </a:extLst>
          </p:cNvPr>
          <p:cNvSpPr/>
          <p:nvPr/>
        </p:nvSpPr>
        <p:spPr>
          <a:xfrm>
            <a:off x="3527884" y="4500562"/>
            <a:ext cx="2088232" cy="156563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omic Sans MS" panose="030F0702030302020204" pitchFamily="66" charset="0"/>
              </a:rPr>
              <a:t>‘Tell your family about what you have learned in school about ‘reduce, reuse, recycle’ and agree a new action for your family.’</a:t>
            </a:r>
          </a:p>
        </p:txBody>
      </p:sp>
      <p:sp>
        <p:nvSpPr>
          <p:cNvPr id="14" name="Rectangle: Rounded Corners 13">
            <a:extLst>
              <a:ext uri="{FF2B5EF4-FFF2-40B4-BE49-F238E27FC236}">
                <a16:creationId xmlns:a16="http://schemas.microsoft.com/office/drawing/2014/main" id="{2B63E2B6-96A0-D0B6-674C-989F76D19382}"/>
              </a:ext>
            </a:extLst>
          </p:cNvPr>
          <p:cNvSpPr/>
          <p:nvPr/>
        </p:nvSpPr>
        <p:spPr>
          <a:xfrm>
            <a:off x="1277808" y="3570456"/>
            <a:ext cx="1790828" cy="136815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omic Sans MS" panose="030F0702030302020204" pitchFamily="66" charset="0"/>
              </a:rPr>
              <a:t>‘Share some knowledge about a special interest or hobby.’</a:t>
            </a:r>
          </a:p>
        </p:txBody>
      </p:sp>
    </p:spTree>
    <p:extLst>
      <p:ext uri="{BB962C8B-B14F-4D97-AF65-F5344CB8AC3E}">
        <p14:creationId xmlns:p14="http://schemas.microsoft.com/office/powerpoint/2010/main" val="270953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6BB0923-B570-930C-A5C6-3F7278357AAF}"/>
              </a:ext>
            </a:extLst>
          </p:cNvPr>
          <p:cNvSpPr>
            <a:spLocks noGrp="1"/>
          </p:cNvSpPr>
          <p:nvPr>
            <p:ph type="title"/>
          </p:nvPr>
        </p:nvSpPr>
        <p:spPr/>
        <p:txBody>
          <a:bodyPr/>
          <a:lstStyle/>
          <a:p>
            <a:pPr eaLnBrk="1" hangingPunct="1"/>
            <a:r>
              <a:rPr lang="en-GB"/>
              <a:t>Pope Francis Faith Award</a:t>
            </a:r>
            <a:endParaRPr lang="en-GB" altLang="en-US"/>
          </a:p>
        </p:txBody>
      </p:sp>
      <p:sp>
        <p:nvSpPr>
          <p:cNvPr id="8195" name="Content Placeholder 2">
            <a:extLst>
              <a:ext uri="{FF2B5EF4-FFF2-40B4-BE49-F238E27FC236}">
                <a16:creationId xmlns:a16="http://schemas.microsoft.com/office/drawing/2014/main" id="{D64B5B61-9F20-2ED0-090A-C0C243A64139}"/>
              </a:ext>
            </a:extLst>
          </p:cNvPr>
          <p:cNvSpPr>
            <a:spLocks noGrp="1"/>
          </p:cNvSpPr>
          <p:nvPr>
            <p:ph idx="1"/>
          </p:nvPr>
        </p:nvSpPr>
        <p:spPr/>
        <p:txBody>
          <a:bodyPr/>
          <a:lstStyle/>
          <a:p>
            <a:pPr eaLnBrk="1" hangingPunct="1">
              <a:buFont typeface="Arial" panose="020B0604020202020204" pitchFamily="34" charset="0"/>
              <a:buNone/>
            </a:pPr>
            <a:r>
              <a:rPr lang="en-GB" altLang="en-US"/>
              <a:t>Let us begin our time together</a:t>
            </a:r>
          </a:p>
          <a:p>
            <a:pPr eaLnBrk="1" hangingPunct="1">
              <a:buFont typeface="Arial" panose="020B0604020202020204" pitchFamily="34" charset="0"/>
              <a:buNone/>
            </a:pPr>
            <a:endParaRPr lang="en-GB" altLang="en-US"/>
          </a:p>
          <a:p>
            <a:pPr eaLnBrk="1" hangingPunct="1">
              <a:buFont typeface="Arial" panose="020B0604020202020204" pitchFamily="34" charset="0"/>
              <a:buNone/>
            </a:pPr>
            <a:r>
              <a:rPr lang="en-GB" altLang="en-US"/>
              <a:t>In the name of the Father</a:t>
            </a:r>
          </a:p>
          <a:p>
            <a:pPr eaLnBrk="1" hangingPunct="1">
              <a:buFont typeface="Arial" panose="020B0604020202020204" pitchFamily="34" charset="0"/>
              <a:buNone/>
            </a:pPr>
            <a:r>
              <a:rPr lang="en-GB" altLang="en-US"/>
              <a:t>and of the Son</a:t>
            </a:r>
          </a:p>
          <a:p>
            <a:pPr eaLnBrk="1" hangingPunct="1">
              <a:buFont typeface="Arial" panose="020B0604020202020204" pitchFamily="34" charset="0"/>
              <a:buNone/>
            </a:pPr>
            <a:r>
              <a:rPr lang="en-GB" altLang="en-US"/>
              <a:t>and of the Holy Spirit</a:t>
            </a:r>
          </a:p>
          <a:p>
            <a:pPr eaLnBrk="1" hangingPunct="1">
              <a:buFont typeface="Arial" panose="020B0604020202020204" pitchFamily="34" charset="0"/>
              <a:buNone/>
            </a:pPr>
            <a:endParaRPr lang="en-GB" altLang="en-US"/>
          </a:p>
          <a:p>
            <a:pPr eaLnBrk="1" hangingPunct="1">
              <a:buFont typeface="Arial" panose="020B0604020202020204" pitchFamily="34" charset="0"/>
              <a:buNone/>
            </a:pPr>
            <a:r>
              <a:rPr lang="en-GB" altLang="en-US"/>
              <a:t>Amen</a:t>
            </a:r>
          </a:p>
        </p:txBody>
      </p:sp>
      <p:pic>
        <p:nvPicPr>
          <p:cNvPr id="8196" name="Picture 2" descr="http://www.columban.org.au/assets/images/shop/columban-making-the-sign-of-the-cross-cover.jpg">
            <a:extLst>
              <a:ext uri="{FF2B5EF4-FFF2-40B4-BE49-F238E27FC236}">
                <a16:creationId xmlns:a16="http://schemas.microsoft.com/office/drawing/2014/main" id="{313FFFB4-5D74-0DB0-D9DA-F973CE377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133" b="7916"/>
          <a:stretch>
            <a:fillRect/>
          </a:stretch>
        </p:blipFill>
        <p:spPr bwMode="auto">
          <a:xfrm>
            <a:off x="6156176" y="2276872"/>
            <a:ext cx="2769993" cy="37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F05E1804-AE88-E4F6-C3BC-FF515C845B0E}"/>
              </a:ext>
            </a:extLst>
          </p:cNvPr>
          <p:cNvSpPr txBox="1">
            <a:spLocks noChangeArrowheads="1"/>
          </p:cNvSpPr>
          <p:nvPr/>
        </p:nvSpPr>
        <p:spPr bwMode="auto">
          <a:xfrm>
            <a:off x="323850" y="1484313"/>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a:p>
            <a:pPr eaLnBrk="1" hangingPunct="1">
              <a:spcBef>
                <a:spcPct val="0"/>
              </a:spcBef>
              <a:buFontTx/>
              <a:buNone/>
            </a:pPr>
            <a:endParaRPr lang="en-GB" altLang="en-US" sz="1800"/>
          </a:p>
        </p:txBody>
      </p:sp>
      <p:graphicFrame>
        <p:nvGraphicFramePr>
          <p:cNvPr id="3" name="Diagram 2">
            <a:extLst>
              <a:ext uri="{FF2B5EF4-FFF2-40B4-BE49-F238E27FC236}">
                <a16:creationId xmlns:a16="http://schemas.microsoft.com/office/drawing/2014/main" id="{DE3DDBC2-EC37-38EC-CA87-8CAABBD794DB}"/>
              </a:ext>
            </a:extLst>
          </p:cNvPr>
          <p:cNvGraphicFramePr/>
          <p:nvPr>
            <p:extLst>
              <p:ext uri="{D42A27DB-BD31-4B8C-83A1-F6EECF244321}">
                <p14:modId xmlns:p14="http://schemas.microsoft.com/office/powerpoint/2010/main" val="206435725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39AD3DF9-69D3-4D6A-6BB5-776F9751F9CD}"/>
              </a:ext>
            </a:extLst>
          </p:cNvPr>
          <p:cNvSpPr>
            <a:spLocks noGrp="1"/>
          </p:cNvSpPr>
          <p:nvPr>
            <p:ph type="title"/>
          </p:nvPr>
        </p:nvSpPr>
        <p:spPr/>
        <p:txBody>
          <a:bodyPr/>
          <a:lstStyle/>
          <a:p>
            <a:r>
              <a:rPr lang="en-GB"/>
              <a:t>Pope Francis Faith Award</a:t>
            </a:r>
          </a:p>
        </p:txBody>
      </p:sp>
      <p:sp>
        <p:nvSpPr>
          <p:cNvPr id="5" name="Content Placeholder 4">
            <a:extLst>
              <a:ext uri="{FF2B5EF4-FFF2-40B4-BE49-F238E27FC236}">
                <a16:creationId xmlns:a16="http://schemas.microsoft.com/office/drawing/2014/main" id="{9DAC9368-D4EC-E525-321E-0B722FE6ECEE}"/>
              </a:ext>
            </a:extLst>
          </p:cNvPr>
          <p:cNvSpPr>
            <a:spLocks noGrp="1"/>
          </p:cNvSpPr>
          <p:nvPr>
            <p:ph sz="half" idx="2"/>
          </p:nvPr>
        </p:nvSpPr>
        <p:spPr/>
        <p:txBody>
          <a:bodyPr/>
          <a:lstStyle/>
          <a:p>
            <a:pPr marL="0" lvl="0" indent="0">
              <a:buNone/>
            </a:pPr>
            <a:endParaRPr lang="en-GB" sz="1600" dirty="0"/>
          </a:p>
          <a:p>
            <a:pPr marL="0" indent="0">
              <a:buNone/>
            </a:pPr>
            <a:endParaRPr lang="en-GB" dirty="0"/>
          </a:p>
        </p:txBody>
      </p:sp>
      <p:sp>
        <p:nvSpPr>
          <p:cNvPr id="10" name="Text Placeholder 9">
            <a:extLst>
              <a:ext uri="{FF2B5EF4-FFF2-40B4-BE49-F238E27FC236}">
                <a16:creationId xmlns:a16="http://schemas.microsoft.com/office/drawing/2014/main" id="{3E03E8A3-636B-2FEC-1C73-D100A4D1DB37}"/>
              </a:ext>
            </a:extLst>
          </p:cNvPr>
          <p:cNvSpPr>
            <a:spLocks noGrp="1"/>
          </p:cNvSpPr>
          <p:nvPr>
            <p:ph type="body" sz="quarter" idx="3"/>
          </p:nvPr>
        </p:nvSpPr>
        <p:spPr>
          <a:xfrm>
            <a:off x="4018889" y="1535113"/>
            <a:ext cx="4667912" cy="639762"/>
          </a:xfrm>
        </p:spPr>
        <p:txBody>
          <a:bodyPr/>
          <a:lstStyle/>
          <a:p>
            <a:r>
              <a:rPr lang="en-GB" sz="2000" b="0" dirty="0"/>
              <a:t>Can you list some of the things The Trackers have been learning about?</a:t>
            </a:r>
          </a:p>
        </p:txBody>
      </p:sp>
      <p:pic>
        <p:nvPicPr>
          <p:cNvPr id="14" name="Picture 13" descr="A picture containing light&#10;&#10;Description automatically generated">
            <a:extLst>
              <a:ext uri="{FF2B5EF4-FFF2-40B4-BE49-F238E27FC236}">
                <a16:creationId xmlns:a16="http://schemas.microsoft.com/office/drawing/2014/main" id="{AF775F9F-4F1D-4901-A7D5-1F368846031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821491" y="2420888"/>
            <a:ext cx="1818941" cy="1818941"/>
          </a:xfrm>
          <a:prstGeom prst="rect">
            <a:avLst/>
          </a:prstGeom>
        </p:spPr>
      </p:pic>
      <p:pic>
        <p:nvPicPr>
          <p:cNvPr id="17" name="Picture 16" descr="Icon&#10;&#10;Description automatically generated">
            <a:extLst>
              <a:ext uri="{FF2B5EF4-FFF2-40B4-BE49-F238E27FC236}">
                <a16:creationId xmlns:a16="http://schemas.microsoft.com/office/drawing/2014/main" id="{75725BC6-3A2E-60CA-F1ED-DE33729D8548}"/>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55576" y="3794919"/>
            <a:ext cx="2286000" cy="2286000"/>
          </a:xfrm>
          <a:prstGeom prst="rect">
            <a:avLst/>
          </a:prstGeom>
        </p:spPr>
      </p:pic>
      <p:pic>
        <p:nvPicPr>
          <p:cNvPr id="6" name="31-trackers-all-have-spiritual-gifts-trackers-of-faith-by-seedbed-kids-givefastlink">
            <a:hlinkClick r:id="" action="ppaction://media"/>
            <a:extLst>
              <a:ext uri="{FF2B5EF4-FFF2-40B4-BE49-F238E27FC236}">
                <a16:creationId xmlns:a16="http://schemas.microsoft.com/office/drawing/2014/main" id="{6B27B861-0FD4-02A6-C112-14CEE8D788BF}"/>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14"/>
          <a:stretch>
            <a:fillRect/>
          </a:stretch>
        </p:blipFill>
        <p:spPr>
          <a:xfrm>
            <a:off x="4018889" y="2292350"/>
            <a:ext cx="4667911" cy="30305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TotalTime>
  <Words>2118</Words>
  <Application>Microsoft Office PowerPoint</Application>
  <PresentationFormat>On-screen Show (4:3)</PresentationFormat>
  <Paragraphs>296</Paragraphs>
  <Slides>28</Slides>
  <Notes>28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vt:lpstr>
      <vt:lpstr>Calibri</vt:lpstr>
      <vt:lpstr>Comic Sans MS</vt:lpstr>
      <vt:lpstr>Office Theme</vt:lpstr>
      <vt:lpstr>Pope Francis Faith Award</vt:lpstr>
      <vt:lpstr>Pope Francis Faith Award</vt:lpstr>
      <vt:lpstr>PowerPoint Presentation</vt:lpstr>
      <vt:lpstr>PowerPoint Presentation</vt:lpstr>
      <vt:lpstr>Pope Francis Faith Award</vt:lpstr>
      <vt:lpstr>Pope Francis Faith Award</vt:lpstr>
      <vt:lpstr>Pope Francis Faith Award</vt:lpstr>
      <vt:lpstr>Pope Francis Faith Award</vt:lpstr>
      <vt:lpstr>Pope Francis Faith Award</vt:lpstr>
      <vt:lpstr>Pope Francis Faith Award</vt:lpstr>
      <vt:lpstr>Scripture Time</vt:lpstr>
      <vt:lpstr>A Reading from the Book of Proverbs 2:1-6, 8-10 </vt:lpstr>
      <vt:lpstr>Scripture Time </vt:lpstr>
      <vt:lpstr>Scripture Time </vt:lpstr>
      <vt:lpstr>Pope Francis Faith Award</vt:lpstr>
      <vt:lpstr>Pope Francis Faith Award</vt:lpstr>
      <vt:lpstr>Pope Francis Faith Award</vt:lpstr>
      <vt:lpstr>Pope Francis Faith Award</vt:lpstr>
      <vt:lpstr>Pope Francis Faith Award</vt:lpstr>
      <vt:lpstr>PowerPoint Presentation</vt:lpstr>
      <vt:lpstr>PowerPoint Presentation</vt:lpstr>
      <vt:lpstr>Extension activity Reflection</vt:lpstr>
      <vt:lpstr>Extension activity Reflection 1</vt:lpstr>
      <vt:lpstr>Extension activity Reflection 2</vt:lpstr>
      <vt:lpstr>Extension activity Reflection 3</vt:lpstr>
      <vt:lpstr>Extension activity Reflection 4</vt:lpstr>
      <vt:lpstr>Extension activity Reflection 5</vt:lpstr>
      <vt:lpstr>Pope Francis Faith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7</dc:title>
  <dc:creator>B Campbell</dc:creator>
  <cp:lastModifiedBy>Louise Elliott</cp:lastModifiedBy>
  <cp:revision>48</cp:revision>
  <dcterms:created xsi:type="dcterms:W3CDTF">2012-10-25T10:19:04Z</dcterms:created>
  <dcterms:modified xsi:type="dcterms:W3CDTF">2022-10-10T11:53:21Z</dcterms:modified>
</cp:coreProperties>
</file>