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6" r:id="rId4"/>
    <p:sldId id="267" r:id="rId5"/>
    <p:sldId id="260" r:id="rId6"/>
    <p:sldId id="259" r:id="rId7"/>
    <p:sldId id="261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C1466-A5EE-4A47-8024-AD08ED636D6A}" v="567" dt="2022-11-28T15:04:42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4190" autoAdjust="0"/>
  </p:normalViewPr>
  <p:slideViewPr>
    <p:cSldViewPr snapToGrid="0">
      <p:cViewPr varScale="1">
        <p:scale>
          <a:sx n="39" d="100"/>
          <a:sy n="39" d="100"/>
        </p:scale>
        <p:origin x="206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Elliott" userId="S::louise.elliott@sces.org.uk::4dd3eac6-b09a-4cbc-85e2-726e13a4430f" providerId="AD" clId="Web-{9D4D44A4-0D81-A57A-DD3E-2D9077B143FA}"/>
    <pc:docChg chg="modSld">
      <pc:chgData name="Louise Elliott" userId="S::louise.elliott@sces.org.uk::4dd3eac6-b09a-4cbc-85e2-726e13a4430f" providerId="AD" clId="Web-{9D4D44A4-0D81-A57A-DD3E-2D9077B143FA}" dt="2022-11-11T10:58:52.528" v="25"/>
      <pc:docMkLst>
        <pc:docMk/>
      </pc:docMkLst>
      <pc:sldChg chg="modSp">
        <pc:chgData name="Louise Elliott" userId="S::louise.elliott@sces.org.uk::4dd3eac6-b09a-4cbc-85e2-726e13a4430f" providerId="AD" clId="Web-{9D4D44A4-0D81-A57A-DD3E-2D9077B143FA}" dt="2022-11-11T10:53:15.943" v="5" actId="1076"/>
        <pc:sldMkLst>
          <pc:docMk/>
          <pc:sldMk cId="2679936827" sldId="259"/>
        </pc:sldMkLst>
        <pc:picChg chg="mod">
          <ac:chgData name="Louise Elliott" userId="S::louise.elliott@sces.org.uk::4dd3eac6-b09a-4cbc-85e2-726e13a4430f" providerId="AD" clId="Web-{9D4D44A4-0D81-A57A-DD3E-2D9077B143FA}" dt="2022-11-11T10:53:14.334" v="4" actId="1076"/>
          <ac:picMkLst>
            <pc:docMk/>
            <pc:sldMk cId="2679936827" sldId="259"/>
            <ac:picMk id="5" creationId="{A2EA88D0-8917-6535-297F-6882F8658A84}"/>
          </ac:picMkLst>
        </pc:picChg>
        <pc:picChg chg="mod">
          <ac:chgData name="Louise Elliott" userId="S::louise.elliott@sces.org.uk::4dd3eac6-b09a-4cbc-85e2-726e13a4430f" providerId="AD" clId="Web-{9D4D44A4-0D81-A57A-DD3E-2D9077B143FA}" dt="2022-11-11T10:53:15.943" v="5" actId="1076"/>
          <ac:picMkLst>
            <pc:docMk/>
            <pc:sldMk cId="2679936827" sldId="259"/>
            <ac:picMk id="1026" creationId="{BC1CD16C-89C7-145E-759D-C560B541D69F}"/>
          </ac:picMkLst>
        </pc:picChg>
      </pc:sldChg>
      <pc:sldChg chg="modSp">
        <pc:chgData name="Louise Elliott" userId="S::louise.elliott@sces.org.uk::4dd3eac6-b09a-4cbc-85e2-726e13a4430f" providerId="AD" clId="Web-{9D4D44A4-0D81-A57A-DD3E-2D9077B143FA}" dt="2022-11-11T10:53:05.318" v="3" actId="20577"/>
        <pc:sldMkLst>
          <pc:docMk/>
          <pc:sldMk cId="1476626709" sldId="260"/>
        </pc:sldMkLst>
        <pc:spChg chg="mod">
          <ac:chgData name="Louise Elliott" userId="S::louise.elliott@sces.org.uk::4dd3eac6-b09a-4cbc-85e2-726e13a4430f" providerId="AD" clId="Web-{9D4D44A4-0D81-A57A-DD3E-2D9077B143FA}" dt="2022-11-11T10:53:05.318" v="3" actId="20577"/>
          <ac:spMkLst>
            <pc:docMk/>
            <pc:sldMk cId="1476626709" sldId="260"/>
            <ac:spMk id="3" creationId="{6D13AB22-0031-C058-0900-1084A8F9FBA6}"/>
          </ac:spMkLst>
        </pc:spChg>
      </pc:sldChg>
      <pc:sldChg chg="modNotes">
        <pc:chgData name="Louise Elliott" userId="S::louise.elliott@sces.org.uk::4dd3eac6-b09a-4cbc-85e2-726e13a4430f" providerId="AD" clId="Web-{9D4D44A4-0D81-A57A-DD3E-2D9077B143FA}" dt="2022-11-11T10:58:52.528" v="25"/>
        <pc:sldMkLst>
          <pc:docMk/>
          <pc:sldMk cId="4156126141" sldId="264"/>
        </pc:sldMkLst>
      </pc:sldChg>
    </pc:docChg>
  </pc:docChgLst>
  <pc:docChgLst>
    <pc:chgData name="Louise Elliott" userId="4dd3eac6-b09a-4cbc-85e2-726e13a4430f" providerId="ADAL" clId="{D47C1466-A5EE-4A47-8024-AD08ED636D6A}"/>
    <pc:docChg chg="undo custSel addSld delSld modSld sldOrd">
      <pc:chgData name="Louise Elliott" userId="4dd3eac6-b09a-4cbc-85e2-726e13a4430f" providerId="ADAL" clId="{D47C1466-A5EE-4A47-8024-AD08ED636D6A}" dt="2022-11-28T15:05:12.115" v="2187" actId="20577"/>
      <pc:docMkLst>
        <pc:docMk/>
      </pc:docMkLst>
      <pc:sldChg chg="modSp mod ord modNotesTx">
        <pc:chgData name="Louise Elliott" userId="4dd3eac6-b09a-4cbc-85e2-726e13a4430f" providerId="ADAL" clId="{D47C1466-A5EE-4A47-8024-AD08ED636D6A}" dt="2022-11-23T13:13:20.904" v="2173" actId="20577"/>
        <pc:sldMkLst>
          <pc:docMk/>
          <pc:sldMk cId="1812580185" sldId="256"/>
        </pc:sldMkLst>
        <pc:spChg chg="mod">
          <ac:chgData name="Louise Elliott" userId="4dd3eac6-b09a-4cbc-85e2-726e13a4430f" providerId="ADAL" clId="{D47C1466-A5EE-4A47-8024-AD08ED636D6A}" dt="2022-11-10T11:47:01.479" v="405" actId="1076"/>
          <ac:spMkLst>
            <pc:docMk/>
            <pc:sldMk cId="1812580185" sldId="256"/>
            <ac:spMk id="2" creationId="{FE237DFD-5200-AE53-35FB-2F4AC41B2AF9}"/>
          </ac:spMkLst>
        </pc:spChg>
        <pc:spChg chg="mod">
          <ac:chgData name="Louise Elliott" userId="4dd3eac6-b09a-4cbc-85e2-726e13a4430f" providerId="ADAL" clId="{D47C1466-A5EE-4A47-8024-AD08ED636D6A}" dt="2022-11-23T13:13:20.904" v="2173" actId="20577"/>
          <ac:spMkLst>
            <pc:docMk/>
            <pc:sldMk cId="1812580185" sldId="256"/>
            <ac:spMk id="3" creationId="{47C40028-2628-819B-C5D4-0B67D730328E}"/>
          </ac:spMkLst>
        </pc:spChg>
      </pc:sldChg>
      <pc:sldChg chg="addSp delSp modSp new mod ord modClrScheme chgLayout">
        <pc:chgData name="Louise Elliott" userId="4dd3eac6-b09a-4cbc-85e2-726e13a4430f" providerId="ADAL" clId="{D47C1466-A5EE-4A47-8024-AD08ED636D6A}" dt="2022-11-11T09:09:36.863" v="834" actId="1076"/>
        <pc:sldMkLst>
          <pc:docMk/>
          <pc:sldMk cId="1569554052" sldId="257"/>
        </pc:sldMkLst>
        <pc:spChg chg="del mod ord">
          <ac:chgData name="Louise Elliott" userId="4dd3eac6-b09a-4cbc-85e2-726e13a4430f" providerId="ADAL" clId="{D47C1466-A5EE-4A47-8024-AD08ED636D6A}" dt="2022-11-09T15:37:35.001" v="3" actId="700"/>
          <ac:spMkLst>
            <pc:docMk/>
            <pc:sldMk cId="1569554052" sldId="257"/>
            <ac:spMk id="2" creationId="{87986048-58D3-7B28-BE59-B895B320371F}"/>
          </ac:spMkLst>
        </pc:spChg>
        <pc:spChg chg="del mod ord">
          <ac:chgData name="Louise Elliott" userId="4dd3eac6-b09a-4cbc-85e2-726e13a4430f" providerId="ADAL" clId="{D47C1466-A5EE-4A47-8024-AD08ED636D6A}" dt="2022-11-09T15:37:35.001" v="3" actId="700"/>
          <ac:spMkLst>
            <pc:docMk/>
            <pc:sldMk cId="1569554052" sldId="257"/>
            <ac:spMk id="3" creationId="{C0A72567-01F4-09E8-5775-FFF3D286E22E}"/>
          </ac:spMkLst>
        </pc:spChg>
        <pc:spChg chg="add del mod ord">
          <ac:chgData name="Louise Elliott" userId="4dd3eac6-b09a-4cbc-85e2-726e13a4430f" providerId="ADAL" clId="{D47C1466-A5EE-4A47-8024-AD08ED636D6A}" dt="2022-11-09T15:37:37.248" v="4" actId="700"/>
          <ac:spMkLst>
            <pc:docMk/>
            <pc:sldMk cId="1569554052" sldId="257"/>
            <ac:spMk id="4" creationId="{79B34DDA-20E1-AB81-66A0-BFB3467116E2}"/>
          </ac:spMkLst>
        </pc:spChg>
        <pc:spChg chg="add del mod ord">
          <ac:chgData name="Louise Elliott" userId="4dd3eac6-b09a-4cbc-85e2-726e13a4430f" providerId="ADAL" clId="{D47C1466-A5EE-4A47-8024-AD08ED636D6A}" dt="2022-11-09T15:37:37.248" v="4" actId="700"/>
          <ac:spMkLst>
            <pc:docMk/>
            <pc:sldMk cId="1569554052" sldId="257"/>
            <ac:spMk id="5" creationId="{C862EFDC-1F40-57E1-9324-C717EB88CF6E}"/>
          </ac:spMkLst>
        </pc:spChg>
        <pc:spChg chg="add del mod ord">
          <ac:chgData name="Louise Elliott" userId="4dd3eac6-b09a-4cbc-85e2-726e13a4430f" providerId="ADAL" clId="{D47C1466-A5EE-4A47-8024-AD08ED636D6A}" dt="2022-11-09T15:37:39.531" v="5" actId="478"/>
          <ac:spMkLst>
            <pc:docMk/>
            <pc:sldMk cId="1569554052" sldId="257"/>
            <ac:spMk id="6" creationId="{50AAA40B-7D35-E222-602F-04228E2F660A}"/>
          </ac:spMkLst>
        </pc:spChg>
        <pc:spChg chg="add mod ord">
          <ac:chgData name="Louise Elliott" userId="4dd3eac6-b09a-4cbc-85e2-726e13a4430f" providerId="ADAL" clId="{D47C1466-A5EE-4A47-8024-AD08ED636D6A}" dt="2022-11-11T09:09:36.863" v="834" actId="1076"/>
          <ac:spMkLst>
            <pc:docMk/>
            <pc:sldMk cId="1569554052" sldId="257"/>
            <ac:spMk id="7" creationId="{98882360-914C-8733-A762-DA3DA3CFA05D}"/>
          </ac:spMkLst>
        </pc:spChg>
      </pc:sldChg>
      <pc:sldChg chg="addSp delSp modSp new mod modNotesTx">
        <pc:chgData name="Louise Elliott" userId="4dd3eac6-b09a-4cbc-85e2-726e13a4430f" providerId="ADAL" clId="{D47C1466-A5EE-4A47-8024-AD08ED636D6A}" dt="2022-11-22T09:35:40.661" v="2070" actId="20577"/>
        <pc:sldMkLst>
          <pc:docMk/>
          <pc:sldMk cId="978658566" sldId="258"/>
        </pc:sldMkLst>
        <pc:spChg chg="del">
          <ac:chgData name="Louise Elliott" userId="4dd3eac6-b09a-4cbc-85e2-726e13a4430f" providerId="ADAL" clId="{D47C1466-A5EE-4A47-8024-AD08ED636D6A}" dt="2022-11-10T11:47:28.626" v="406" actId="478"/>
          <ac:spMkLst>
            <pc:docMk/>
            <pc:sldMk cId="978658566" sldId="258"/>
            <ac:spMk id="2" creationId="{7C09A386-1F8A-D3F8-6E32-546B2C620B30}"/>
          </ac:spMkLst>
        </pc:spChg>
        <pc:spChg chg="mod">
          <ac:chgData name="Louise Elliott" userId="4dd3eac6-b09a-4cbc-85e2-726e13a4430f" providerId="ADAL" clId="{D47C1466-A5EE-4A47-8024-AD08ED636D6A}" dt="2022-11-22T09:34:49.034" v="2032" actId="403"/>
          <ac:spMkLst>
            <pc:docMk/>
            <pc:sldMk cId="978658566" sldId="258"/>
            <ac:spMk id="3" creationId="{6D13AB22-0031-C058-0900-1084A8F9FBA6}"/>
          </ac:spMkLst>
        </pc:spChg>
        <pc:spChg chg="add mod">
          <ac:chgData name="Louise Elliott" userId="4dd3eac6-b09a-4cbc-85e2-726e13a4430f" providerId="ADAL" clId="{D47C1466-A5EE-4A47-8024-AD08ED636D6A}" dt="2022-11-22T09:34:55.084" v="2036" actId="403"/>
          <ac:spMkLst>
            <pc:docMk/>
            <pc:sldMk cId="978658566" sldId="258"/>
            <ac:spMk id="4" creationId="{7E817C3E-91D0-D1E7-E9DC-13E09062D817}"/>
          </ac:spMkLst>
        </pc:spChg>
      </pc:sldChg>
      <pc:sldChg chg="addSp delSp modSp add mod">
        <pc:chgData name="Louise Elliott" userId="4dd3eac6-b09a-4cbc-85e2-726e13a4430f" providerId="ADAL" clId="{D47C1466-A5EE-4A47-8024-AD08ED636D6A}" dt="2022-11-28T15:03:13.218" v="2186" actId="14100"/>
        <pc:sldMkLst>
          <pc:docMk/>
          <pc:sldMk cId="2679936827" sldId="259"/>
        </pc:sldMkLst>
        <pc:spChg chg="mod">
          <ac:chgData name="Louise Elliott" userId="4dd3eac6-b09a-4cbc-85e2-726e13a4430f" providerId="ADAL" clId="{D47C1466-A5EE-4A47-8024-AD08ED636D6A}" dt="2022-11-11T09:34:09.227" v="1690" actId="20577"/>
          <ac:spMkLst>
            <pc:docMk/>
            <pc:sldMk cId="2679936827" sldId="259"/>
            <ac:spMk id="3" creationId="{6D13AB22-0031-C058-0900-1084A8F9FBA6}"/>
          </ac:spMkLst>
        </pc:spChg>
        <pc:spChg chg="mod">
          <ac:chgData name="Louise Elliott" userId="4dd3eac6-b09a-4cbc-85e2-726e13a4430f" providerId="ADAL" clId="{D47C1466-A5EE-4A47-8024-AD08ED636D6A}" dt="2022-11-10T11:51:20.169" v="500" actId="20577"/>
          <ac:spMkLst>
            <pc:docMk/>
            <pc:sldMk cId="2679936827" sldId="259"/>
            <ac:spMk id="4" creationId="{7E817C3E-91D0-D1E7-E9DC-13E09062D817}"/>
          </ac:spMkLst>
        </pc:spChg>
        <pc:picChg chg="add mod">
          <ac:chgData name="Louise Elliott" userId="4dd3eac6-b09a-4cbc-85e2-726e13a4430f" providerId="ADAL" clId="{D47C1466-A5EE-4A47-8024-AD08ED636D6A}" dt="2022-11-15T10:36:26.076" v="1860" actId="14100"/>
          <ac:picMkLst>
            <pc:docMk/>
            <pc:sldMk cId="2679936827" sldId="259"/>
            <ac:picMk id="5" creationId="{A2EA88D0-8917-6535-297F-6882F8658A84}"/>
          </ac:picMkLst>
        </pc:picChg>
        <pc:picChg chg="add mod">
          <ac:chgData name="Louise Elliott" userId="4dd3eac6-b09a-4cbc-85e2-726e13a4430f" providerId="ADAL" clId="{D47C1466-A5EE-4A47-8024-AD08ED636D6A}" dt="2022-11-28T15:03:13.218" v="2186" actId="14100"/>
          <ac:picMkLst>
            <pc:docMk/>
            <pc:sldMk cId="2679936827" sldId="259"/>
            <ac:picMk id="6" creationId="{763B32C9-34E3-F666-89A3-5E6A6D6EF5B0}"/>
          </ac:picMkLst>
        </pc:picChg>
        <pc:picChg chg="add del mod">
          <ac:chgData name="Louise Elliott" userId="4dd3eac6-b09a-4cbc-85e2-726e13a4430f" providerId="ADAL" clId="{D47C1466-A5EE-4A47-8024-AD08ED636D6A}" dt="2022-11-28T15:03:06.196" v="2180" actId="478"/>
          <ac:picMkLst>
            <pc:docMk/>
            <pc:sldMk cId="2679936827" sldId="259"/>
            <ac:picMk id="1026" creationId="{BC1CD16C-89C7-145E-759D-C560B541D69F}"/>
          </ac:picMkLst>
        </pc:picChg>
      </pc:sldChg>
      <pc:sldChg chg="modSp add mod ord modAnim">
        <pc:chgData name="Louise Elliott" userId="4dd3eac6-b09a-4cbc-85e2-726e13a4430f" providerId="ADAL" clId="{D47C1466-A5EE-4A47-8024-AD08ED636D6A}" dt="2022-11-11T09:32:05.721" v="1688" actId="207"/>
        <pc:sldMkLst>
          <pc:docMk/>
          <pc:sldMk cId="1476626709" sldId="260"/>
        </pc:sldMkLst>
        <pc:spChg chg="mod">
          <ac:chgData name="Louise Elliott" userId="4dd3eac6-b09a-4cbc-85e2-726e13a4430f" providerId="ADAL" clId="{D47C1466-A5EE-4A47-8024-AD08ED636D6A}" dt="2022-11-11T09:32:05.721" v="1688" actId="207"/>
          <ac:spMkLst>
            <pc:docMk/>
            <pc:sldMk cId="1476626709" sldId="260"/>
            <ac:spMk id="3" creationId="{6D13AB22-0031-C058-0900-1084A8F9FBA6}"/>
          </ac:spMkLst>
        </pc:spChg>
        <pc:spChg chg="mod">
          <ac:chgData name="Louise Elliott" userId="4dd3eac6-b09a-4cbc-85e2-726e13a4430f" providerId="ADAL" clId="{D47C1466-A5EE-4A47-8024-AD08ED636D6A}" dt="2022-11-10T11:57:51.093" v="663" actId="1076"/>
          <ac:spMkLst>
            <pc:docMk/>
            <pc:sldMk cId="1476626709" sldId="260"/>
            <ac:spMk id="4" creationId="{7E817C3E-91D0-D1E7-E9DC-13E09062D817}"/>
          </ac:spMkLst>
        </pc:spChg>
      </pc:sldChg>
      <pc:sldChg chg="addSp delSp modSp add mod modAnim">
        <pc:chgData name="Louise Elliott" userId="4dd3eac6-b09a-4cbc-85e2-726e13a4430f" providerId="ADAL" clId="{D47C1466-A5EE-4A47-8024-AD08ED636D6A}" dt="2022-11-28T15:02:59.498" v="2179" actId="1076"/>
        <pc:sldMkLst>
          <pc:docMk/>
          <pc:sldMk cId="2072029000" sldId="261"/>
        </pc:sldMkLst>
        <pc:spChg chg="mod">
          <ac:chgData name="Louise Elliott" userId="4dd3eac6-b09a-4cbc-85e2-726e13a4430f" providerId="ADAL" clId="{D47C1466-A5EE-4A47-8024-AD08ED636D6A}" dt="2022-11-15T10:35:58.838" v="1857" actId="1076"/>
          <ac:spMkLst>
            <pc:docMk/>
            <pc:sldMk cId="2072029000" sldId="261"/>
            <ac:spMk id="3" creationId="{6D13AB22-0031-C058-0900-1084A8F9FBA6}"/>
          </ac:spMkLst>
        </pc:spChg>
        <pc:picChg chg="add mod">
          <ac:chgData name="Louise Elliott" userId="4dd3eac6-b09a-4cbc-85e2-726e13a4430f" providerId="ADAL" clId="{D47C1466-A5EE-4A47-8024-AD08ED636D6A}" dt="2022-11-28T15:02:59.498" v="2179" actId="1076"/>
          <ac:picMkLst>
            <pc:docMk/>
            <pc:sldMk cId="2072029000" sldId="261"/>
            <ac:picMk id="5" creationId="{1623D4B9-C5D3-6D28-0FEC-F26DECBDF614}"/>
          </ac:picMkLst>
        </pc:picChg>
        <pc:picChg chg="add del mod">
          <ac:chgData name="Louise Elliott" userId="4dd3eac6-b09a-4cbc-85e2-726e13a4430f" providerId="ADAL" clId="{D47C1466-A5EE-4A47-8024-AD08ED636D6A}" dt="2022-11-15T10:32:59.663" v="1760"/>
          <ac:picMkLst>
            <pc:docMk/>
            <pc:sldMk cId="2072029000" sldId="261"/>
            <ac:picMk id="1026" creationId="{291106B5-AE53-5C0F-DE5D-2FE038CBA5AF}"/>
          </ac:picMkLst>
        </pc:picChg>
        <pc:picChg chg="add del mod">
          <ac:chgData name="Louise Elliott" userId="4dd3eac6-b09a-4cbc-85e2-726e13a4430f" providerId="ADAL" clId="{D47C1466-A5EE-4A47-8024-AD08ED636D6A}" dt="2022-11-28T15:02:54.638" v="2174" actId="478"/>
          <ac:picMkLst>
            <pc:docMk/>
            <pc:sldMk cId="2072029000" sldId="261"/>
            <ac:picMk id="1028" creationId="{8F9CD93F-0DE8-66F8-7840-120A49D66749}"/>
          </ac:picMkLst>
        </pc:picChg>
      </pc:sldChg>
      <pc:sldChg chg="addSp delSp modSp new del mod modClrScheme chgLayout">
        <pc:chgData name="Louise Elliott" userId="4dd3eac6-b09a-4cbc-85e2-726e13a4430f" providerId="ADAL" clId="{D47C1466-A5EE-4A47-8024-AD08ED636D6A}" dt="2022-11-10T12:01:20.099" v="761" actId="47"/>
        <pc:sldMkLst>
          <pc:docMk/>
          <pc:sldMk cId="2970124793" sldId="262"/>
        </pc:sldMkLst>
        <pc:spChg chg="mod ord">
          <ac:chgData name="Louise Elliott" userId="4dd3eac6-b09a-4cbc-85e2-726e13a4430f" providerId="ADAL" clId="{D47C1466-A5EE-4A47-8024-AD08ED636D6A}" dt="2022-11-10T12:00:45.934" v="738" actId="700"/>
          <ac:spMkLst>
            <pc:docMk/>
            <pc:sldMk cId="2970124793" sldId="262"/>
            <ac:spMk id="2" creationId="{29D02698-9C2A-A865-A448-DDAC858002D8}"/>
          </ac:spMkLst>
        </pc:spChg>
        <pc:spChg chg="del mod ord">
          <ac:chgData name="Louise Elliott" userId="4dd3eac6-b09a-4cbc-85e2-726e13a4430f" providerId="ADAL" clId="{D47C1466-A5EE-4A47-8024-AD08ED636D6A}" dt="2022-11-10T12:00:45.934" v="738" actId="700"/>
          <ac:spMkLst>
            <pc:docMk/>
            <pc:sldMk cId="2970124793" sldId="262"/>
            <ac:spMk id="3" creationId="{5459ECF9-8D12-66A1-50B3-445492660293}"/>
          </ac:spMkLst>
        </pc:spChg>
        <pc:spChg chg="add mod ord">
          <ac:chgData name="Louise Elliott" userId="4dd3eac6-b09a-4cbc-85e2-726e13a4430f" providerId="ADAL" clId="{D47C1466-A5EE-4A47-8024-AD08ED636D6A}" dt="2022-11-10T12:00:45.934" v="738" actId="700"/>
          <ac:spMkLst>
            <pc:docMk/>
            <pc:sldMk cId="2970124793" sldId="262"/>
            <ac:spMk id="4" creationId="{001B03E0-D4A0-67D7-F0C7-BC2066D9B982}"/>
          </ac:spMkLst>
        </pc:spChg>
      </pc:sldChg>
      <pc:sldChg chg="addSp delSp modSp add mod delAnim modAnim">
        <pc:chgData name="Louise Elliott" userId="4dd3eac6-b09a-4cbc-85e2-726e13a4430f" providerId="ADAL" clId="{D47C1466-A5EE-4A47-8024-AD08ED636D6A}" dt="2022-11-23T13:10:40.617" v="2094" actId="14100"/>
        <pc:sldMkLst>
          <pc:docMk/>
          <pc:sldMk cId="3317779084" sldId="263"/>
        </pc:sldMkLst>
        <pc:spChg chg="del mod">
          <ac:chgData name="Louise Elliott" userId="4dd3eac6-b09a-4cbc-85e2-726e13a4430f" providerId="ADAL" clId="{D47C1466-A5EE-4A47-8024-AD08ED636D6A}" dt="2022-11-22T10:44:26.008" v="2075" actId="21"/>
          <ac:spMkLst>
            <pc:docMk/>
            <pc:sldMk cId="3317779084" sldId="263"/>
            <ac:spMk id="3" creationId="{6D13AB22-0031-C058-0900-1084A8F9FBA6}"/>
          </ac:spMkLst>
        </pc:spChg>
        <pc:spChg chg="mod">
          <ac:chgData name="Louise Elliott" userId="4dd3eac6-b09a-4cbc-85e2-726e13a4430f" providerId="ADAL" clId="{D47C1466-A5EE-4A47-8024-AD08ED636D6A}" dt="2022-11-22T10:45:30.342" v="2093" actId="1076"/>
          <ac:spMkLst>
            <pc:docMk/>
            <pc:sldMk cId="3317779084" sldId="263"/>
            <ac:spMk id="4" creationId="{7E817C3E-91D0-D1E7-E9DC-13E09062D817}"/>
          </ac:spMkLst>
        </pc:spChg>
        <pc:spChg chg="add del mod">
          <ac:chgData name="Louise Elliott" userId="4dd3eac6-b09a-4cbc-85e2-726e13a4430f" providerId="ADAL" clId="{D47C1466-A5EE-4A47-8024-AD08ED636D6A}" dt="2022-11-22T10:44:31.683" v="2076" actId="478"/>
          <ac:spMkLst>
            <pc:docMk/>
            <pc:sldMk cId="3317779084" sldId="263"/>
            <ac:spMk id="7" creationId="{B01D23E9-3CA8-D0E5-6216-2046740CD21A}"/>
          </ac:spMkLst>
        </pc:spChg>
        <pc:spChg chg="add del mod">
          <ac:chgData name="Louise Elliott" userId="4dd3eac6-b09a-4cbc-85e2-726e13a4430f" providerId="ADAL" clId="{D47C1466-A5EE-4A47-8024-AD08ED636D6A}" dt="2022-11-22T10:45:02.847" v="2087" actId="478"/>
          <ac:spMkLst>
            <pc:docMk/>
            <pc:sldMk cId="3317779084" sldId="263"/>
            <ac:spMk id="8" creationId="{1963CE15-336A-4B56-D62A-D1CB574A9A39}"/>
          </ac:spMkLst>
        </pc:spChg>
        <pc:graphicFrameChg chg="add del mod">
          <ac:chgData name="Louise Elliott" userId="4dd3eac6-b09a-4cbc-85e2-726e13a4430f" providerId="ADAL" clId="{D47C1466-A5EE-4A47-8024-AD08ED636D6A}" dt="2022-11-15T11:25:15.865" v="1877"/>
          <ac:graphicFrameMkLst>
            <pc:docMk/>
            <pc:sldMk cId="3317779084" sldId="263"/>
            <ac:graphicFrameMk id="2" creationId="{96F8DEF2-D93E-2240-D883-38F71C9D0C27}"/>
          </ac:graphicFrameMkLst>
        </pc:graphicFrameChg>
        <pc:graphicFrameChg chg="add del mod">
          <ac:chgData name="Louise Elliott" userId="4dd3eac6-b09a-4cbc-85e2-726e13a4430f" providerId="ADAL" clId="{D47C1466-A5EE-4A47-8024-AD08ED636D6A}" dt="2022-11-15T11:25:20.008" v="1879"/>
          <ac:graphicFrameMkLst>
            <pc:docMk/>
            <pc:sldMk cId="3317779084" sldId="263"/>
            <ac:graphicFrameMk id="5" creationId="{5E14F7F3-D73F-364A-2128-946CF7906CB7}"/>
          </ac:graphicFrameMkLst>
        </pc:graphicFrameChg>
        <pc:graphicFrameChg chg="add del mod">
          <ac:chgData name="Louise Elliott" userId="4dd3eac6-b09a-4cbc-85e2-726e13a4430f" providerId="ADAL" clId="{D47C1466-A5EE-4A47-8024-AD08ED636D6A}" dt="2022-11-15T11:26:19.890" v="2020" actId="478"/>
          <ac:graphicFrameMkLst>
            <pc:docMk/>
            <pc:sldMk cId="3317779084" sldId="263"/>
            <ac:graphicFrameMk id="6" creationId="{AA4B45EB-A7F6-71E3-55A2-9607BCBC91EA}"/>
          </ac:graphicFrameMkLst>
        </pc:graphicFrameChg>
        <pc:picChg chg="add mod">
          <ac:chgData name="Louise Elliott" userId="4dd3eac6-b09a-4cbc-85e2-726e13a4430f" providerId="ADAL" clId="{D47C1466-A5EE-4A47-8024-AD08ED636D6A}" dt="2022-11-23T13:10:40.617" v="2094" actId="14100"/>
          <ac:picMkLst>
            <pc:docMk/>
            <pc:sldMk cId="3317779084" sldId="263"/>
            <ac:picMk id="5" creationId="{250F320B-2751-D115-C101-EF080E31968C}"/>
          </ac:picMkLst>
        </pc:picChg>
      </pc:sldChg>
      <pc:sldChg chg="new del">
        <pc:chgData name="Louise Elliott" userId="4dd3eac6-b09a-4cbc-85e2-726e13a4430f" providerId="ADAL" clId="{D47C1466-A5EE-4A47-8024-AD08ED636D6A}" dt="2022-11-10T12:01:16.676" v="760" actId="47"/>
        <pc:sldMkLst>
          <pc:docMk/>
          <pc:sldMk cId="86455909" sldId="264"/>
        </pc:sldMkLst>
      </pc:sldChg>
      <pc:sldChg chg="addSp delSp modSp add mod modClrScheme delAnim chgLayout modNotesTx">
        <pc:chgData name="Louise Elliott" userId="4dd3eac6-b09a-4cbc-85e2-726e13a4430f" providerId="ADAL" clId="{D47C1466-A5EE-4A47-8024-AD08ED636D6A}" dt="2022-11-28T15:05:12.115" v="2187" actId="20577"/>
        <pc:sldMkLst>
          <pc:docMk/>
          <pc:sldMk cId="4156126141" sldId="264"/>
        </pc:sldMkLst>
        <pc:spChg chg="del">
          <ac:chgData name="Louise Elliott" userId="4dd3eac6-b09a-4cbc-85e2-726e13a4430f" providerId="ADAL" clId="{D47C1466-A5EE-4A47-8024-AD08ED636D6A}" dt="2022-11-10T12:01:46.329" v="764" actId="700"/>
          <ac:spMkLst>
            <pc:docMk/>
            <pc:sldMk cId="4156126141" sldId="264"/>
            <ac:spMk id="3" creationId="{6D13AB22-0031-C058-0900-1084A8F9FBA6}"/>
          </ac:spMkLst>
        </pc:spChg>
        <pc:spChg chg="add del mod">
          <ac:chgData name="Louise Elliott" userId="4dd3eac6-b09a-4cbc-85e2-726e13a4430f" providerId="ADAL" clId="{D47C1466-A5EE-4A47-8024-AD08ED636D6A}" dt="2022-11-10T12:02:12.143" v="785" actId="1076"/>
          <ac:spMkLst>
            <pc:docMk/>
            <pc:sldMk cId="4156126141" sldId="264"/>
            <ac:spMk id="4" creationId="{7E817C3E-91D0-D1E7-E9DC-13E09062D817}"/>
          </ac:spMkLst>
        </pc:spChg>
      </pc:sldChg>
      <pc:sldChg chg="new del">
        <pc:chgData name="Louise Elliott" userId="4dd3eac6-b09a-4cbc-85e2-726e13a4430f" providerId="ADAL" clId="{D47C1466-A5EE-4A47-8024-AD08ED636D6A}" dt="2022-11-10T12:02:33.443" v="790" actId="47"/>
        <pc:sldMkLst>
          <pc:docMk/>
          <pc:sldMk cId="1357160855" sldId="265"/>
        </pc:sldMkLst>
      </pc:sldChg>
      <pc:sldChg chg="addSp delSp modSp add mod ord delAnim modAnim">
        <pc:chgData name="Louise Elliott" userId="4dd3eac6-b09a-4cbc-85e2-726e13a4430f" providerId="ADAL" clId="{D47C1466-A5EE-4A47-8024-AD08ED636D6A}" dt="2022-11-10T12:06:30.547" v="833" actId="1076"/>
        <pc:sldMkLst>
          <pc:docMk/>
          <pc:sldMk cId="343450671" sldId="266"/>
        </pc:sldMkLst>
        <pc:spChg chg="del mod">
          <ac:chgData name="Louise Elliott" userId="4dd3eac6-b09a-4cbc-85e2-726e13a4430f" providerId="ADAL" clId="{D47C1466-A5EE-4A47-8024-AD08ED636D6A}" dt="2022-11-10T12:06:04.861" v="825" actId="478"/>
          <ac:spMkLst>
            <pc:docMk/>
            <pc:sldMk cId="343450671" sldId="266"/>
            <ac:spMk id="3" creationId="{6D13AB22-0031-C058-0900-1084A8F9FBA6}"/>
          </ac:spMkLst>
        </pc:spChg>
        <pc:spChg chg="mod">
          <ac:chgData name="Louise Elliott" userId="4dd3eac6-b09a-4cbc-85e2-726e13a4430f" providerId="ADAL" clId="{D47C1466-A5EE-4A47-8024-AD08ED636D6A}" dt="2022-11-10T12:06:30.547" v="833" actId="1076"/>
          <ac:spMkLst>
            <pc:docMk/>
            <pc:sldMk cId="343450671" sldId="266"/>
            <ac:spMk id="4" creationId="{7E817C3E-91D0-D1E7-E9DC-13E09062D817}"/>
          </ac:spMkLst>
        </pc:spChg>
        <pc:picChg chg="add mod">
          <ac:chgData name="Louise Elliott" userId="4dd3eac6-b09a-4cbc-85e2-726e13a4430f" providerId="ADAL" clId="{D47C1466-A5EE-4A47-8024-AD08ED636D6A}" dt="2022-11-10T12:06:27.627" v="832" actId="14100"/>
          <ac:picMkLst>
            <pc:docMk/>
            <pc:sldMk cId="343450671" sldId="266"/>
            <ac:picMk id="2" creationId="{8D95F29F-DF7C-C78F-A787-45877CAF4CAB}"/>
          </ac:picMkLst>
        </pc:picChg>
      </pc:sldChg>
      <pc:sldChg chg="delSp modSp add mod ord">
        <pc:chgData name="Louise Elliott" userId="4dd3eac6-b09a-4cbc-85e2-726e13a4430f" providerId="ADAL" clId="{D47C1466-A5EE-4A47-8024-AD08ED636D6A}" dt="2022-11-22T09:35:26.198" v="2066" actId="14100"/>
        <pc:sldMkLst>
          <pc:docMk/>
          <pc:sldMk cId="835728027" sldId="267"/>
        </pc:sldMkLst>
        <pc:spChg chg="mod">
          <ac:chgData name="Louise Elliott" userId="4dd3eac6-b09a-4cbc-85e2-726e13a4430f" providerId="ADAL" clId="{D47C1466-A5EE-4A47-8024-AD08ED636D6A}" dt="2022-11-22T09:35:26.198" v="2066" actId="14100"/>
          <ac:spMkLst>
            <pc:docMk/>
            <pc:sldMk cId="835728027" sldId="267"/>
            <ac:spMk id="3" creationId="{6D13AB22-0031-C058-0900-1084A8F9FBA6}"/>
          </ac:spMkLst>
        </pc:spChg>
        <pc:spChg chg="mod">
          <ac:chgData name="Louise Elliott" userId="4dd3eac6-b09a-4cbc-85e2-726e13a4430f" providerId="ADAL" clId="{D47C1466-A5EE-4A47-8024-AD08ED636D6A}" dt="2022-11-11T09:16:27.486" v="984" actId="1076"/>
          <ac:spMkLst>
            <pc:docMk/>
            <pc:sldMk cId="835728027" sldId="267"/>
            <ac:spMk id="4" creationId="{7E817C3E-91D0-D1E7-E9DC-13E09062D817}"/>
          </ac:spMkLst>
        </pc:spChg>
        <pc:picChg chg="del">
          <ac:chgData name="Louise Elliott" userId="4dd3eac6-b09a-4cbc-85e2-726e13a4430f" providerId="ADAL" clId="{D47C1466-A5EE-4A47-8024-AD08ED636D6A}" dt="2022-11-11T09:15:00.911" v="920" actId="478"/>
          <ac:picMkLst>
            <pc:docMk/>
            <pc:sldMk cId="835728027" sldId="267"/>
            <ac:picMk id="5" creationId="{A2EA88D0-8917-6535-297F-6882F8658A84}"/>
          </ac:picMkLst>
        </pc:picChg>
      </pc:sldChg>
      <pc:sldChg chg="modSp add del mod">
        <pc:chgData name="Louise Elliott" userId="4dd3eac6-b09a-4cbc-85e2-726e13a4430f" providerId="ADAL" clId="{D47C1466-A5EE-4A47-8024-AD08ED636D6A}" dt="2022-11-11T09:25:40.470" v="1370" actId="47"/>
        <pc:sldMkLst>
          <pc:docMk/>
          <pc:sldMk cId="404011699" sldId="268"/>
        </pc:sldMkLst>
        <pc:spChg chg="mod">
          <ac:chgData name="Louise Elliott" userId="4dd3eac6-b09a-4cbc-85e2-726e13a4430f" providerId="ADAL" clId="{D47C1466-A5EE-4A47-8024-AD08ED636D6A}" dt="2022-11-11T09:23:50.533" v="1346" actId="20577"/>
          <ac:spMkLst>
            <pc:docMk/>
            <pc:sldMk cId="404011699" sldId="268"/>
            <ac:spMk id="3" creationId="{6D13AB22-0031-C058-0900-1084A8F9FBA6}"/>
          </ac:spMkLst>
        </pc:spChg>
      </pc:sldChg>
      <pc:sldChg chg="new del ord">
        <pc:chgData name="Louise Elliott" userId="4dd3eac6-b09a-4cbc-85e2-726e13a4430f" providerId="ADAL" clId="{D47C1466-A5EE-4A47-8024-AD08ED636D6A}" dt="2022-11-11T09:18:23.722" v="1014" actId="47"/>
        <pc:sldMkLst>
          <pc:docMk/>
          <pc:sldMk cId="1369631871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FA6FE-6218-47F5-A4F3-3ECE0BDA5989}" type="datetimeFigureOut"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DE0FA-EEEB-46D7-BFD3-2084A413A3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27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DE0FA-EEEB-46D7-BFD3-2084A413A37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230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DE0FA-EEEB-46D7-BFD3-2084A413A3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423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DE0FA-EEEB-46D7-BFD3-2084A413A37E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26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5EB36-77D2-AF39-AA64-BC0EFD992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77D8E-69F1-2445-EEEB-5C1E5DD63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BED01-FB84-7BD1-3D59-E32E68AB3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6A20B-8C58-2426-3F2D-802535E2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8F06-2E9A-3364-F29E-5F5F141A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1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40A7B-6DBF-D987-DD8D-AD5EEB7D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A1797-9BC8-1B35-932E-04DC9A1D8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741AD-FAC6-520D-9EE1-1E56BC283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7D116-BA5C-4869-D97A-92D6173B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07021-FE2D-4D4A-2CDC-B7AD04EE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3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8B59A-C0B4-BB60-0E98-F409114E6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DD625-FC39-7678-9DA9-F8683AA7B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207A-9870-67C0-9B8E-AB3EFCF6A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DF8F1-7834-5025-F083-7B696D1F0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0C021-C8B8-F420-FAD9-8E44449A0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F3320-7FC8-DF48-864E-FF5AE6DEA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78806-7BB4-4F82-5C8F-6E7FE1D28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80521-7B38-A6FD-A9D6-58F8B71C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8490-9E15-2122-A674-B312117C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99D6-6AE4-8AFD-3F4C-AE2A41478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39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0C0C-139C-CC97-415B-AA3F5CB5C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734E1-1718-47F7-6D31-7CE30DEA3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C772-7A91-427F-6E85-74991405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50298-3278-97AC-0FCC-3D321D3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77F0A-29BF-4C62-3B38-CE6C277EE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82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863D2-EA54-51B2-BB01-CC3DDC28D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DB392-E328-8974-3D3C-BA22B1808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4B4B3-FE19-69BA-F9EB-C32A73474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10379-D0B5-FEA4-0170-62B47FEA3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8289-AA3B-7C2F-FC7E-1500B039F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63B0B-4398-9D1E-7D19-0892A715C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49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7499E-F99A-2F98-88C3-3B8341D0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AB023-65F2-8AF0-585C-3CC7150D1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987FB-030F-F157-A032-0638698E4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8F76B-85E3-AAE7-A79C-F038E5609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742B3-7DCB-5666-45D0-2890C07AA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4FB73-A271-00EE-D9D7-A99C3894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79F26F-8277-FE38-857F-8916B3D9C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807514-0E15-81E5-0379-F5A12BC8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140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07A8-888E-88F1-1C60-D08A1218B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2AAE0C-AD0D-8540-155E-4303B6A8D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086B9-8739-6BA3-6499-4CD6FC496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214F12-CD40-CDFF-66EB-C8344FF6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4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FB902D-BC46-C208-F75F-EFD98338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09E9EF-44EB-DB9C-C8A1-AC48B87A8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5520C-42CE-B996-9070-C04DE30C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86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7A75-B608-BCA7-F721-7C61393E8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EA348-45F0-72AD-7963-397D7597D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73FA1-15B3-6E3E-E32D-289113545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21FC8-5F54-24C7-0E64-A6DACE482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8E057-C818-FE72-B390-DB0E628BC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D3F09-C2BD-0DE7-BA04-0C0FB6AD7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03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0ABF8-156C-C19E-9A25-9D1906110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57327-F0A1-8B2F-BAAE-2E0E42B7F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0C7D4-BBBE-C7FF-9120-042AD112A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43CBB-C393-6C19-AC3E-79206CEC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23A23-6F3C-114A-14E7-45CCCE68F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9215D-0173-EA28-D185-E5E2F32C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00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 t="-39000" b="-7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82FEF8-365A-74C2-09FF-B85A4265C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1B0BA-176A-C588-0B11-46DF8F618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494E0-A181-FA0F-5999-A4B0FDCC9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47F2D-09EF-491F-AD8B-185CCE31F1FE}" type="datetimeFigureOut">
              <a:rPr lang="en-GB" smtClean="0"/>
              <a:t>28/11/2022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F2DA0-BECC-BFEE-695B-16AECDECD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1D52A-6D9B-18DE-5D7A-89A0BC5DF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1BB0C-5272-4879-9AC6-922C87AC2FE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7C82B1C0-F495-45C6-2010-90805A7A706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685" y="6356350"/>
            <a:ext cx="1981008" cy="44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7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L5_kvgKJ28?feature=oembe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etrust-my.sharepoint.com/:w:/r/personal/louise_elliott_sces_org_uk/Documents/Desktop/Awards/PFFA/Verification/PFFA%20VERIFICATION%20STEPS%20UPDATED.doc?d=wf73a4856c4944dc4bbdbfed4a5b32d9c&amp;csf=1&amp;web=1&amp;e=yit7ve" TargetMode="External"/><Relationship Id="rId2" Type="http://schemas.openxmlformats.org/officeDocument/2006/relationships/hyperlink" Target="https://cnetrust-my.sharepoint.com/:w:/r/personal/louise_elliott_sces_org_uk/Documents/Desktop/Awards/PFFA/Verification/Verification%20of%20School%20Assessments.doc?d=w107ba0398ae7480f96cc145bb933ba2a&amp;csf=1&amp;web=1&amp;e=3yYa35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Pages/ResponsePage.aspx?id=ylncn0-thk-YKE3xdOp-a8bq002asLxMheJybhOkQw9UNzFHNTVOODc1WURQRjNHMjFPNkZENFFTRy4u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8882360-914C-8733-A762-DA3DA3CFA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496" y="5025785"/>
            <a:ext cx="10515600" cy="12447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000" b="1">
                <a:solidFill>
                  <a:schemeClr val="bg2">
                    <a:lumMod val="50000"/>
                  </a:schemeClr>
                </a:solidFill>
                <a:latin typeface="Abadi" panose="020B0604020202020204" pitchFamily="34" charset="0"/>
              </a:rPr>
              <a:t>Verification 2021_23 CLPL</a:t>
            </a:r>
          </a:p>
        </p:txBody>
      </p:sp>
    </p:spTree>
    <p:extLst>
      <p:ext uri="{BB962C8B-B14F-4D97-AF65-F5344CB8AC3E}">
        <p14:creationId xmlns:p14="http://schemas.microsoft.com/office/powerpoint/2010/main" val="1569554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 rot="16200000">
            <a:off x="-3960678" y="3105835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/>
              <a:t>Closing Prayer</a:t>
            </a:r>
          </a:p>
        </p:txBody>
      </p:sp>
      <p:pic>
        <p:nvPicPr>
          <p:cNvPr id="2" name="Online Media 1" title="NOVEMBER: FOR CHILDREN WHO SUFFER">
            <a:hlinkClick r:id="" action="ppaction://media"/>
            <a:extLst>
              <a:ext uri="{FF2B5EF4-FFF2-40B4-BE49-F238E27FC236}">
                <a16:creationId xmlns:a16="http://schemas.microsoft.com/office/drawing/2014/main" id="{8D95F29F-DF7C-C78F-A787-45877CAF4CA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46909" y="254970"/>
            <a:ext cx="10423277" cy="588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5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13AB22-0031-C058-0900-1084A8F9F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2588" y="1492370"/>
            <a:ext cx="9144000" cy="399402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Lord Jesus,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You ask those who believe in You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to give your Good News to others.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We pray that, with the help of the Holy Spirit,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our words, actions and prayers will help other people 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to hear of You,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to believe in you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and to find the joy of knowing You.</a:t>
            </a:r>
          </a:p>
          <a:p>
            <a:pPr marL="0" indent="0" algn="ctr">
              <a:buNone/>
            </a:pPr>
            <a:r>
              <a:rPr lang="en-GB" altLang="en-US" sz="2800" dirty="0">
                <a:latin typeface="Candara" panose="020E0502030303020204" pitchFamily="34" charset="0"/>
              </a:rPr>
              <a:t>Amen</a:t>
            </a:r>
            <a:endParaRPr lang="en-US" altLang="en-US" sz="2800" dirty="0">
              <a:latin typeface="Candara" panose="020E05020303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250830" y="379863"/>
            <a:ext cx="91957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Pope Francis Faith Award Prayer</a:t>
            </a:r>
          </a:p>
        </p:txBody>
      </p:sp>
    </p:spTree>
    <p:extLst>
      <p:ext uri="{BB962C8B-B14F-4D97-AF65-F5344CB8AC3E}">
        <p14:creationId xmlns:p14="http://schemas.microsoft.com/office/powerpoint/2010/main" val="97865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7DFD-5200-AE53-35FB-2F4AC41B2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423" y="995495"/>
            <a:ext cx="9144000" cy="835746"/>
          </a:xfrm>
        </p:spPr>
        <p:txBody>
          <a:bodyPr>
            <a:normAutofit fontScale="90000"/>
          </a:bodyPr>
          <a:lstStyle/>
          <a:p>
            <a:r>
              <a:rPr lang="en-GB"/>
              <a:t>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40028-2628-819B-C5D4-0B67D7303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0074" y="2096655"/>
            <a:ext cx="8654471" cy="3161145"/>
          </a:xfrm>
        </p:spPr>
        <p:txBody>
          <a:bodyPr>
            <a:normAutofit/>
          </a:bodyPr>
          <a:lstStyle/>
          <a:p>
            <a:pPr algn="l"/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1245		Sign in, tea/coffee</a:t>
            </a:r>
          </a:p>
          <a:p>
            <a:pPr algn="l"/>
            <a:r>
              <a:rPr lang="en-GB" sz="3200">
                <a:latin typeface="Calibri" panose="020F0502020204030204" pitchFamily="34" charset="0"/>
                <a:ea typeface="Calibri" panose="020F0502020204030204" pitchFamily="34" charset="0"/>
              </a:rPr>
              <a:t>1300	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Peer verification</a:t>
            </a:r>
          </a:p>
          <a:p>
            <a:pPr algn="l"/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1330		Verifier role and responsibility          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/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  <a:t>1430		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Feedback and Q&amp;A</a:t>
            </a:r>
          </a:p>
          <a:p>
            <a:pPr algn="l"/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1500         	Close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580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13AB22-0031-C058-0900-1084A8F9F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098" y="1700918"/>
            <a:ext cx="11127545" cy="4446664"/>
          </a:xfrm>
        </p:spPr>
        <p:txBody>
          <a:bodyPr>
            <a:normAutofit fontScale="47500" lnSpcReduction="20000"/>
          </a:bodyPr>
          <a:lstStyle/>
          <a:p>
            <a:pPr algn="l">
              <a:lnSpc>
                <a:spcPct val="200000"/>
              </a:lnSpc>
              <a:defRPr/>
            </a:pPr>
            <a:r>
              <a:rPr lang="en-GB" sz="5900" dirty="0"/>
              <a:t>1. Attend SCES Verification Training Meeting   		</a:t>
            </a:r>
            <a:r>
              <a:rPr lang="en-GB" sz="5900" i="1" dirty="0"/>
              <a:t>November</a:t>
            </a:r>
          </a:p>
          <a:p>
            <a:pPr algn="l">
              <a:lnSpc>
                <a:spcPct val="200000"/>
              </a:lnSpc>
              <a:defRPr/>
            </a:pPr>
            <a:r>
              <a:rPr lang="en-GB" sz="5900" dirty="0"/>
              <a:t>2. Co-ordinate cluster verification 			            </a:t>
            </a:r>
            <a:r>
              <a:rPr lang="en-GB" sz="5900" i="1" dirty="0"/>
              <a:t>January/February</a:t>
            </a:r>
          </a:p>
          <a:p>
            <a:pPr algn="l">
              <a:lnSpc>
                <a:spcPct val="200000"/>
              </a:lnSpc>
              <a:defRPr/>
            </a:pPr>
            <a:r>
              <a:rPr lang="en-GB" sz="5900" dirty="0"/>
              <a:t>3. Submit Confirmation of Cluster Verification                	</a:t>
            </a:r>
            <a:r>
              <a:rPr lang="en-GB" sz="5900" i="1" dirty="0"/>
              <a:t>28</a:t>
            </a:r>
            <a:r>
              <a:rPr lang="en-GB" sz="5900" i="1" baseline="30000" dirty="0"/>
              <a:t>th</a:t>
            </a:r>
            <a:r>
              <a:rPr lang="en-GB" sz="5900" i="1" dirty="0"/>
              <a:t> February</a:t>
            </a:r>
          </a:p>
          <a:p>
            <a:pPr marL="0" indent="0" algn="ctr">
              <a:buNone/>
            </a:pPr>
            <a:r>
              <a:rPr lang="en-US" altLang="en-US" dirty="0">
                <a:latin typeface="Candara" panose="020E0502030303020204" pitchFamily="34" charset="0"/>
              </a:rPr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927317" y="584091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/>
              <a:t>Role of the Cluster Verifier(s)</a:t>
            </a:r>
          </a:p>
        </p:txBody>
      </p:sp>
    </p:spTree>
    <p:extLst>
      <p:ext uri="{BB962C8B-B14F-4D97-AF65-F5344CB8AC3E}">
        <p14:creationId xmlns:p14="http://schemas.microsoft.com/office/powerpoint/2010/main" val="83572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13AB22-0031-C058-0900-1084A8F9F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095" y="962526"/>
            <a:ext cx="11389893" cy="53580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800" b="1" i="1" dirty="0"/>
              <a:t>2. Co-ordinate cluster verification		January/February</a:t>
            </a:r>
          </a:p>
          <a:p>
            <a:endParaRPr lang="en-GB" sz="2800" b="1" i="1" dirty="0">
              <a:solidFill>
                <a:srgbClr val="FF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Ask each co-ordinator to bring to the meeting:	</a:t>
            </a:r>
          </a:p>
          <a:p>
            <a:pPr lvl="1" algn="l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6 examples of pupil work</a:t>
            </a:r>
          </a:p>
          <a:p>
            <a:pPr lvl="1" algn="l"/>
            <a:r>
              <a:rPr lang="en-GB" sz="2800" i="1" dirty="0">
                <a:latin typeface="Calibri"/>
                <a:cs typeface="Calibri"/>
              </a:rPr>
              <a:t>	</a:t>
            </a:r>
            <a:r>
              <a:rPr lang="en-GB" sz="2800" i="1" dirty="0">
                <a:latin typeface="Calibri"/>
                <a:cs typeface="Calibri"/>
                <a:hlinkClick r:id="rId2"/>
              </a:rPr>
              <a:t>Verification of School Assessment document</a:t>
            </a:r>
            <a:r>
              <a:rPr lang="en-GB" sz="2800" i="1" dirty="0">
                <a:latin typeface="Calibri"/>
                <a:cs typeface="Calibri"/>
              </a:rPr>
              <a:t> with </a:t>
            </a:r>
            <a:r>
              <a:rPr lang="en-GB" sz="2800" b="1" i="1" dirty="0">
                <a:latin typeface="Calibri"/>
                <a:cs typeface="Calibri"/>
              </a:rPr>
              <a:t>Section A </a:t>
            </a:r>
            <a:r>
              <a:rPr lang="en-GB" sz="2800" i="1" dirty="0">
                <a:latin typeface="Calibri"/>
                <a:cs typeface="Calibri"/>
              </a:rPr>
              <a:t>complete</a:t>
            </a:r>
          </a:p>
          <a:p>
            <a:pPr lvl="1" algn="l"/>
            <a:r>
              <a:rPr lang="en-GB" sz="2800" i="1" dirty="0">
                <a:latin typeface="Calibri"/>
                <a:cs typeface="Calibri"/>
              </a:rPr>
              <a:t>	Steps for </a:t>
            </a:r>
            <a:r>
              <a:rPr lang="en-GB" sz="2800" i="1" dirty="0">
                <a:latin typeface="Calibri"/>
                <a:cs typeface="Calibri"/>
                <a:hlinkClick r:id="rId3"/>
              </a:rPr>
              <a:t>Verification of School Assessments</a:t>
            </a:r>
            <a:endParaRPr lang="en-GB" sz="2800" i="1" dirty="0">
              <a:latin typeface="Calibri" panose="020F0502020204030204" pitchFamily="34" charset="0"/>
              <a:cs typeface="Calibri" panose="020F0502020204030204" pitchFamily="34" charset="0"/>
              <a:hlinkClick r:id="rId3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Hold meeting January/February.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Exchange samples and complete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Verification of School Assessment document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Section B.</a:t>
            </a:r>
          </a:p>
          <a:p>
            <a:pPr algn="l"/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398689" y="214245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/>
              <a:t>Role of the Cluster Verifier(s)</a:t>
            </a:r>
          </a:p>
        </p:txBody>
      </p:sp>
    </p:spTree>
    <p:extLst>
      <p:ext uri="{BB962C8B-B14F-4D97-AF65-F5344CB8AC3E}">
        <p14:creationId xmlns:p14="http://schemas.microsoft.com/office/powerpoint/2010/main" val="147662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13AB22-0031-C058-0900-1084A8F9F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7296" y="1447512"/>
            <a:ext cx="10584612" cy="392924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en-GB" sz="9600" b="1" i="1" dirty="0">
                <a:latin typeface="Candara" panose="020E0502030303020204" pitchFamily="34" charset="0"/>
              </a:rPr>
              <a:t>3. </a:t>
            </a:r>
            <a:r>
              <a:rPr lang="en-GB" sz="9600" b="1" i="1" dirty="0"/>
              <a:t>Submit</a:t>
            </a:r>
            <a:r>
              <a:rPr lang="en-GB" sz="9600" b="1" i="1" dirty="0">
                <a:latin typeface="Candara" panose="020E0502030303020204" pitchFamily="34" charset="0"/>
              </a:rPr>
              <a:t> Confirmation of Cluster Verification               28</a:t>
            </a:r>
            <a:r>
              <a:rPr lang="en-GB" sz="9600" b="1" i="1" baseline="30000" dirty="0">
                <a:latin typeface="Candara" panose="020E0502030303020204" pitchFamily="34" charset="0"/>
              </a:rPr>
              <a:t>th</a:t>
            </a:r>
            <a:r>
              <a:rPr lang="en-GB" sz="9600" b="1" i="1" dirty="0">
                <a:latin typeface="Candara" panose="020E0502030303020204" pitchFamily="34" charset="0"/>
              </a:rPr>
              <a:t> February</a:t>
            </a:r>
          </a:p>
          <a:p>
            <a:pPr marL="0" indent="0" algn="ctr">
              <a:buNone/>
            </a:pPr>
            <a:endParaRPr lang="en-US" altLang="en-US" dirty="0">
              <a:latin typeface="Candara" panose="020E05020303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276709" y="570839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/>
              <a:t>Role of the Cluster Verifier(s)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EA88D0-8917-6535-297F-6882F8658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153" y="2239196"/>
            <a:ext cx="5905833" cy="3754555"/>
          </a:xfrm>
          <a:prstGeom prst="rect">
            <a:avLst/>
          </a:prstGeom>
        </p:spPr>
      </p:pic>
      <p:pic>
        <p:nvPicPr>
          <p:cNvPr id="6" name="Picture 5" descr="Qr code&#10;&#10;Description automatically generated">
            <a:extLst>
              <a:ext uri="{FF2B5EF4-FFF2-40B4-BE49-F238E27FC236}">
                <a16:creationId xmlns:a16="http://schemas.microsoft.com/office/drawing/2014/main" id="{763B32C9-34E3-F666-89A3-5E6A6D6EF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653" y="2621780"/>
            <a:ext cx="3166404" cy="316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93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13AB22-0031-C058-0900-1084A8F9F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40" y="1087593"/>
            <a:ext cx="7236688" cy="5358063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Today: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Submit examples of assessed pupil work, accompanied by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Verification of School Assessment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form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part A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Cross-mark and compare standards.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Complete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part B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Verification of School Assessment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form (each school keeps their own sheet for later submission to SCES).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Cluster Verifier submits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Confirmation of Cluster Verification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 &gt;&gt;&gt;&gt;&gt;&gt;&gt;&gt;&gt;&gt;&gt;&gt;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398689" y="214245"/>
            <a:ext cx="9195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Role of the Cluster Verifier(s)</a:t>
            </a:r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1623D4B9-C5D3-6D28-0FEC-F26DECBDF6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926" y="1661159"/>
            <a:ext cx="2946009" cy="294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02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866657" y="428178"/>
            <a:ext cx="324795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Submitting Final Results: </a:t>
            </a:r>
            <a:r>
              <a:rPr lang="en-GB" sz="4800" dirty="0">
                <a:latin typeface="Calibri" panose="020F0502020204030204" pitchFamily="34" charset="0"/>
                <a:cs typeface="Calibri" panose="020F0502020204030204" pitchFamily="34" charset="0"/>
              </a:rPr>
              <a:t>Assessment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Results List completed by the school and submitted by 28</a:t>
            </a:r>
            <a:r>
              <a:rPr lang="en-GB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February.</a:t>
            </a:r>
          </a:p>
          <a:p>
            <a:pPr algn="ctr"/>
            <a:endParaRPr lang="en-GB" sz="4800" dirty="0"/>
          </a:p>
          <a:p>
            <a:pPr algn="ctr"/>
            <a:endParaRPr lang="en-GB" sz="4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0F320B-2751-D115-C101-EF080E319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77833"/>
            <a:ext cx="5666551" cy="615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7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817C3E-91D0-D1E7-E9DC-13E09062D817}"/>
              </a:ext>
            </a:extLst>
          </p:cNvPr>
          <p:cNvSpPr txBox="1"/>
          <p:nvPr/>
        </p:nvSpPr>
        <p:spPr>
          <a:xfrm>
            <a:off x="1498121" y="4803499"/>
            <a:ext cx="9195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4156126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313</Words>
  <Application>Microsoft Office PowerPoint</Application>
  <PresentationFormat>Widescreen</PresentationFormat>
  <Paragraphs>45</Paragraphs>
  <Slides>10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Abadi</vt:lpstr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Elliott</dc:creator>
  <cp:lastModifiedBy>Louise Elliott</cp:lastModifiedBy>
  <cp:revision>1</cp:revision>
  <dcterms:created xsi:type="dcterms:W3CDTF">2022-11-09T15:32:23Z</dcterms:created>
  <dcterms:modified xsi:type="dcterms:W3CDTF">2022-11-28T15:05:21Z</dcterms:modified>
</cp:coreProperties>
</file>