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16" r:id="rId2"/>
    <p:sldId id="371" r:id="rId3"/>
    <p:sldId id="323" r:id="rId4"/>
    <p:sldId id="324" r:id="rId5"/>
    <p:sldId id="305" r:id="rId6"/>
    <p:sldId id="349" r:id="rId7"/>
    <p:sldId id="350" r:id="rId8"/>
    <p:sldId id="326" r:id="rId9"/>
    <p:sldId id="384" r:id="rId10"/>
    <p:sldId id="351" r:id="rId11"/>
    <p:sldId id="385" r:id="rId12"/>
    <p:sldId id="330" r:id="rId13"/>
    <p:sldId id="332" r:id="rId14"/>
    <p:sldId id="333" r:id="rId15"/>
    <p:sldId id="352" r:id="rId16"/>
    <p:sldId id="353" r:id="rId17"/>
    <p:sldId id="354" r:id="rId18"/>
    <p:sldId id="339" r:id="rId19"/>
    <p:sldId id="357" r:id="rId20"/>
    <p:sldId id="359" r:id="rId21"/>
    <p:sldId id="307" r:id="rId22"/>
    <p:sldId id="309" r:id="rId23"/>
    <p:sldId id="360" r:id="rId24"/>
    <p:sldId id="342" r:id="rId25"/>
    <p:sldId id="378" r:id="rId26"/>
    <p:sldId id="379" r:id="rId27"/>
    <p:sldId id="380" r:id="rId28"/>
    <p:sldId id="381" r:id="rId29"/>
    <p:sldId id="386"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2AA6E-D382-BA56-7F36-9092C95C24FE}" name="Louise Elliott" initials="LE" userId="S::louise.elliott@sces.org.uk::4dd3eac6-b09a-4cbc-85e2-726e13a443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24B13-744C-1EAC-180F-45964DE0DB3E}" v="771" dt="2022-11-24T14:56:21.993"/>
    <p1510:client id="{760E9922-FA57-4F8E-88EE-D334C4EFE85E}" v="781" dt="2022-10-31T14:17:58.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snapToGrid="0">
      <p:cViewPr varScale="1">
        <p:scale>
          <a:sx n="52" d="100"/>
          <a:sy n="52" d="100"/>
        </p:scale>
        <p:origin x="17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Elliott" userId="S::louise.elliott@sces.org.uk::4dd3eac6-b09a-4cbc-85e2-726e13a4430f" providerId="AD" clId="Web-{4F724B13-744C-1EAC-180F-45964DE0DB3E}"/>
    <pc:docChg chg="addSld delSld modSld sldOrd">
      <pc:chgData name="Louise Elliott" userId="S::louise.elliott@sces.org.uk::4dd3eac6-b09a-4cbc-85e2-726e13a4430f" providerId="AD" clId="Web-{4F724B13-744C-1EAC-180F-45964DE0DB3E}" dt="2022-11-24T14:56:21.993" v="606"/>
      <pc:docMkLst>
        <pc:docMk/>
      </pc:docMkLst>
      <pc:sldChg chg="modSp">
        <pc:chgData name="Louise Elliott" userId="S::louise.elliott@sces.org.uk::4dd3eac6-b09a-4cbc-85e2-726e13a4430f" providerId="AD" clId="Web-{4F724B13-744C-1EAC-180F-45964DE0DB3E}" dt="2022-11-24T14:02:55.211" v="111" actId="20577"/>
        <pc:sldMkLst>
          <pc:docMk/>
          <pc:sldMk cId="0" sldId="332"/>
        </pc:sldMkLst>
        <pc:spChg chg="mod">
          <ac:chgData name="Louise Elliott" userId="S::louise.elliott@sces.org.uk::4dd3eac6-b09a-4cbc-85e2-726e13a4430f" providerId="AD" clId="Web-{4F724B13-744C-1EAC-180F-45964DE0DB3E}" dt="2022-11-24T14:02:55.211" v="111" actId="20577"/>
          <ac:spMkLst>
            <pc:docMk/>
            <pc:sldMk cId="0" sldId="332"/>
            <ac:spMk id="4" creationId="{299A4A0A-116E-10CC-E93B-79D7D2ABADC3}"/>
          </ac:spMkLst>
        </pc:spChg>
      </pc:sldChg>
      <pc:sldChg chg="addSp delSp modSp">
        <pc:chgData name="Louise Elliott" userId="S::louise.elliott@sces.org.uk::4dd3eac6-b09a-4cbc-85e2-726e13a4430f" providerId="AD" clId="Web-{4F724B13-744C-1EAC-180F-45964DE0DB3E}" dt="2022-11-24T14:47:56.038" v="569" actId="14100"/>
        <pc:sldMkLst>
          <pc:docMk/>
          <pc:sldMk cId="0" sldId="339"/>
        </pc:sldMkLst>
        <pc:spChg chg="mod">
          <ac:chgData name="Louise Elliott" userId="S::louise.elliott@sces.org.uk::4dd3eac6-b09a-4cbc-85e2-726e13a4430f" providerId="AD" clId="Web-{4F724B13-744C-1EAC-180F-45964DE0DB3E}" dt="2022-11-24T14:47:56.038" v="569" actId="14100"/>
          <ac:spMkLst>
            <pc:docMk/>
            <pc:sldMk cId="0" sldId="339"/>
            <ac:spMk id="9" creationId="{54569E1B-6B98-1736-2080-6069476FD3F0}"/>
          </ac:spMkLst>
        </pc:spChg>
        <pc:picChg chg="add mod">
          <ac:chgData name="Louise Elliott" userId="S::louise.elliott@sces.org.uk::4dd3eac6-b09a-4cbc-85e2-726e13a4430f" providerId="AD" clId="Web-{4F724B13-744C-1EAC-180F-45964DE0DB3E}" dt="2022-11-24T13:58:09.094" v="19" actId="1076"/>
          <ac:picMkLst>
            <pc:docMk/>
            <pc:sldMk cId="0" sldId="339"/>
            <ac:picMk id="2" creationId="{5F839A4E-F703-C287-CDC7-2769C00F976C}"/>
          </ac:picMkLst>
        </pc:picChg>
        <pc:picChg chg="del">
          <ac:chgData name="Louise Elliott" userId="S::louise.elliott@sces.org.uk::4dd3eac6-b09a-4cbc-85e2-726e13a4430f" providerId="AD" clId="Web-{4F724B13-744C-1EAC-180F-45964DE0DB3E}" dt="2022-11-24T13:58:03.672" v="17"/>
          <ac:picMkLst>
            <pc:docMk/>
            <pc:sldMk cId="0" sldId="339"/>
            <ac:picMk id="4" creationId="{232779F4-2766-DCE4-E418-DBCDA9E26E30}"/>
          </ac:picMkLst>
        </pc:picChg>
      </pc:sldChg>
      <pc:sldChg chg="modSp">
        <pc:chgData name="Louise Elliott" userId="S::louise.elliott@sces.org.uk::4dd3eac6-b09a-4cbc-85e2-726e13a4430f" providerId="AD" clId="Web-{4F724B13-744C-1EAC-180F-45964DE0DB3E}" dt="2022-11-24T14:43:34.263" v="507" actId="20577"/>
        <pc:sldMkLst>
          <pc:docMk/>
          <pc:sldMk cId="0" sldId="342"/>
        </pc:sldMkLst>
        <pc:spChg chg="mod">
          <ac:chgData name="Louise Elliott" userId="S::louise.elliott@sces.org.uk::4dd3eac6-b09a-4cbc-85e2-726e13a4430f" providerId="AD" clId="Web-{4F724B13-744C-1EAC-180F-45964DE0DB3E}" dt="2022-11-24T14:43:34.263" v="507" actId="20577"/>
          <ac:spMkLst>
            <pc:docMk/>
            <pc:sldMk cId="0" sldId="342"/>
            <ac:spMk id="49156" creationId="{282E839D-E90F-9E6A-DED1-4B77183A1DE8}"/>
          </ac:spMkLst>
        </pc:spChg>
      </pc:sldChg>
      <pc:sldChg chg="modSp">
        <pc:chgData name="Louise Elliott" userId="S::louise.elliott@sces.org.uk::4dd3eac6-b09a-4cbc-85e2-726e13a4430f" providerId="AD" clId="Web-{4F724B13-744C-1EAC-180F-45964DE0DB3E}" dt="2022-11-24T14:03:28.322" v="114"/>
        <pc:sldMkLst>
          <pc:docMk/>
          <pc:sldMk cId="1683108734" sldId="352"/>
        </pc:sldMkLst>
        <pc:graphicFrameChg chg="mod modGraphic">
          <ac:chgData name="Louise Elliott" userId="S::louise.elliott@sces.org.uk::4dd3eac6-b09a-4cbc-85e2-726e13a4430f" providerId="AD" clId="Web-{4F724B13-744C-1EAC-180F-45964DE0DB3E}" dt="2022-11-24T14:03:28.322" v="114"/>
          <ac:graphicFrameMkLst>
            <pc:docMk/>
            <pc:sldMk cId="1683108734" sldId="352"/>
            <ac:graphicFrameMk id="6" creationId="{FCBB0749-CAF0-01E9-B0E5-8E4573EC4566}"/>
          </ac:graphicFrameMkLst>
        </pc:graphicFrameChg>
      </pc:sldChg>
      <pc:sldChg chg="modSp modNotes">
        <pc:chgData name="Louise Elliott" userId="S::louise.elliott@sces.org.uk::4dd3eac6-b09a-4cbc-85e2-726e13a4430f" providerId="AD" clId="Web-{4F724B13-744C-1EAC-180F-45964DE0DB3E}" dt="2022-11-24T14:34:14.791" v="351" actId="20577"/>
        <pc:sldMkLst>
          <pc:docMk/>
          <pc:sldMk cId="3682326413" sldId="353"/>
        </pc:sldMkLst>
        <pc:spChg chg="mod">
          <ac:chgData name="Louise Elliott" userId="S::louise.elliott@sces.org.uk::4dd3eac6-b09a-4cbc-85e2-726e13a4430f" providerId="AD" clId="Web-{4F724B13-744C-1EAC-180F-45964DE0DB3E}" dt="2022-11-24T14:33:02.835" v="334" actId="14100"/>
          <ac:spMkLst>
            <pc:docMk/>
            <pc:sldMk cId="3682326413" sldId="353"/>
            <ac:spMk id="2" creationId="{54EFF359-6BB8-858D-5094-CC987ECAC070}"/>
          </ac:spMkLst>
        </pc:spChg>
        <pc:spChg chg="mod">
          <ac:chgData name="Louise Elliott" userId="S::louise.elliott@sces.org.uk::4dd3eac6-b09a-4cbc-85e2-726e13a4430f" providerId="AD" clId="Web-{4F724B13-744C-1EAC-180F-45964DE0DB3E}" dt="2022-11-24T14:34:14.791" v="351" actId="20577"/>
          <ac:spMkLst>
            <pc:docMk/>
            <pc:sldMk cId="3682326413" sldId="353"/>
            <ac:spMk id="3" creationId="{6C7DC517-4301-BCFA-F61D-CC24A48A48CA}"/>
          </ac:spMkLst>
        </pc:spChg>
      </pc:sldChg>
      <pc:sldChg chg="modSp">
        <pc:chgData name="Louise Elliott" userId="S::louise.elliott@sces.org.uk::4dd3eac6-b09a-4cbc-85e2-726e13a4430f" providerId="AD" clId="Web-{4F724B13-744C-1EAC-180F-45964DE0DB3E}" dt="2022-11-24T13:59:59.160" v="48" actId="1076"/>
        <pc:sldMkLst>
          <pc:docMk/>
          <pc:sldMk cId="966424864" sldId="354"/>
        </pc:sldMkLst>
        <pc:spChg chg="mod">
          <ac:chgData name="Louise Elliott" userId="S::louise.elliott@sces.org.uk::4dd3eac6-b09a-4cbc-85e2-726e13a4430f" providerId="AD" clId="Web-{4F724B13-744C-1EAC-180F-45964DE0DB3E}" dt="2022-11-24T13:58:43.829" v="31" actId="20577"/>
          <ac:spMkLst>
            <pc:docMk/>
            <pc:sldMk cId="966424864" sldId="354"/>
            <ac:spMk id="3" creationId="{7E63CE16-9F8E-1CB0-E0A6-915617A60CF6}"/>
          </ac:spMkLst>
        </pc:spChg>
        <pc:spChg chg="mod">
          <ac:chgData name="Louise Elliott" userId="S::louise.elliott@sces.org.uk::4dd3eac6-b09a-4cbc-85e2-726e13a4430f" providerId="AD" clId="Web-{4F724B13-744C-1EAC-180F-45964DE0DB3E}" dt="2022-11-24T13:59:44.581" v="42" actId="20577"/>
          <ac:spMkLst>
            <pc:docMk/>
            <pc:sldMk cId="966424864" sldId="354"/>
            <ac:spMk id="4" creationId="{FDC7DE40-DFDE-7EF7-7D2C-7C08147ABA81}"/>
          </ac:spMkLst>
        </pc:spChg>
        <pc:spChg chg="mod">
          <ac:chgData name="Louise Elliott" userId="S::louise.elliott@sces.org.uk::4dd3eac6-b09a-4cbc-85e2-726e13a4430f" providerId="AD" clId="Web-{4F724B13-744C-1EAC-180F-45964DE0DB3E}" dt="2022-11-24T13:58:47.939" v="32" actId="20577"/>
          <ac:spMkLst>
            <pc:docMk/>
            <pc:sldMk cId="966424864" sldId="354"/>
            <ac:spMk id="5" creationId="{D17F40B0-1D9B-51CC-9D28-DC86DE33C289}"/>
          </ac:spMkLst>
        </pc:spChg>
        <pc:spChg chg="mod">
          <ac:chgData name="Louise Elliott" userId="S::louise.elliott@sces.org.uk::4dd3eac6-b09a-4cbc-85e2-726e13a4430f" providerId="AD" clId="Web-{4F724B13-744C-1EAC-180F-45964DE0DB3E}" dt="2022-11-24T13:59:59.160" v="48" actId="1076"/>
          <ac:spMkLst>
            <pc:docMk/>
            <pc:sldMk cId="966424864" sldId="354"/>
            <ac:spMk id="8" creationId="{51E01A6C-D2DA-F11E-CD1E-39481A8D1952}"/>
          </ac:spMkLst>
        </pc:spChg>
      </pc:sldChg>
      <pc:sldChg chg="addSp modSp mod modClrScheme chgLayout">
        <pc:chgData name="Louise Elliott" userId="S::louise.elliott@sces.org.uk::4dd3eac6-b09a-4cbc-85e2-726e13a4430f" providerId="AD" clId="Web-{4F724B13-744C-1EAC-180F-45964DE0DB3E}" dt="2022-11-24T14:49:50.557" v="575" actId="20577"/>
        <pc:sldMkLst>
          <pc:docMk/>
          <pc:sldMk cId="408945568" sldId="357"/>
        </pc:sldMkLst>
        <pc:spChg chg="mod">
          <ac:chgData name="Louise Elliott" userId="S::louise.elliott@sces.org.uk::4dd3eac6-b09a-4cbc-85e2-726e13a4430f" providerId="AD" clId="Web-{4F724B13-744C-1EAC-180F-45964DE0DB3E}" dt="2022-11-24T14:49:36.823" v="571"/>
          <ac:spMkLst>
            <pc:docMk/>
            <pc:sldMk cId="408945568" sldId="357"/>
            <ac:spMk id="2" creationId="{A9C40AF7-1BCB-E2CF-5DD5-0069779C7005}"/>
          </ac:spMkLst>
        </pc:spChg>
        <pc:spChg chg="mod">
          <ac:chgData name="Louise Elliott" userId="S::louise.elliott@sces.org.uk::4dd3eac6-b09a-4cbc-85e2-726e13a4430f" providerId="AD" clId="Web-{4F724B13-744C-1EAC-180F-45964DE0DB3E}" dt="2022-11-24T14:49:50.557" v="575" actId="20577"/>
          <ac:spMkLst>
            <pc:docMk/>
            <pc:sldMk cId="408945568" sldId="357"/>
            <ac:spMk id="3" creationId="{DBEB677A-5EFA-C545-C4F6-55C6FC328AB5}"/>
          </ac:spMkLst>
        </pc:spChg>
        <pc:picChg chg="add mod">
          <ac:chgData name="Louise Elliott" userId="S::louise.elliott@sces.org.uk::4dd3eac6-b09a-4cbc-85e2-726e13a4430f" providerId="AD" clId="Web-{4F724B13-744C-1EAC-180F-45964DE0DB3E}" dt="2022-11-24T14:49:36.823" v="571"/>
          <ac:picMkLst>
            <pc:docMk/>
            <pc:sldMk cId="408945568" sldId="357"/>
            <ac:picMk id="4" creationId="{F2131BB7-97CA-A46D-4E73-99CB123A282C}"/>
          </ac:picMkLst>
        </pc:picChg>
      </pc:sldChg>
      <pc:sldChg chg="modSp">
        <pc:chgData name="Louise Elliott" userId="S::louise.elliott@sces.org.uk::4dd3eac6-b09a-4cbc-85e2-726e13a4430f" providerId="AD" clId="Web-{4F724B13-744C-1EAC-180F-45964DE0DB3E}" dt="2022-11-24T14:43:12.200" v="503" actId="20577"/>
        <pc:sldMkLst>
          <pc:docMk/>
          <pc:sldMk cId="3508295582" sldId="360"/>
        </pc:sldMkLst>
        <pc:spChg chg="mod">
          <ac:chgData name="Louise Elliott" userId="S::louise.elliott@sces.org.uk::4dd3eac6-b09a-4cbc-85e2-726e13a4430f" providerId="AD" clId="Web-{4F724B13-744C-1EAC-180F-45964DE0DB3E}" dt="2022-11-24T14:43:12.200" v="503" actId="20577"/>
          <ac:spMkLst>
            <pc:docMk/>
            <pc:sldMk cId="3508295582" sldId="360"/>
            <ac:spMk id="3" creationId="{2749F204-36A6-BBEC-FCDB-62B1E6778D6D}"/>
          </ac:spMkLst>
        </pc:spChg>
        <pc:picChg chg="mod">
          <ac:chgData name="Louise Elliott" userId="S::louise.elliott@sces.org.uk::4dd3eac6-b09a-4cbc-85e2-726e13a4430f" providerId="AD" clId="Web-{4F724B13-744C-1EAC-180F-45964DE0DB3E}" dt="2022-11-24T13:57:00.124" v="15" actId="1076"/>
          <ac:picMkLst>
            <pc:docMk/>
            <pc:sldMk cId="3508295582" sldId="360"/>
            <ac:picMk id="4" creationId="{B77AED33-6567-8D20-B4BA-5A0F7333518F}"/>
          </ac:picMkLst>
        </pc:picChg>
      </pc:sldChg>
      <pc:sldChg chg="modSp">
        <pc:chgData name="Louise Elliott" userId="S::louise.elliott@sces.org.uk::4dd3eac6-b09a-4cbc-85e2-726e13a4430f" providerId="AD" clId="Web-{4F724B13-744C-1EAC-180F-45964DE0DB3E}" dt="2022-11-24T14:43:57.342" v="518" actId="20577"/>
        <pc:sldMkLst>
          <pc:docMk/>
          <pc:sldMk cId="257062150" sldId="378"/>
        </pc:sldMkLst>
        <pc:spChg chg="mod">
          <ac:chgData name="Louise Elliott" userId="S::louise.elliott@sces.org.uk::4dd3eac6-b09a-4cbc-85e2-726e13a4430f" providerId="AD" clId="Web-{4F724B13-744C-1EAC-180F-45964DE0DB3E}" dt="2022-11-24T14:43:57.342" v="518" actId="20577"/>
          <ac:spMkLst>
            <pc:docMk/>
            <pc:sldMk cId="257062150" sldId="378"/>
            <ac:spMk id="49156" creationId="{282E839D-E90F-9E6A-DED1-4B77183A1DE8}"/>
          </ac:spMkLst>
        </pc:spChg>
      </pc:sldChg>
      <pc:sldChg chg="modSp">
        <pc:chgData name="Louise Elliott" userId="S::louise.elliott@sces.org.uk::4dd3eac6-b09a-4cbc-85e2-726e13a4430f" providerId="AD" clId="Web-{4F724B13-744C-1EAC-180F-45964DE0DB3E}" dt="2022-11-24T14:44:11.655" v="520" actId="20577"/>
        <pc:sldMkLst>
          <pc:docMk/>
          <pc:sldMk cId="2693331021" sldId="379"/>
        </pc:sldMkLst>
        <pc:spChg chg="mod">
          <ac:chgData name="Louise Elliott" userId="S::louise.elliott@sces.org.uk::4dd3eac6-b09a-4cbc-85e2-726e13a4430f" providerId="AD" clId="Web-{4F724B13-744C-1EAC-180F-45964DE0DB3E}" dt="2022-11-24T14:44:11.655" v="520" actId="20577"/>
          <ac:spMkLst>
            <pc:docMk/>
            <pc:sldMk cId="2693331021" sldId="379"/>
            <ac:spMk id="49156" creationId="{282E839D-E90F-9E6A-DED1-4B77183A1DE8}"/>
          </ac:spMkLst>
        </pc:spChg>
      </pc:sldChg>
      <pc:sldChg chg="modSp">
        <pc:chgData name="Louise Elliott" userId="S::louise.elliott@sces.org.uk::4dd3eac6-b09a-4cbc-85e2-726e13a4430f" providerId="AD" clId="Web-{4F724B13-744C-1EAC-180F-45964DE0DB3E}" dt="2022-11-24T14:45:51.174" v="534" actId="20577"/>
        <pc:sldMkLst>
          <pc:docMk/>
          <pc:sldMk cId="2879923456" sldId="380"/>
        </pc:sldMkLst>
        <pc:spChg chg="mod">
          <ac:chgData name="Louise Elliott" userId="S::louise.elliott@sces.org.uk::4dd3eac6-b09a-4cbc-85e2-726e13a4430f" providerId="AD" clId="Web-{4F724B13-744C-1EAC-180F-45964DE0DB3E}" dt="2022-11-24T14:45:51.174" v="534" actId="20577"/>
          <ac:spMkLst>
            <pc:docMk/>
            <pc:sldMk cId="2879923456" sldId="380"/>
            <ac:spMk id="49156" creationId="{282E839D-E90F-9E6A-DED1-4B77183A1DE8}"/>
          </ac:spMkLst>
        </pc:spChg>
      </pc:sldChg>
      <pc:sldChg chg="addSp delSp modSp">
        <pc:chgData name="Louise Elliott" userId="S::louise.elliott@sces.org.uk::4dd3eac6-b09a-4cbc-85e2-726e13a4430f" providerId="AD" clId="Web-{4F724B13-744C-1EAC-180F-45964DE0DB3E}" dt="2022-11-24T14:55:00.365" v="603" actId="1076"/>
        <pc:sldMkLst>
          <pc:docMk/>
          <pc:sldMk cId="356958304" sldId="381"/>
        </pc:sldMkLst>
        <pc:spChg chg="add del mod">
          <ac:chgData name="Louise Elliott" userId="S::louise.elliott@sces.org.uk::4dd3eac6-b09a-4cbc-85e2-726e13a4430f" providerId="AD" clId="Web-{4F724B13-744C-1EAC-180F-45964DE0DB3E}" dt="2022-11-24T14:51:54.671" v="592"/>
          <ac:spMkLst>
            <pc:docMk/>
            <pc:sldMk cId="356958304" sldId="381"/>
            <ac:spMk id="4" creationId="{BCC54402-3825-4BBE-93F4-CBD9C9C96228}"/>
          </ac:spMkLst>
        </pc:spChg>
        <pc:spChg chg="mod">
          <ac:chgData name="Louise Elliott" userId="S::louise.elliott@sces.org.uk::4dd3eac6-b09a-4cbc-85e2-726e13a4430f" providerId="AD" clId="Web-{4F724B13-744C-1EAC-180F-45964DE0DB3E}" dt="2022-11-24T14:51:43.296" v="584" actId="20577"/>
          <ac:spMkLst>
            <pc:docMk/>
            <pc:sldMk cId="356958304" sldId="381"/>
            <ac:spMk id="49156" creationId="{282E839D-E90F-9E6A-DED1-4B77183A1DE8}"/>
          </ac:spMkLst>
        </pc:spChg>
        <pc:picChg chg="add del mod ord">
          <ac:chgData name="Louise Elliott" userId="S::louise.elliott@sces.org.uk::4dd3eac6-b09a-4cbc-85e2-726e13a4430f" providerId="AD" clId="Web-{4F724B13-744C-1EAC-180F-45964DE0DB3E}" dt="2022-11-24T14:54:20.692" v="594"/>
          <ac:picMkLst>
            <pc:docMk/>
            <pc:sldMk cId="356958304" sldId="381"/>
            <ac:picMk id="3" creationId="{C73E579C-A1A4-0134-1EDA-708413C79F8F}"/>
          </ac:picMkLst>
        </pc:picChg>
        <pc:picChg chg="add mod">
          <ac:chgData name="Louise Elliott" userId="S::louise.elliott@sces.org.uk::4dd3eac6-b09a-4cbc-85e2-726e13a4430f" providerId="AD" clId="Web-{4F724B13-744C-1EAC-180F-45964DE0DB3E}" dt="2022-11-24T14:55:00.365" v="603" actId="1076"/>
          <ac:picMkLst>
            <pc:docMk/>
            <pc:sldMk cId="356958304" sldId="381"/>
            <ac:picMk id="6" creationId="{765885BB-EC18-A632-34F6-5BBD3D5A56BC}"/>
          </ac:picMkLst>
        </pc:picChg>
      </pc:sldChg>
      <pc:sldChg chg="del">
        <pc:chgData name="Louise Elliott" userId="S::louise.elliott@sces.org.uk::4dd3eac6-b09a-4cbc-85e2-726e13a4430f" providerId="AD" clId="Web-{4F724B13-744C-1EAC-180F-45964DE0DB3E}" dt="2022-11-24T14:56:21.993" v="606"/>
        <pc:sldMkLst>
          <pc:docMk/>
          <pc:sldMk cId="719607020" sldId="383"/>
        </pc:sldMkLst>
      </pc:sldChg>
      <pc:sldChg chg="add ord replId">
        <pc:chgData name="Louise Elliott" userId="S::louise.elliott@sces.org.uk::4dd3eac6-b09a-4cbc-85e2-726e13a4430f" providerId="AD" clId="Web-{4F724B13-744C-1EAC-180F-45964DE0DB3E}" dt="2022-11-24T14:56:19.587" v="605"/>
        <pc:sldMkLst>
          <pc:docMk/>
          <pc:sldMk cId="4286264307" sldId="386"/>
        </pc:sldMkLst>
      </pc:sldChg>
    </pc:docChg>
  </pc:docChgLst>
  <pc:docChgLst>
    <pc:chgData name="Louise Elliott" userId="4dd3eac6-b09a-4cbc-85e2-726e13a4430f" providerId="ADAL" clId="{760E9922-FA57-4F8E-88EE-D334C4EFE85E}"/>
    <pc:docChg chg="custSel addSld delSld modSld">
      <pc:chgData name="Louise Elliott" userId="4dd3eac6-b09a-4cbc-85e2-726e13a4430f" providerId="ADAL" clId="{760E9922-FA57-4F8E-88EE-D334C4EFE85E}" dt="2022-10-31T14:23:45.742" v="1982" actId="20577"/>
      <pc:docMkLst>
        <pc:docMk/>
      </pc:docMkLst>
      <pc:sldChg chg="modSp mod">
        <pc:chgData name="Louise Elliott" userId="4dd3eac6-b09a-4cbc-85e2-726e13a4430f" providerId="ADAL" clId="{760E9922-FA57-4F8E-88EE-D334C4EFE85E}" dt="2022-10-31T13:27:43.474" v="47" actId="1440"/>
        <pc:sldMkLst>
          <pc:docMk/>
          <pc:sldMk cId="0" sldId="323"/>
        </pc:sldMkLst>
        <pc:picChg chg="mod">
          <ac:chgData name="Louise Elliott" userId="4dd3eac6-b09a-4cbc-85e2-726e13a4430f" providerId="ADAL" clId="{760E9922-FA57-4F8E-88EE-D334C4EFE85E}" dt="2022-10-31T13:27:43.474" v="47" actId="1440"/>
          <ac:picMkLst>
            <pc:docMk/>
            <pc:sldMk cId="0" sldId="323"/>
            <ac:picMk id="3077" creationId="{B2BDF80D-46B2-EDED-C9E3-94FF9E1E447C}"/>
          </ac:picMkLst>
        </pc:picChg>
        <pc:picChg chg="mod">
          <ac:chgData name="Louise Elliott" userId="4dd3eac6-b09a-4cbc-85e2-726e13a4430f" providerId="ADAL" clId="{760E9922-FA57-4F8E-88EE-D334C4EFE85E}" dt="2022-10-31T13:27:38.624" v="45" actId="2085"/>
          <ac:picMkLst>
            <pc:docMk/>
            <pc:sldMk cId="0" sldId="323"/>
            <ac:picMk id="3078" creationId="{1FD537E6-2164-8691-C59A-882B56FE9888}"/>
          </ac:picMkLst>
        </pc:picChg>
      </pc:sldChg>
      <pc:sldChg chg="modSp mod">
        <pc:chgData name="Louise Elliott" userId="4dd3eac6-b09a-4cbc-85e2-726e13a4430f" providerId="ADAL" clId="{760E9922-FA57-4F8E-88EE-D334C4EFE85E}" dt="2022-10-31T13:25:58.281" v="10" actId="20577"/>
        <pc:sldMkLst>
          <pc:docMk/>
          <pc:sldMk cId="0" sldId="324"/>
        </pc:sldMkLst>
        <pc:spChg chg="mod">
          <ac:chgData name="Louise Elliott" userId="4dd3eac6-b09a-4cbc-85e2-726e13a4430f" providerId="ADAL" clId="{760E9922-FA57-4F8E-88EE-D334C4EFE85E}" dt="2022-10-31T13:25:58.281" v="10" actId="20577"/>
          <ac:spMkLst>
            <pc:docMk/>
            <pc:sldMk cId="0" sldId="324"/>
            <ac:spMk id="3" creationId="{A6BA0CAD-68F0-2FCF-6A6F-EEA40C95CCB6}"/>
          </ac:spMkLst>
        </pc:spChg>
      </pc:sldChg>
      <pc:sldChg chg="del">
        <pc:chgData name="Louise Elliott" userId="4dd3eac6-b09a-4cbc-85e2-726e13a4430f" providerId="ADAL" clId="{760E9922-FA57-4F8E-88EE-D334C4EFE85E}" dt="2022-10-31T13:43:32.986" v="866" actId="47"/>
        <pc:sldMkLst>
          <pc:docMk/>
          <pc:sldMk cId="0" sldId="329"/>
        </pc:sldMkLst>
      </pc:sldChg>
      <pc:sldChg chg="modSp mod modNotesTx">
        <pc:chgData name="Louise Elliott" userId="4dd3eac6-b09a-4cbc-85e2-726e13a4430f" providerId="ADAL" clId="{760E9922-FA57-4F8E-88EE-D334C4EFE85E}" dt="2022-10-31T14:23:32.624" v="1981" actId="114"/>
        <pc:sldMkLst>
          <pc:docMk/>
          <pc:sldMk cId="0" sldId="330"/>
        </pc:sldMkLst>
        <pc:spChg chg="mod">
          <ac:chgData name="Louise Elliott" userId="4dd3eac6-b09a-4cbc-85e2-726e13a4430f" providerId="ADAL" clId="{760E9922-FA57-4F8E-88EE-D334C4EFE85E}" dt="2022-10-31T14:23:32.624" v="1981" actId="114"/>
          <ac:spMkLst>
            <pc:docMk/>
            <pc:sldMk cId="0" sldId="330"/>
            <ac:spMk id="4" creationId="{E2C91FEA-306A-0BD5-3F7C-9FFD041BDE0C}"/>
          </ac:spMkLst>
        </pc:spChg>
      </pc:sldChg>
      <pc:sldChg chg="modSp mod">
        <pc:chgData name="Louise Elliott" userId="4dd3eac6-b09a-4cbc-85e2-726e13a4430f" providerId="ADAL" clId="{760E9922-FA57-4F8E-88EE-D334C4EFE85E}" dt="2022-10-31T14:23:45.742" v="1982" actId="20577"/>
        <pc:sldMkLst>
          <pc:docMk/>
          <pc:sldMk cId="0" sldId="332"/>
        </pc:sldMkLst>
        <pc:spChg chg="mod">
          <ac:chgData name="Louise Elliott" userId="4dd3eac6-b09a-4cbc-85e2-726e13a4430f" providerId="ADAL" clId="{760E9922-FA57-4F8E-88EE-D334C4EFE85E}" dt="2022-10-31T14:23:45.742" v="1982" actId="20577"/>
          <ac:spMkLst>
            <pc:docMk/>
            <pc:sldMk cId="0" sldId="332"/>
            <ac:spMk id="2" creationId="{F469EB6D-B868-391E-4C78-A887F504DF6E}"/>
          </ac:spMkLst>
        </pc:spChg>
        <pc:spChg chg="mod">
          <ac:chgData name="Louise Elliott" userId="4dd3eac6-b09a-4cbc-85e2-726e13a4430f" providerId="ADAL" clId="{760E9922-FA57-4F8E-88EE-D334C4EFE85E}" dt="2022-10-31T14:19:32.858" v="1763" actId="20577"/>
          <ac:spMkLst>
            <pc:docMk/>
            <pc:sldMk cId="0" sldId="332"/>
            <ac:spMk id="4" creationId="{299A4A0A-116E-10CC-E93B-79D7D2ABADC3}"/>
          </ac:spMkLst>
        </pc:spChg>
      </pc:sldChg>
      <pc:sldChg chg="modSp mod">
        <pc:chgData name="Louise Elliott" userId="4dd3eac6-b09a-4cbc-85e2-726e13a4430f" providerId="ADAL" clId="{760E9922-FA57-4F8E-88EE-D334C4EFE85E}" dt="2022-10-31T13:28:23.094" v="62" actId="113"/>
        <pc:sldMkLst>
          <pc:docMk/>
          <pc:sldMk cId="1002195455" sldId="349"/>
        </pc:sldMkLst>
        <pc:spChg chg="mod">
          <ac:chgData name="Louise Elliott" userId="4dd3eac6-b09a-4cbc-85e2-726e13a4430f" providerId="ADAL" clId="{760E9922-FA57-4F8E-88EE-D334C4EFE85E}" dt="2022-10-31T13:26:21.161" v="20" actId="20577"/>
          <ac:spMkLst>
            <pc:docMk/>
            <pc:sldMk cId="1002195455" sldId="349"/>
            <ac:spMk id="3" creationId="{7E63CE16-9F8E-1CB0-E0A6-915617A60CF6}"/>
          </ac:spMkLst>
        </pc:spChg>
        <pc:spChg chg="mod">
          <ac:chgData name="Louise Elliott" userId="4dd3eac6-b09a-4cbc-85e2-726e13a4430f" providerId="ADAL" clId="{760E9922-FA57-4F8E-88EE-D334C4EFE85E}" dt="2022-10-31T13:28:15.517" v="61" actId="20577"/>
          <ac:spMkLst>
            <pc:docMk/>
            <pc:sldMk cId="1002195455" sldId="349"/>
            <ac:spMk id="4" creationId="{FDC7DE40-DFDE-7EF7-7D2C-7C08147ABA81}"/>
          </ac:spMkLst>
        </pc:spChg>
        <pc:spChg chg="mod">
          <ac:chgData name="Louise Elliott" userId="4dd3eac6-b09a-4cbc-85e2-726e13a4430f" providerId="ADAL" clId="{760E9922-FA57-4F8E-88EE-D334C4EFE85E}" dt="2022-10-31T13:28:10.262" v="59" actId="20577"/>
          <ac:spMkLst>
            <pc:docMk/>
            <pc:sldMk cId="1002195455" sldId="349"/>
            <ac:spMk id="5" creationId="{D17F40B0-1D9B-51CC-9D28-DC86DE33C289}"/>
          </ac:spMkLst>
        </pc:spChg>
        <pc:spChg chg="mod">
          <ac:chgData name="Louise Elliott" userId="4dd3eac6-b09a-4cbc-85e2-726e13a4430f" providerId="ADAL" clId="{760E9922-FA57-4F8E-88EE-D334C4EFE85E}" dt="2022-10-31T13:28:23.094" v="62" actId="113"/>
          <ac:spMkLst>
            <pc:docMk/>
            <pc:sldMk cId="1002195455" sldId="349"/>
            <ac:spMk id="8" creationId="{51E01A6C-D2DA-F11E-CD1E-39481A8D1952}"/>
          </ac:spMkLst>
        </pc:spChg>
      </pc:sldChg>
      <pc:sldChg chg="modSp mod">
        <pc:chgData name="Louise Elliott" userId="4dd3eac6-b09a-4cbc-85e2-726e13a4430f" providerId="ADAL" clId="{760E9922-FA57-4F8E-88EE-D334C4EFE85E}" dt="2022-10-31T13:33:12.615" v="487" actId="1076"/>
        <pc:sldMkLst>
          <pc:docMk/>
          <pc:sldMk cId="2709537000" sldId="350"/>
        </pc:sldMkLst>
        <pc:spChg chg="mod">
          <ac:chgData name="Louise Elliott" userId="4dd3eac6-b09a-4cbc-85e2-726e13a4430f" providerId="ADAL" clId="{760E9922-FA57-4F8E-88EE-D334C4EFE85E}" dt="2022-10-31T13:32:23.912" v="396" actId="403"/>
          <ac:spMkLst>
            <pc:docMk/>
            <pc:sldMk cId="2709537000" sldId="350"/>
            <ac:spMk id="8" creationId="{3F2FF0AA-21EC-ACD2-7F0A-DDB4288B876E}"/>
          </ac:spMkLst>
        </pc:spChg>
        <pc:spChg chg="mod">
          <ac:chgData name="Louise Elliott" userId="4dd3eac6-b09a-4cbc-85e2-726e13a4430f" providerId="ADAL" clId="{760E9922-FA57-4F8E-88EE-D334C4EFE85E}" dt="2022-10-31T13:32:54.688" v="482" actId="313"/>
          <ac:spMkLst>
            <pc:docMk/>
            <pc:sldMk cId="2709537000" sldId="350"/>
            <ac:spMk id="9" creationId="{4CE68ACC-8E0A-9C49-7AD8-EB165A6C6587}"/>
          </ac:spMkLst>
        </pc:spChg>
        <pc:spChg chg="mod">
          <ac:chgData name="Louise Elliott" userId="4dd3eac6-b09a-4cbc-85e2-726e13a4430f" providerId="ADAL" clId="{760E9922-FA57-4F8E-88EE-D334C4EFE85E}" dt="2022-10-31T13:31:39.887" v="316" actId="14100"/>
          <ac:spMkLst>
            <pc:docMk/>
            <pc:sldMk cId="2709537000" sldId="350"/>
            <ac:spMk id="10" creationId="{879DDB3E-6093-432E-B174-61DC1A784C2C}"/>
          </ac:spMkLst>
        </pc:spChg>
        <pc:spChg chg="mod">
          <ac:chgData name="Louise Elliott" userId="4dd3eac6-b09a-4cbc-85e2-726e13a4430f" providerId="ADAL" clId="{760E9922-FA57-4F8E-88EE-D334C4EFE85E}" dt="2022-10-31T13:33:09.695" v="486" actId="1076"/>
          <ac:spMkLst>
            <pc:docMk/>
            <pc:sldMk cId="2709537000" sldId="350"/>
            <ac:spMk id="13" creationId="{CC5B6F1B-753E-77E1-21B6-196839D6BA8D}"/>
          </ac:spMkLst>
        </pc:spChg>
        <pc:spChg chg="mod">
          <ac:chgData name="Louise Elliott" userId="4dd3eac6-b09a-4cbc-85e2-726e13a4430f" providerId="ADAL" clId="{760E9922-FA57-4F8E-88EE-D334C4EFE85E}" dt="2022-10-31T13:33:12.615" v="487" actId="1076"/>
          <ac:spMkLst>
            <pc:docMk/>
            <pc:sldMk cId="2709537000" sldId="350"/>
            <ac:spMk id="14" creationId="{2B63E2B6-96A0-D0B6-674C-989F76D19382}"/>
          </ac:spMkLst>
        </pc:spChg>
      </pc:sldChg>
      <pc:sldChg chg="addSp delSp modSp mod modAnim">
        <pc:chgData name="Louise Elliott" userId="4dd3eac6-b09a-4cbc-85e2-726e13a4430f" providerId="ADAL" clId="{760E9922-FA57-4F8E-88EE-D334C4EFE85E}" dt="2022-10-31T14:17:52.882" v="1742" actId="404"/>
        <pc:sldMkLst>
          <pc:docMk/>
          <pc:sldMk cId="3410079962" sldId="351"/>
        </pc:sldMkLst>
        <pc:spChg chg="mod">
          <ac:chgData name="Louise Elliott" userId="4dd3eac6-b09a-4cbc-85e2-726e13a4430f" providerId="ADAL" clId="{760E9922-FA57-4F8E-88EE-D334C4EFE85E}" dt="2022-10-31T14:17:52.882" v="1742" actId="404"/>
          <ac:spMkLst>
            <pc:docMk/>
            <pc:sldMk cId="3410079962" sldId="351"/>
            <ac:spMk id="4" creationId="{E6972794-90F7-8C10-4779-C861F5CBC103}"/>
          </ac:spMkLst>
        </pc:spChg>
        <pc:spChg chg="mod">
          <ac:chgData name="Louise Elliott" userId="4dd3eac6-b09a-4cbc-85e2-726e13a4430f" providerId="ADAL" clId="{760E9922-FA57-4F8E-88EE-D334C4EFE85E}" dt="2022-10-31T14:04:39.579" v="1517" actId="114"/>
          <ac:spMkLst>
            <pc:docMk/>
            <pc:sldMk cId="3410079962" sldId="351"/>
            <ac:spMk id="10" creationId="{3E03E8A3-636B-2FEC-1C73-D100A4D1DB37}"/>
          </ac:spMkLst>
        </pc:spChg>
        <pc:graphicFrameChg chg="add del mod modGraphic">
          <ac:chgData name="Louise Elliott" userId="4dd3eac6-b09a-4cbc-85e2-726e13a4430f" providerId="ADAL" clId="{760E9922-FA57-4F8E-88EE-D334C4EFE85E}" dt="2022-10-31T14:09:34.266" v="1661" actId="478"/>
          <ac:graphicFrameMkLst>
            <pc:docMk/>
            <pc:sldMk cId="3410079962" sldId="351"/>
            <ac:graphicFrameMk id="6" creationId="{F9FC650C-A8C4-127D-B9C6-7AB87E8EE041}"/>
          </ac:graphicFrameMkLst>
        </pc:graphicFrameChg>
        <pc:graphicFrameChg chg="add mod modGraphic">
          <ac:chgData name="Louise Elliott" userId="4dd3eac6-b09a-4cbc-85e2-726e13a4430f" providerId="ADAL" clId="{760E9922-FA57-4F8E-88EE-D334C4EFE85E}" dt="2022-10-31T14:17:32.373" v="1735" actId="20577"/>
          <ac:graphicFrameMkLst>
            <pc:docMk/>
            <pc:sldMk cId="3410079962" sldId="351"/>
            <ac:graphicFrameMk id="7" creationId="{72EA7513-8772-0DF7-1EF3-2ABC54CCC4E7}"/>
          </ac:graphicFrameMkLst>
        </pc:graphicFrameChg>
        <pc:picChg chg="mod">
          <ac:chgData name="Louise Elliott" userId="4dd3eac6-b09a-4cbc-85e2-726e13a4430f" providerId="ADAL" clId="{760E9922-FA57-4F8E-88EE-D334C4EFE85E}" dt="2022-10-31T14:10:25.306" v="1673" actId="688"/>
          <ac:picMkLst>
            <pc:docMk/>
            <pc:sldMk cId="3410079962" sldId="351"/>
            <ac:picMk id="17" creationId="{75725BC6-3A2E-60CA-F1ED-DE33729D8548}"/>
          </ac:picMkLst>
        </pc:picChg>
      </pc:sldChg>
      <pc:sldChg chg="addSp delSp modSp new mod modAnim">
        <pc:chgData name="Louise Elliott" userId="4dd3eac6-b09a-4cbc-85e2-726e13a4430f" providerId="ADAL" clId="{760E9922-FA57-4F8E-88EE-D334C4EFE85E}" dt="2022-10-31T13:44:04.635" v="870" actId="14100"/>
        <pc:sldMkLst>
          <pc:docMk/>
          <pc:sldMk cId="4265341375" sldId="384"/>
        </pc:sldMkLst>
        <pc:spChg chg="mod">
          <ac:chgData name="Louise Elliott" userId="4dd3eac6-b09a-4cbc-85e2-726e13a4430f" providerId="ADAL" clId="{760E9922-FA57-4F8E-88EE-D334C4EFE85E}" dt="2022-10-31T13:40:35.416" v="667" actId="20577"/>
          <ac:spMkLst>
            <pc:docMk/>
            <pc:sldMk cId="4265341375" sldId="384"/>
            <ac:spMk id="2" creationId="{97BB9CCC-77EC-E3B1-420F-898F5E900545}"/>
          </ac:spMkLst>
        </pc:spChg>
        <pc:spChg chg="mod">
          <ac:chgData name="Louise Elliott" userId="4dd3eac6-b09a-4cbc-85e2-726e13a4430f" providerId="ADAL" clId="{760E9922-FA57-4F8E-88EE-D334C4EFE85E}" dt="2022-10-31T13:44:01.328" v="869" actId="20577"/>
          <ac:spMkLst>
            <pc:docMk/>
            <pc:sldMk cId="4265341375" sldId="384"/>
            <ac:spMk id="3" creationId="{DE82C0CA-CB00-C4EA-D580-E276ACD70E8E}"/>
          </ac:spMkLst>
        </pc:spChg>
        <pc:spChg chg="add del mod">
          <ac:chgData name="Louise Elliott" userId="4dd3eac6-b09a-4cbc-85e2-726e13a4430f" providerId="ADAL" clId="{760E9922-FA57-4F8E-88EE-D334C4EFE85E}" dt="2022-10-31T13:37:49.936" v="617" actId="478"/>
          <ac:spMkLst>
            <pc:docMk/>
            <pc:sldMk cId="4265341375" sldId="384"/>
            <ac:spMk id="6" creationId="{C3E74BF9-E467-CA14-D9FF-44A61EC742EE}"/>
          </ac:spMkLst>
        </pc:spChg>
        <pc:picChg chg="add del mod">
          <ac:chgData name="Louise Elliott" userId="4dd3eac6-b09a-4cbc-85e2-726e13a4430f" providerId="ADAL" clId="{760E9922-FA57-4F8E-88EE-D334C4EFE85E}" dt="2022-10-31T13:39:41.354" v="638" actId="21"/>
          <ac:picMkLst>
            <pc:docMk/>
            <pc:sldMk cId="4265341375" sldId="384"/>
            <ac:picMk id="5" creationId="{368D7F21-5E8C-D654-D4CA-917181355728}"/>
          </ac:picMkLst>
        </pc:picChg>
        <pc:picChg chg="add mod">
          <ac:chgData name="Louise Elliott" userId="4dd3eac6-b09a-4cbc-85e2-726e13a4430f" providerId="ADAL" clId="{760E9922-FA57-4F8E-88EE-D334C4EFE85E}" dt="2022-10-31T13:41:09.657" v="676" actId="14100"/>
          <ac:picMkLst>
            <pc:docMk/>
            <pc:sldMk cId="4265341375" sldId="384"/>
            <ac:picMk id="7" creationId="{2A50FA70-D8B3-EFC3-76DA-77A2D9C218B6}"/>
          </ac:picMkLst>
        </pc:picChg>
        <pc:picChg chg="add mod">
          <ac:chgData name="Louise Elliott" userId="4dd3eac6-b09a-4cbc-85e2-726e13a4430f" providerId="ADAL" clId="{760E9922-FA57-4F8E-88EE-D334C4EFE85E}" dt="2022-10-31T13:43:09.411" v="865" actId="1076"/>
          <ac:picMkLst>
            <pc:docMk/>
            <pc:sldMk cId="4265341375" sldId="384"/>
            <ac:picMk id="8" creationId="{9D934DD7-CB20-2B64-D496-CB7AE55A5543}"/>
          </ac:picMkLst>
        </pc:picChg>
        <pc:picChg chg="add mod">
          <ac:chgData name="Louise Elliott" userId="4dd3eac6-b09a-4cbc-85e2-726e13a4430f" providerId="ADAL" clId="{760E9922-FA57-4F8E-88EE-D334C4EFE85E}" dt="2022-10-31T13:44:04.635" v="870" actId="14100"/>
          <ac:picMkLst>
            <pc:docMk/>
            <pc:sldMk cId="4265341375" sldId="384"/>
            <ac:picMk id="9" creationId="{C6BC296B-1087-C3A1-6858-59FD2359F3CD}"/>
          </ac:picMkLst>
        </pc:picChg>
      </pc:sldChg>
      <pc:sldChg chg="add del">
        <pc:chgData name="Louise Elliott" userId="4dd3eac6-b09a-4cbc-85e2-726e13a4430f" providerId="ADAL" clId="{760E9922-FA57-4F8E-88EE-D334C4EFE85E}" dt="2022-10-31T14:04:51.959" v="1520" actId="47"/>
        <pc:sldMkLst>
          <pc:docMk/>
          <pc:sldMk cId="495072739" sldId="385"/>
        </pc:sldMkLst>
      </pc:sldChg>
      <pc:sldChg chg="modSp add mod modAnim">
        <pc:chgData name="Louise Elliott" userId="4dd3eac6-b09a-4cbc-85e2-726e13a4430f" providerId="ADAL" clId="{760E9922-FA57-4F8E-88EE-D334C4EFE85E}" dt="2022-10-31T14:17:58.870" v="1749" actId="20577"/>
        <pc:sldMkLst>
          <pc:docMk/>
          <pc:sldMk cId="835759328" sldId="385"/>
        </pc:sldMkLst>
        <pc:spChg chg="mod">
          <ac:chgData name="Louise Elliott" userId="4dd3eac6-b09a-4cbc-85e2-726e13a4430f" providerId="ADAL" clId="{760E9922-FA57-4F8E-88EE-D334C4EFE85E}" dt="2022-10-31T14:16:13.250" v="1686" actId="1076"/>
          <ac:spMkLst>
            <pc:docMk/>
            <pc:sldMk cId="835759328" sldId="385"/>
            <ac:spMk id="2" creationId="{39AD3DF9-69D3-4D6A-6BB5-776F9751F9CD}"/>
          </ac:spMkLst>
        </pc:spChg>
        <pc:spChg chg="mod">
          <ac:chgData name="Louise Elliott" userId="4dd3eac6-b09a-4cbc-85e2-726e13a4430f" providerId="ADAL" clId="{760E9922-FA57-4F8E-88EE-D334C4EFE85E}" dt="2022-10-31T14:17:58.870" v="1749" actId="20577"/>
          <ac:spMkLst>
            <pc:docMk/>
            <pc:sldMk cId="835759328" sldId="385"/>
            <ac:spMk id="4" creationId="{E6972794-90F7-8C10-4779-C861F5CBC103}"/>
          </ac:spMkLst>
        </pc:spChg>
        <pc:spChg chg="mod">
          <ac:chgData name="Louise Elliott" userId="4dd3eac6-b09a-4cbc-85e2-726e13a4430f" providerId="ADAL" clId="{760E9922-FA57-4F8E-88EE-D334C4EFE85E}" dt="2022-10-31T14:16:14.867" v="1687" actId="1076"/>
          <ac:spMkLst>
            <pc:docMk/>
            <pc:sldMk cId="835759328" sldId="385"/>
            <ac:spMk id="10" creationId="{3E03E8A3-636B-2FEC-1C73-D100A4D1DB37}"/>
          </ac:spMkLst>
        </pc:spChg>
        <pc:picChg chg="mod">
          <ac:chgData name="Louise Elliott" userId="4dd3eac6-b09a-4cbc-85e2-726e13a4430f" providerId="ADAL" clId="{760E9922-FA57-4F8E-88EE-D334C4EFE85E}" dt="2022-10-31T14:16:00.900" v="1683" actId="14100"/>
          <ac:picMkLst>
            <pc:docMk/>
            <pc:sldMk cId="835759328" sldId="385"/>
            <ac:picMk id="17" creationId="{75725BC6-3A2E-60CA-F1ED-DE33729D8548}"/>
          </ac:picMkLst>
        </pc:picChg>
      </pc:sldChg>
    </pc:docChg>
  </pc:docChgLst>
  <pc:docChgLst>
    <pc:chgData name="Louise Elliott" userId="4dd3eac6-b09a-4cbc-85e2-726e13a4430f" providerId="ADAL" clId="{B76E9805-AFDD-4DFE-B5FE-56B92938F447}"/>
    <pc:docChg chg="custSel modSld">
      <pc:chgData name="Louise Elliott" userId="4dd3eac6-b09a-4cbc-85e2-726e13a4430f" providerId="ADAL" clId="{B76E9805-AFDD-4DFE-B5FE-56B92938F447}" dt="2022-10-31T17:15:33.938" v="233" actId="20577"/>
      <pc:docMkLst>
        <pc:docMk/>
      </pc:docMkLst>
      <pc:sldChg chg="modSp mod">
        <pc:chgData name="Louise Elliott" userId="4dd3eac6-b09a-4cbc-85e2-726e13a4430f" providerId="ADAL" clId="{B76E9805-AFDD-4DFE-B5FE-56B92938F447}" dt="2022-10-31T17:10:45.033" v="4" actId="14100"/>
        <pc:sldMkLst>
          <pc:docMk/>
          <pc:sldMk cId="0" sldId="330"/>
        </pc:sldMkLst>
        <pc:spChg chg="mod">
          <ac:chgData name="Louise Elliott" userId="4dd3eac6-b09a-4cbc-85e2-726e13a4430f" providerId="ADAL" clId="{B76E9805-AFDD-4DFE-B5FE-56B92938F447}" dt="2022-10-31T17:10:40.672" v="2" actId="1076"/>
          <ac:spMkLst>
            <pc:docMk/>
            <pc:sldMk cId="0" sldId="330"/>
            <ac:spMk id="4" creationId="{E2C91FEA-306A-0BD5-3F7C-9FFD041BDE0C}"/>
          </ac:spMkLst>
        </pc:spChg>
        <pc:picChg chg="mod">
          <ac:chgData name="Louise Elliott" userId="4dd3eac6-b09a-4cbc-85e2-726e13a4430f" providerId="ADAL" clId="{B76E9805-AFDD-4DFE-B5FE-56B92938F447}" dt="2022-10-31T17:10:45.033" v="4" actId="14100"/>
          <ac:picMkLst>
            <pc:docMk/>
            <pc:sldMk cId="0" sldId="330"/>
            <ac:picMk id="2" creationId="{36F88CEB-7259-B34A-DFE8-777BD0A7188E}"/>
          </ac:picMkLst>
        </pc:picChg>
      </pc:sldChg>
      <pc:sldChg chg="modSp mod">
        <pc:chgData name="Louise Elliott" userId="4dd3eac6-b09a-4cbc-85e2-726e13a4430f" providerId="ADAL" clId="{B76E9805-AFDD-4DFE-B5FE-56B92938F447}" dt="2022-10-31T17:15:33.938" v="233" actId="20577"/>
        <pc:sldMkLst>
          <pc:docMk/>
          <pc:sldMk cId="1683108734" sldId="352"/>
        </pc:sldMkLst>
        <pc:graphicFrameChg chg="modGraphic">
          <ac:chgData name="Louise Elliott" userId="4dd3eac6-b09a-4cbc-85e2-726e13a4430f" providerId="ADAL" clId="{B76E9805-AFDD-4DFE-B5FE-56B92938F447}" dt="2022-10-31T17:15:33.938" v="233" actId="20577"/>
          <ac:graphicFrameMkLst>
            <pc:docMk/>
            <pc:sldMk cId="1683108734" sldId="352"/>
            <ac:graphicFrameMk id="6" creationId="{FCBB0749-CAF0-01E9-B0E5-8E4573EC4566}"/>
          </ac:graphicFrameMkLst>
        </pc:graphicFrameChg>
      </pc:sldChg>
    </pc:docChg>
  </pc:docChgLst>
  <pc:docChgLst>
    <pc:chgData name="Louise Elliott" userId="4dd3eac6-b09a-4cbc-85e2-726e13a4430f" providerId="ADAL" clId="{805D64A1-2D13-4AED-B152-68FF06CFB8C1}"/>
    <pc:docChg chg="undo custSel addSld delSld modSld sldOrd modMainMaster">
      <pc:chgData name="Louise Elliott" userId="4dd3eac6-b09a-4cbc-85e2-726e13a4430f" providerId="ADAL" clId="{805D64A1-2D13-4AED-B152-68FF06CFB8C1}" dt="2022-10-10T11:53:14.012" v="4532" actId="47"/>
      <pc:docMkLst>
        <pc:docMk/>
      </pc:docMkLst>
      <pc:sldChg chg="addSp delSp modSp">
        <pc:chgData name="Louise Elliott" userId="4dd3eac6-b09a-4cbc-85e2-726e13a4430f" providerId="ADAL" clId="{805D64A1-2D13-4AED-B152-68FF06CFB8C1}" dt="2022-09-28T13:36:18.208" v="53" actId="14100"/>
        <pc:sldMkLst>
          <pc:docMk/>
          <pc:sldMk cId="0" sldId="323"/>
        </pc:sldMkLst>
        <pc:picChg chg="add del">
          <ac:chgData name="Louise Elliott" userId="4dd3eac6-b09a-4cbc-85e2-726e13a4430f" providerId="ADAL" clId="{805D64A1-2D13-4AED-B152-68FF06CFB8C1}" dt="2022-09-28T13:35:44.953" v="43" actId="478"/>
          <ac:picMkLst>
            <pc:docMk/>
            <pc:sldMk cId="0" sldId="323"/>
            <ac:picMk id="1026" creationId="{2C6FF5D8-A52D-0A95-022E-DEC7FBE5A6A2}"/>
          </ac:picMkLst>
        </pc:picChg>
        <pc:picChg chg="add mod">
          <ac:chgData name="Louise Elliott" userId="4dd3eac6-b09a-4cbc-85e2-726e13a4430f" providerId="ADAL" clId="{805D64A1-2D13-4AED-B152-68FF06CFB8C1}" dt="2022-09-28T13:36:18.208" v="53" actId="14100"/>
          <ac:picMkLst>
            <pc:docMk/>
            <pc:sldMk cId="0" sldId="323"/>
            <ac:picMk id="1028" creationId="{A0CFB620-8FE3-6604-6571-65428046C648}"/>
          </ac:picMkLst>
        </pc:picChg>
        <pc:picChg chg="del mod">
          <ac:chgData name="Louise Elliott" userId="4dd3eac6-b09a-4cbc-85e2-726e13a4430f" providerId="ADAL" clId="{805D64A1-2D13-4AED-B152-68FF06CFB8C1}" dt="2022-09-28T13:35:44.953" v="43" actId="478"/>
          <ac:picMkLst>
            <pc:docMk/>
            <pc:sldMk cId="0" sldId="323"/>
            <ac:picMk id="3075" creationId="{1160461A-0FD7-8B73-32AB-472523EB4FB2}"/>
          </ac:picMkLst>
        </pc:picChg>
        <pc:picChg chg="mod">
          <ac:chgData name="Louise Elliott" userId="4dd3eac6-b09a-4cbc-85e2-726e13a4430f" providerId="ADAL" clId="{805D64A1-2D13-4AED-B152-68FF06CFB8C1}" dt="2022-09-28T13:34:17.266" v="36" actId="1440"/>
          <ac:picMkLst>
            <pc:docMk/>
            <pc:sldMk cId="0" sldId="323"/>
            <ac:picMk id="3078" creationId="{1FD537E6-2164-8691-C59A-882B56FE9888}"/>
          </ac:picMkLst>
        </pc:picChg>
        <pc:picChg chg="mod">
          <ac:chgData name="Louise Elliott" userId="4dd3eac6-b09a-4cbc-85e2-726e13a4430f" providerId="ADAL" clId="{805D64A1-2D13-4AED-B152-68FF06CFB8C1}" dt="2022-09-28T13:36:13.957" v="50" actId="1076"/>
          <ac:picMkLst>
            <pc:docMk/>
            <pc:sldMk cId="0" sldId="323"/>
            <ac:picMk id="3081" creationId="{D6357921-8DAE-D6AD-8485-5027CAFC4E6E}"/>
          </ac:picMkLst>
        </pc:picChg>
      </pc:sldChg>
      <pc:sldChg chg="modSp mod">
        <pc:chgData name="Louise Elliott" userId="4dd3eac6-b09a-4cbc-85e2-726e13a4430f" providerId="ADAL" clId="{805D64A1-2D13-4AED-B152-68FF06CFB8C1}" dt="2022-09-28T13:38:14.292" v="76" actId="20577"/>
        <pc:sldMkLst>
          <pc:docMk/>
          <pc:sldMk cId="0" sldId="324"/>
        </pc:sldMkLst>
        <pc:spChg chg="mod">
          <ac:chgData name="Louise Elliott" userId="4dd3eac6-b09a-4cbc-85e2-726e13a4430f" providerId="ADAL" clId="{805D64A1-2D13-4AED-B152-68FF06CFB8C1}" dt="2022-09-28T13:38:14.292" v="76" actId="20577"/>
          <ac:spMkLst>
            <pc:docMk/>
            <pc:sldMk cId="0" sldId="324"/>
            <ac:spMk id="3" creationId="{A6BA0CAD-68F0-2FCF-6A6F-EEA40C95CCB6}"/>
          </ac:spMkLst>
        </pc:spChg>
      </pc:sldChg>
      <pc:sldChg chg="addSp delSp modSp mod modAnim">
        <pc:chgData name="Louise Elliott" userId="4dd3eac6-b09a-4cbc-85e2-726e13a4430f" providerId="ADAL" clId="{805D64A1-2D13-4AED-B152-68FF06CFB8C1}" dt="2022-09-28T14:03:47.707" v="207" actId="14100"/>
        <pc:sldMkLst>
          <pc:docMk/>
          <pc:sldMk cId="0" sldId="329"/>
        </pc:sldMkLst>
        <pc:spChg chg="add del mod">
          <ac:chgData name="Louise Elliott" userId="4dd3eac6-b09a-4cbc-85e2-726e13a4430f" providerId="ADAL" clId="{805D64A1-2D13-4AED-B152-68FF06CFB8C1}" dt="2022-09-28T14:03:37.127" v="203"/>
          <ac:spMkLst>
            <pc:docMk/>
            <pc:sldMk cId="0" sldId="329"/>
            <ac:spMk id="4" creationId="{EE32C773-5370-D648-1C69-4B51A7851D16}"/>
          </ac:spMkLst>
        </pc:spChg>
        <pc:spChg chg="mod">
          <ac:chgData name="Louise Elliott" userId="4dd3eac6-b09a-4cbc-85e2-726e13a4430f" providerId="ADAL" clId="{805D64A1-2D13-4AED-B152-68FF06CFB8C1}" dt="2022-09-28T14:03:47.707" v="207" actId="14100"/>
          <ac:spMkLst>
            <pc:docMk/>
            <pc:sldMk cId="0" sldId="329"/>
            <ac:spMk id="10" creationId="{3E03E8A3-636B-2FEC-1C73-D100A4D1DB37}"/>
          </ac:spMkLst>
        </pc:spChg>
        <pc:picChg chg="add mod">
          <ac:chgData name="Louise Elliott" userId="4dd3eac6-b09a-4cbc-85e2-726e13a4430f" providerId="ADAL" clId="{805D64A1-2D13-4AED-B152-68FF06CFB8C1}" dt="2022-09-28T14:03:45.537" v="206" actId="14100"/>
          <ac:picMkLst>
            <pc:docMk/>
            <pc:sldMk cId="0" sldId="329"/>
            <ac:picMk id="6" creationId="{6B27B861-0FD4-02A6-C112-14CEE8D788BF}"/>
          </ac:picMkLst>
        </pc:picChg>
        <pc:picChg chg="del">
          <ac:chgData name="Louise Elliott" userId="4dd3eac6-b09a-4cbc-85e2-726e13a4430f" providerId="ADAL" clId="{805D64A1-2D13-4AED-B152-68FF06CFB8C1}" dt="2022-09-28T14:03:17.807" v="201" actId="478"/>
          <ac:picMkLst>
            <pc:docMk/>
            <pc:sldMk cId="0" sldId="329"/>
            <ac:picMk id="12" creationId="{64AF16B6-EDED-3BA5-C3E1-AEDB6F44AE24}"/>
          </ac:picMkLst>
        </pc:picChg>
      </pc:sldChg>
      <pc:sldChg chg="modSp mod">
        <pc:chgData name="Louise Elliott" userId="4dd3eac6-b09a-4cbc-85e2-726e13a4430f" providerId="ADAL" clId="{805D64A1-2D13-4AED-B152-68FF06CFB8C1}" dt="2022-10-10T11:21:52.156" v="3110" actId="20577"/>
        <pc:sldMkLst>
          <pc:docMk/>
          <pc:sldMk cId="0" sldId="330"/>
        </pc:sldMkLst>
        <pc:spChg chg="mod">
          <ac:chgData name="Louise Elliott" userId="4dd3eac6-b09a-4cbc-85e2-726e13a4430f" providerId="ADAL" clId="{805D64A1-2D13-4AED-B152-68FF06CFB8C1}" dt="2022-10-10T11:21:52.156" v="3110" actId="20577"/>
          <ac:spMkLst>
            <pc:docMk/>
            <pc:sldMk cId="0" sldId="330"/>
            <ac:spMk id="4" creationId="{E2C91FEA-306A-0BD5-3F7C-9FFD041BDE0C}"/>
          </ac:spMkLst>
        </pc:spChg>
      </pc:sldChg>
      <pc:sldChg chg="modSp mod modNotesTx">
        <pc:chgData name="Louise Elliott" userId="4dd3eac6-b09a-4cbc-85e2-726e13a4430f" providerId="ADAL" clId="{805D64A1-2D13-4AED-B152-68FF06CFB8C1}" dt="2022-10-10T11:11:09.117" v="2743" actId="404"/>
        <pc:sldMkLst>
          <pc:docMk/>
          <pc:sldMk cId="0" sldId="332"/>
        </pc:sldMkLst>
        <pc:spChg chg="mod">
          <ac:chgData name="Louise Elliott" userId="4dd3eac6-b09a-4cbc-85e2-726e13a4430f" providerId="ADAL" clId="{805D64A1-2D13-4AED-B152-68FF06CFB8C1}" dt="2022-10-10T11:04:17.641" v="2013" actId="20577"/>
          <ac:spMkLst>
            <pc:docMk/>
            <pc:sldMk cId="0" sldId="332"/>
            <ac:spMk id="2" creationId="{F469EB6D-B868-391E-4C78-A887F504DF6E}"/>
          </ac:spMkLst>
        </pc:spChg>
        <pc:spChg chg="mod">
          <ac:chgData name="Louise Elliott" userId="4dd3eac6-b09a-4cbc-85e2-726e13a4430f" providerId="ADAL" clId="{805D64A1-2D13-4AED-B152-68FF06CFB8C1}" dt="2022-10-10T11:11:09.117" v="2743" actId="404"/>
          <ac:spMkLst>
            <pc:docMk/>
            <pc:sldMk cId="0" sldId="332"/>
            <ac:spMk id="4" creationId="{299A4A0A-116E-10CC-E93B-79D7D2ABADC3}"/>
          </ac:spMkLst>
        </pc:spChg>
      </pc:sldChg>
      <pc:sldChg chg="addSp delSp modSp mod">
        <pc:chgData name="Louise Elliott" userId="4dd3eac6-b09a-4cbc-85e2-726e13a4430f" providerId="ADAL" clId="{805D64A1-2D13-4AED-B152-68FF06CFB8C1}" dt="2022-10-10T11:30:27.848" v="3354" actId="255"/>
        <pc:sldMkLst>
          <pc:docMk/>
          <pc:sldMk cId="0" sldId="339"/>
        </pc:sldMkLst>
        <pc:spChg chg="add del mod">
          <ac:chgData name="Louise Elliott" userId="4dd3eac6-b09a-4cbc-85e2-726e13a4430f" providerId="ADAL" clId="{805D64A1-2D13-4AED-B152-68FF06CFB8C1}" dt="2022-10-10T11:28:12.228" v="3293" actId="478"/>
          <ac:spMkLst>
            <pc:docMk/>
            <pc:sldMk cId="0" sldId="339"/>
            <ac:spMk id="2" creationId="{9CBA9236-945E-F6CC-26DC-B98DD939CAAF}"/>
          </ac:spMkLst>
        </pc:spChg>
        <pc:spChg chg="mod">
          <ac:chgData name="Louise Elliott" userId="4dd3eac6-b09a-4cbc-85e2-726e13a4430f" providerId="ADAL" clId="{805D64A1-2D13-4AED-B152-68FF06CFB8C1}" dt="2022-10-10T11:30:27.848" v="3354" actId="255"/>
          <ac:spMkLst>
            <pc:docMk/>
            <pc:sldMk cId="0" sldId="339"/>
            <ac:spMk id="9" creationId="{54569E1B-6B98-1736-2080-6069476FD3F0}"/>
          </ac:spMkLst>
        </pc:spChg>
        <pc:picChg chg="add mod">
          <ac:chgData name="Louise Elliott" userId="4dd3eac6-b09a-4cbc-85e2-726e13a4430f" providerId="ADAL" clId="{805D64A1-2D13-4AED-B152-68FF06CFB8C1}" dt="2022-10-10T11:27:40.635" v="3291" actId="14100"/>
          <ac:picMkLst>
            <pc:docMk/>
            <pc:sldMk cId="0" sldId="339"/>
            <ac:picMk id="4" creationId="{232779F4-2766-DCE4-E418-DBCDA9E26E30}"/>
          </ac:picMkLst>
        </pc:picChg>
        <pc:picChg chg="del">
          <ac:chgData name="Louise Elliott" userId="4dd3eac6-b09a-4cbc-85e2-726e13a4430f" providerId="ADAL" clId="{805D64A1-2D13-4AED-B152-68FF06CFB8C1}" dt="2022-10-10T11:27:27.449" v="3285" actId="478"/>
          <ac:picMkLst>
            <pc:docMk/>
            <pc:sldMk cId="0" sldId="339"/>
            <ac:picMk id="6" creationId="{74FD8018-D338-5038-2C9D-9DF95F9E0A52}"/>
          </ac:picMkLst>
        </pc:picChg>
        <pc:picChg chg="add del">
          <ac:chgData name="Louise Elliott" userId="4dd3eac6-b09a-4cbc-85e2-726e13a4430f" providerId="ADAL" clId="{805D64A1-2D13-4AED-B152-68FF06CFB8C1}" dt="2022-10-10T11:28:17.911" v="3295" actId="478"/>
          <ac:picMkLst>
            <pc:docMk/>
            <pc:sldMk cId="0" sldId="339"/>
            <ac:picMk id="8" creationId="{C9B301D5-DE2A-FFD9-72BB-FCB8E54A86BF}"/>
          </ac:picMkLst>
        </pc:picChg>
      </pc:sldChg>
      <pc:sldChg chg="modSp mod">
        <pc:chgData name="Louise Elliott" userId="4dd3eac6-b09a-4cbc-85e2-726e13a4430f" providerId="ADAL" clId="{805D64A1-2D13-4AED-B152-68FF06CFB8C1}" dt="2022-10-10T11:37:23.199" v="3663" actId="20577"/>
        <pc:sldMkLst>
          <pc:docMk/>
          <pc:sldMk cId="0" sldId="342"/>
        </pc:sldMkLst>
        <pc:spChg chg="mod">
          <ac:chgData name="Louise Elliott" userId="4dd3eac6-b09a-4cbc-85e2-726e13a4430f" providerId="ADAL" clId="{805D64A1-2D13-4AED-B152-68FF06CFB8C1}" dt="2022-10-10T11:37:23.199" v="3663" actId="20577"/>
          <ac:spMkLst>
            <pc:docMk/>
            <pc:sldMk cId="0" sldId="342"/>
            <ac:spMk id="49156" creationId="{282E839D-E90F-9E6A-DED1-4B77183A1DE8}"/>
          </ac:spMkLst>
        </pc:spChg>
      </pc:sldChg>
      <pc:sldChg chg="modSp mod">
        <pc:chgData name="Louise Elliott" userId="4dd3eac6-b09a-4cbc-85e2-726e13a4430f" providerId="ADAL" clId="{805D64A1-2D13-4AED-B152-68FF06CFB8C1}" dt="2022-09-28T13:39:08.465" v="125" actId="20577"/>
        <pc:sldMkLst>
          <pc:docMk/>
          <pc:sldMk cId="1002195455" sldId="349"/>
        </pc:sldMkLst>
        <pc:spChg chg="mod">
          <ac:chgData name="Louise Elliott" userId="4dd3eac6-b09a-4cbc-85e2-726e13a4430f" providerId="ADAL" clId="{805D64A1-2D13-4AED-B152-68FF06CFB8C1}" dt="2022-09-28T13:38:36.851" v="96" actId="20577"/>
          <ac:spMkLst>
            <pc:docMk/>
            <pc:sldMk cId="1002195455" sldId="349"/>
            <ac:spMk id="3" creationId="{7E63CE16-9F8E-1CB0-E0A6-915617A60CF6}"/>
          </ac:spMkLst>
        </pc:spChg>
        <pc:spChg chg="mod">
          <ac:chgData name="Louise Elliott" userId="4dd3eac6-b09a-4cbc-85e2-726e13a4430f" providerId="ADAL" clId="{805D64A1-2D13-4AED-B152-68FF06CFB8C1}" dt="2022-09-28T13:39:08.465" v="125" actId="20577"/>
          <ac:spMkLst>
            <pc:docMk/>
            <pc:sldMk cId="1002195455" sldId="349"/>
            <ac:spMk id="4" creationId="{FDC7DE40-DFDE-7EF7-7D2C-7C08147ABA81}"/>
          </ac:spMkLst>
        </pc:spChg>
        <pc:spChg chg="mod">
          <ac:chgData name="Louise Elliott" userId="4dd3eac6-b09a-4cbc-85e2-726e13a4430f" providerId="ADAL" clId="{805D64A1-2D13-4AED-B152-68FF06CFB8C1}" dt="2022-09-28T13:38:54.249" v="114" actId="20577"/>
          <ac:spMkLst>
            <pc:docMk/>
            <pc:sldMk cId="1002195455" sldId="349"/>
            <ac:spMk id="5" creationId="{D17F40B0-1D9B-51CC-9D28-DC86DE33C289}"/>
          </ac:spMkLst>
        </pc:spChg>
        <pc:spChg chg="mod">
          <ac:chgData name="Louise Elliott" userId="4dd3eac6-b09a-4cbc-85e2-726e13a4430f" providerId="ADAL" clId="{805D64A1-2D13-4AED-B152-68FF06CFB8C1}" dt="2022-09-28T13:39:04.576" v="124" actId="20577"/>
          <ac:spMkLst>
            <pc:docMk/>
            <pc:sldMk cId="1002195455" sldId="349"/>
            <ac:spMk id="8" creationId="{51E01A6C-D2DA-F11E-CD1E-39481A8D1952}"/>
          </ac:spMkLst>
        </pc:spChg>
      </pc:sldChg>
      <pc:sldChg chg="modSp mod">
        <pc:chgData name="Louise Elliott" userId="4dd3eac6-b09a-4cbc-85e2-726e13a4430f" providerId="ADAL" clId="{805D64A1-2D13-4AED-B152-68FF06CFB8C1}" dt="2022-10-10T11:52:53.067" v="4528" actId="20577"/>
        <pc:sldMkLst>
          <pc:docMk/>
          <pc:sldMk cId="2709537000" sldId="350"/>
        </pc:sldMkLst>
        <pc:spChg chg="mod">
          <ac:chgData name="Louise Elliott" userId="4dd3eac6-b09a-4cbc-85e2-726e13a4430f" providerId="ADAL" clId="{805D64A1-2D13-4AED-B152-68FF06CFB8C1}" dt="2022-10-10T11:47:39.370" v="4210" actId="20577"/>
          <ac:spMkLst>
            <pc:docMk/>
            <pc:sldMk cId="2709537000" sldId="350"/>
            <ac:spMk id="8" creationId="{3F2FF0AA-21EC-ACD2-7F0A-DDB4288B876E}"/>
          </ac:spMkLst>
        </pc:spChg>
        <pc:spChg chg="mod">
          <ac:chgData name="Louise Elliott" userId="4dd3eac6-b09a-4cbc-85e2-726e13a4430f" providerId="ADAL" clId="{805D64A1-2D13-4AED-B152-68FF06CFB8C1}" dt="2022-10-10T11:50:59.435" v="4333" actId="313"/>
          <ac:spMkLst>
            <pc:docMk/>
            <pc:sldMk cId="2709537000" sldId="350"/>
            <ac:spMk id="9" creationId="{4CE68ACC-8E0A-9C49-7AD8-EB165A6C6587}"/>
          </ac:spMkLst>
        </pc:spChg>
        <pc:spChg chg="mod">
          <ac:chgData name="Louise Elliott" userId="4dd3eac6-b09a-4cbc-85e2-726e13a4430f" providerId="ADAL" clId="{805D64A1-2D13-4AED-B152-68FF06CFB8C1}" dt="2022-10-10T11:43:08.651" v="4041" actId="20577"/>
          <ac:spMkLst>
            <pc:docMk/>
            <pc:sldMk cId="2709537000" sldId="350"/>
            <ac:spMk id="10" creationId="{879DDB3E-6093-432E-B174-61DC1A784C2C}"/>
          </ac:spMkLst>
        </pc:spChg>
        <pc:spChg chg="mod">
          <ac:chgData name="Louise Elliott" userId="4dd3eac6-b09a-4cbc-85e2-726e13a4430f" providerId="ADAL" clId="{805D64A1-2D13-4AED-B152-68FF06CFB8C1}" dt="2022-10-10T11:52:25.928" v="4466" actId="20577"/>
          <ac:spMkLst>
            <pc:docMk/>
            <pc:sldMk cId="2709537000" sldId="350"/>
            <ac:spMk id="13" creationId="{CC5B6F1B-753E-77E1-21B6-196839D6BA8D}"/>
          </ac:spMkLst>
        </pc:spChg>
        <pc:spChg chg="mod">
          <ac:chgData name="Louise Elliott" userId="4dd3eac6-b09a-4cbc-85e2-726e13a4430f" providerId="ADAL" clId="{805D64A1-2D13-4AED-B152-68FF06CFB8C1}" dt="2022-10-10T11:52:53.067" v="4528" actId="20577"/>
          <ac:spMkLst>
            <pc:docMk/>
            <pc:sldMk cId="2709537000" sldId="350"/>
            <ac:spMk id="14" creationId="{2B63E2B6-96A0-D0B6-674C-989F76D19382}"/>
          </ac:spMkLst>
        </pc:spChg>
      </pc:sldChg>
      <pc:sldChg chg="modSp mod modClrScheme modAnim chgLayout">
        <pc:chgData name="Louise Elliott" userId="4dd3eac6-b09a-4cbc-85e2-726e13a4430f" providerId="ADAL" clId="{805D64A1-2D13-4AED-B152-68FF06CFB8C1}" dt="2022-10-10T10:59:11.199" v="1959"/>
        <pc:sldMkLst>
          <pc:docMk/>
          <pc:sldMk cId="3410079962" sldId="351"/>
        </pc:sldMkLst>
        <pc:spChg chg="mod ord">
          <ac:chgData name="Louise Elliott" userId="4dd3eac6-b09a-4cbc-85e2-726e13a4430f" providerId="ADAL" clId="{805D64A1-2D13-4AED-B152-68FF06CFB8C1}" dt="2022-09-28T14:05:45.197" v="318" actId="700"/>
          <ac:spMkLst>
            <pc:docMk/>
            <pc:sldMk cId="3410079962" sldId="351"/>
            <ac:spMk id="2" creationId="{39AD3DF9-69D3-4D6A-6BB5-776F9751F9CD}"/>
          </ac:spMkLst>
        </pc:spChg>
        <pc:spChg chg="mod ord">
          <ac:chgData name="Louise Elliott" userId="4dd3eac6-b09a-4cbc-85e2-726e13a4430f" providerId="ADAL" clId="{805D64A1-2D13-4AED-B152-68FF06CFB8C1}" dt="2022-09-28T14:19:37.832" v="757" actId="14100"/>
          <ac:spMkLst>
            <pc:docMk/>
            <pc:sldMk cId="3410079962" sldId="351"/>
            <ac:spMk id="4" creationId="{E6972794-90F7-8C10-4779-C861F5CBC103}"/>
          </ac:spMkLst>
        </pc:spChg>
        <pc:spChg chg="mod ord">
          <ac:chgData name="Louise Elliott" userId="4dd3eac6-b09a-4cbc-85e2-726e13a4430f" providerId="ADAL" clId="{805D64A1-2D13-4AED-B152-68FF06CFB8C1}" dt="2022-09-28T14:05:45.197" v="318" actId="700"/>
          <ac:spMkLst>
            <pc:docMk/>
            <pc:sldMk cId="3410079962" sldId="351"/>
            <ac:spMk id="5" creationId="{9DAC9368-D4EC-E525-321E-0B722FE6ECEE}"/>
          </ac:spMkLst>
        </pc:spChg>
        <pc:spChg chg="mod ord">
          <ac:chgData name="Louise Elliott" userId="4dd3eac6-b09a-4cbc-85e2-726e13a4430f" providerId="ADAL" clId="{805D64A1-2D13-4AED-B152-68FF06CFB8C1}" dt="2022-09-28T14:19:42.718" v="758" actId="1076"/>
          <ac:spMkLst>
            <pc:docMk/>
            <pc:sldMk cId="3410079962" sldId="351"/>
            <ac:spMk id="10" creationId="{3E03E8A3-636B-2FEC-1C73-D100A4D1DB37}"/>
          </ac:spMkLst>
        </pc:spChg>
        <pc:picChg chg="mod">
          <ac:chgData name="Louise Elliott" userId="4dd3eac6-b09a-4cbc-85e2-726e13a4430f" providerId="ADAL" clId="{805D64A1-2D13-4AED-B152-68FF06CFB8C1}" dt="2022-09-28T14:19:35.805" v="756" actId="14100"/>
          <ac:picMkLst>
            <pc:docMk/>
            <pc:sldMk cId="3410079962" sldId="351"/>
            <ac:picMk id="17" creationId="{75725BC6-3A2E-60CA-F1ED-DE33729D8548}"/>
          </ac:picMkLst>
        </pc:picChg>
      </pc:sldChg>
      <pc:sldChg chg="modSp mod">
        <pc:chgData name="Louise Elliott" userId="4dd3eac6-b09a-4cbc-85e2-726e13a4430f" providerId="ADAL" clId="{805D64A1-2D13-4AED-B152-68FF06CFB8C1}" dt="2022-10-10T11:15:14.777" v="2934" actId="1076"/>
        <pc:sldMkLst>
          <pc:docMk/>
          <pc:sldMk cId="1683108734" sldId="352"/>
        </pc:sldMkLst>
        <pc:graphicFrameChg chg="mod modGraphic">
          <ac:chgData name="Louise Elliott" userId="4dd3eac6-b09a-4cbc-85e2-726e13a4430f" providerId="ADAL" clId="{805D64A1-2D13-4AED-B152-68FF06CFB8C1}" dt="2022-10-10T11:15:14.777" v="2934" actId="1076"/>
          <ac:graphicFrameMkLst>
            <pc:docMk/>
            <pc:sldMk cId="1683108734" sldId="352"/>
            <ac:graphicFrameMk id="6" creationId="{FCBB0749-CAF0-01E9-B0E5-8E4573EC4566}"/>
          </ac:graphicFrameMkLst>
        </pc:graphicFrameChg>
      </pc:sldChg>
      <pc:sldChg chg="modSp mod">
        <pc:chgData name="Louise Elliott" userId="4dd3eac6-b09a-4cbc-85e2-726e13a4430f" providerId="ADAL" clId="{805D64A1-2D13-4AED-B152-68FF06CFB8C1}" dt="2022-10-10T11:24:34.206" v="3214" actId="1076"/>
        <pc:sldMkLst>
          <pc:docMk/>
          <pc:sldMk cId="3682326413" sldId="353"/>
        </pc:sldMkLst>
        <pc:spChg chg="mod">
          <ac:chgData name="Louise Elliott" userId="4dd3eac6-b09a-4cbc-85e2-726e13a4430f" providerId="ADAL" clId="{805D64A1-2D13-4AED-B152-68FF06CFB8C1}" dt="2022-10-10T11:24:34.206" v="3214" actId="1076"/>
          <ac:spMkLst>
            <pc:docMk/>
            <pc:sldMk cId="3682326413" sldId="353"/>
            <ac:spMk id="2" creationId="{54EFF359-6BB8-858D-5094-CC987ECAC070}"/>
          </ac:spMkLst>
        </pc:spChg>
        <pc:spChg chg="mod">
          <ac:chgData name="Louise Elliott" userId="4dd3eac6-b09a-4cbc-85e2-726e13a4430f" providerId="ADAL" clId="{805D64A1-2D13-4AED-B152-68FF06CFB8C1}" dt="2022-10-10T11:24:31.925" v="3213" actId="1076"/>
          <ac:spMkLst>
            <pc:docMk/>
            <pc:sldMk cId="3682326413" sldId="353"/>
            <ac:spMk id="3" creationId="{6C7DC517-4301-BCFA-F61D-CC24A48A48CA}"/>
          </ac:spMkLst>
        </pc:spChg>
      </pc:sldChg>
      <pc:sldChg chg="modSp mod">
        <pc:chgData name="Louise Elliott" userId="4dd3eac6-b09a-4cbc-85e2-726e13a4430f" providerId="ADAL" clId="{805D64A1-2D13-4AED-B152-68FF06CFB8C1}" dt="2022-10-10T11:25:29.849" v="3275" actId="20577"/>
        <pc:sldMkLst>
          <pc:docMk/>
          <pc:sldMk cId="966424864" sldId="354"/>
        </pc:sldMkLst>
        <pc:spChg chg="mod">
          <ac:chgData name="Louise Elliott" userId="4dd3eac6-b09a-4cbc-85e2-726e13a4430f" providerId="ADAL" clId="{805D64A1-2D13-4AED-B152-68FF06CFB8C1}" dt="2022-10-10T11:24:45.383" v="3223" actId="20577"/>
          <ac:spMkLst>
            <pc:docMk/>
            <pc:sldMk cId="966424864" sldId="354"/>
            <ac:spMk id="3" creationId="{7E63CE16-9F8E-1CB0-E0A6-915617A60CF6}"/>
          </ac:spMkLst>
        </pc:spChg>
        <pc:spChg chg="mod">
          <ac:chgData name="Louise Elliott" userId="4dd3eac6-b09a-4cbc-85e2-726e13a4430f" providerId="ADAL" clId="{805D64A1-2D13-4AED-B152-68FF06CFB8C1}" dt="2022-10-10T11:25:29.849" v="3275" actId="20577"/>
          <ac:spMkLst>
            <pc:docMk/>
            <pc:sldMk cId="966424864" sldId="354"/>
            <ac:spMk id="4" creationId="{FDC7DE40-DFDE-7EF7-7D2C-7C08147ABA81}"/>
          </ac:spMkLst>
        </pc:spChg>
        <pc:spChg chg="mod">
          <ac:chgData name="Louise Elliott" userId="4dd3eac6-b09a-4cbc-85e2-726e13a4430f" providerId="ADAL" clId="{805D64A1-2D13-4AED-B152-68FF06CFB8C1}" dt="2022-10-10T11:25:21.663" v="3273" actId="20577"/>
          <ac:spMkLst>
            <pc:docMk/>
            <pc:sldMk cId="966424864" sldId="354"/>
            <ac:spMk id="5" creationId="{D17F40B0-1D9B-51CC-9D28-DC86DE33C289}"/>
          </ac:spMkLst>
        </pc:spChg>
        <pc:spChg chg="mod">
          <ac:chgData name="Louise Elliott" userId="4dd3eac6-b09a-4cbc-85e2-726e13a4430f" providerId="ADAL" clId="{805D64A1-2D13-4AED-B152-68FF06CFB8C1}" dt="2022-10-10T11:25:19.055" v="3272" actId="20577"/>
          <ac:spMkLst>
            <pc:docMk/>
            <pc:sldMk cId="966424864" sldId="354"/>
            <ac:spMk id="8" creationId="{51E01A6C-D2DA-F11E-CD1E-39481A8D1952}"/>
          </ac:spMkLst>
        </pc:spChg>
      </pc:sldChg>
      <pc:sldChg chg="modSp mod">
        <pc:chgData name="Louise Elliott" userId="4dd3eac6-b09a-4cbc-85e2-726e13a4430f" providerId="ADAL" clId="{805D64A1-2D13-4AED-B152-68FF06CFB8C1}" dt="2022-10-10T11:33:08.143" v="3604" actId="404"/>
        <pc:sldMkLst>
          <pc:docMk/>
          <pc:sldMk cId="408945568" sldId="357"/>
        </pc:sldMkLst>
        <pc:spChg chg="mod">
          <ac:chgData name="Louise Elliott" userId="4dd3eac6-b09a-4cbc-85e2-726e13a4430f" providerId="ADAL" clId="{805D64A1-2D13-4AED-B152-68FF06CFB8C1}" dt="2022-10-10T11:33:08.143" v="3604" actId="404"/>
          <ac:spMkLst>
            <pc:docMk/>
            <pc:sldMk cId="408945568" sldId="357"/>
            <ac:spMk id="3" creationId="{DBEB677A-5EFA-C545-C4F6-55C6FC328AB5}"/>
          </ac:spMkLst>
        </pc:spChg>
      </pc:sldChg>
      <pc:sldChg chg="modSp mod">
        <pc:chgData name="Louise Elliott" userId="4dd3eac6-b09a-4cbc-85e2-726e13a4430f" providerId="ADAL" clId="{805D64A1-2D13-4AED-B152-68FF06CFB8C1}" dt="2022-10-10T11:33:43.114" v="3615" actId="20577"/>
        <pc:sldMkLst>
          <pc:docMk/>
          <pc:sldMk cId="3508295582" sldId="360"/>
        </pc:sldMkLst>
        <pc:spChg chg="mod">
          <ac:chgData name="Louise Elliott" userId="4dd3eac6-b09a-4cbc-85e2-726e13a4430f" providerId="ADAL" clId="{805D64A1-2D13-4AED-B152-68FF06CFB8C1}" dt="2022-10-10T11:33:43.114" v="3615" actId="20577"/>
          <ac:spMkLst>
            <pc:docMk/>
            <pc:sldMk cId="3508295582" sldId="360"/>
            <ac:spMk id="3" creationId="{2749F204-36A6-BBEC-FCDB-62B1E6778D6D}"/>
          </ac:spMkLst>
        </pc:spChg>
      </pc:sldChg>
      <pc:sldChg chg="modSp mod">
        <pc:chgData name="Louise Elliott" userId="4dd3eac6-b09a-4cbc-85e2-726e13a4430f" providerId="ADAL" clId="{805D64A1-2D13-4AED-B152-68FF06CFB8C1}" dt="2022-10-10T11:38:41.872" v="3743" actId="20577"/>
        <pc:sldMkLst>
          <pc:docMk/>
          <pc:sldMk cId="257062150" sldId="378"/>
        </pc:sldMkLst>
        <pc:spChg chg="mod">
          <ac:chgData name="Louise Elliott" userId="4dd3eac6-b09a-4cbc-85e2-726e13a4430f" providerId="ADAL" clId="{805D64A1-2D13-4AED-B152-68FF06CFB8C1}" dt="2022-10-10T11:38:41.872" v="3743" actId="20577"/>
          <ac:spMkLst>
            <pc:docMk/>
            <pc:sldMk cId="257062150" sldId="378"/>
            <ac:spMk id="49156" creationId="{282E839D-E90F-9E6A-DED1-4B77183A1DE8}"/>
          </ac:spMkLst>
        </pc:spChg>
      </pc:sldChg>
      <pc:sldChg chg="modSp mod">
        <pc:chgData name="Louise Elliott" userId="4dd3eac6-b09a-4cbc-85e2-726e13a4430f" providerId="ADAL" clId="{805D64A1-2D13-4AED-B152-68FF06CFB8C1}" dt="2022-10-10T11:39:47.560" v="3792" actId="20577"/>
        <pc:sldMkLst>
          <pc:docMk/>
          <pc:sldMk cId="2693331021" sldId="379"/>
        </pc:sldMkLst>
        <pc:spChg chg="mod">
          <ac:chgData name="Louise Elliott" userId="4dd3eac6-b09a-4cbc-85e2-726e13a4430f" providerId="ADAL" clId="{805D64A1-2D13-4AED-B152-68FF06CFB8C1}" dt="2022-10-10T11:39:47.560" v="3792" actId="20577"/>
          <ac:spMkLst>
            <pc:docMk/>
            <pc:sldMk cId="2693331021" sldId="379"/>
            <ac:spMk id="49156" creationId="{282E839D-E90F-9E6A-DED1-4B77183A1DE8}"/>
          </ac:spMkLst>
        </pc:spChg>
      </pc:sldChg>
      <pc:sldChg chg="modSp mod">
        <pc:chgData name="Louise Elliott" userId="4dd3eac6-b09a-4cbc-85e2-726e13a4430f" providerId="ADAL" clId="{805D64A1-2D13-4AED-B152-68FF06CFB8C1}" dt="2022-10-10T11:40:46.232" v="3841" actId="20577"/>
        <pc:sldMkLst>
          <pc:docMk/>
          <pc:sldMk cId="2879923456" sldId="380"/>
        </pc:sldMkLst>
        <pc:spChg chg="mod">
          <ac:chgData name="Louise Elliott" userId="4dd3eac6-b09a-4cbc-85e2-726e13a4430f" providerId="ADAL" clId="{805D64A1-2D13-4AED-B152-68FF06CFB8C1}" dt="2022-10-10T11:40:46.232" v="3841" actId="20577"/>
          <ac:spMkLst>
            <pc:docMk/>
            <pc:sldMk cId="2879923456" sldId="380"/>
            <ac:spMk id="49156" creationId="{282E839D-E90F-9E6A-DED1-4B77183A1DE8}"/>
          </ac:spMkLst>
        </pc:spChg>
      </pc:sldChg>
      <pc:sldChg chg="modSp mod">
        <pc:chgData name="Louise Elliott" userId="4dd3eac6-b09a-4cbc-85e2-726e13a4430f" providerId="ADAL" clId="{805D64A1-2D13-4AED-B152-68FF06CFB8C1}" dt="2022-10-10T11:41:56.793" v="3955" actId="20577"/>
        <pc:sldMkLst>
          <pc:docMk/>
          <pc:sldMk cId="356958304" sldId="381"/>
        </pc:sldMkLst>
        <pc:spChg chg="mod">
          <ac:chgData name="Louise Elliott" userId="4dd3eac6-b09a-4cbc-85e2-726e13a4430f" providerId="ADAL" clId="{805D64A1-2D13-4AED-B152-68FF06CFB8C1}" dt="2022-10-10T11:41:56.793" v="3955" actId="20577"/>
          <ac:spMkLst>
            <pc:docMk/>
            <pc:sldMk cId="356958304" sldId="381"/>
            <ac:spMk id="49156" creationId="{282E839D-E90F-9E6A-DED1-4B77183A1DE8}"/>
          </ac:spMkLst>
        </pc:spChg>
      </pc:sldChg>
      <pc:sldChg chg="del">
        <pc:chgData name="Louise Elliott" userId="4dd3eac6-b09a-4cbc-85e2-726e13a4430f" providerId="ADAL" clId="{805D64A1-2D13-4AED-B152-68FF06CFB8C1}" dt="2022-10-10T11:53:14.012" v="4532" actId="47"/>
        <pc:sldMkLst>
          <pc:docMk/>
          <pc:sldMk cId="2390270810" sldId="382"/>
        </pc:sldMkLst>
      </pc:sldChg>
      <pc:sldChg chg="add ord">
        <pc:chgData name="Louise Elliott" userId="4dd3eac6-b09a-4cbc-85e2-726e13a4430f" providerId="ADAL" clId="{805D64A1-2D13-4AED-B152-68FF06CFB8C1}" dt="2022-10-10T11:53:11.198" v="4531"/>
        <pc:sldMkLst>
          <pc:docMk/>
          <pc:sldMk cId="719607020" sldId="383"/>
        </pc:sldMkLst>
      </pc:sldChg>
      <pc:sldMasterChg chg="delSp mod modSldLayout">
        <pc:chgData name="Louise Elliott" userId="4dd3eac6-b09a-4cbc-85e2-726e13a4430f" providerId="ADAL" clId="{805D64A1-2D13-4AED-B152-68FF06CFB8C1}" dt="2022-09-28T13:32:23.457" v="33" actId="20577"/>
        <pc:sldMasterMkLst>
          <pc:docMk/>
          <pc:sldMasterMk cId="0" sldId="2147483660"/>
        </pc:sldMasterMkLst>
        <pc:picChg chg="del">
          <ac:chgData name="Louise Elliott" userId="4dd3eac6-b09a-4cbc-85e2-726e13a4430f" providerId="ADAL" clId="{805D64A1-2D13-4AED-B152-68FF06CFB8C1}" dt="2022-09-28T13:32:05.790" v="8" actId="21"/>
          <ac:picMkLst>
            <pc:docMk/>
            <pc:sldMasterMk cId="0" sldId="2147483660"/>
            <ac:picMk id="3" creationId="{BE8D6BDD-27BA-E2AC-D144-0694792B4238}"/>
          </ac:picMkLst>
        </pc:picChg>
        <pc:sldLayoutChg chg="addSp modSp">
          <pc:chgData name="Louise Elliott" userId="4dd3eac6-b09a-4cbc-85e2-726e13a4430f" providerId="ADAL" clId="{805D64A1-2D13-4AED-B152-68FF06CFB8C1}" dt="2022-09-28T13:32:23.457" v="33" actId="20577"/>
          <pc:sldLayoutMkLst>
            <pc:docMk/>
            <pc:sldMasterMk cId="0" sldId="2147483660"/>
            <pc:sldLayoutMk cId="3855814611" sldId="2147483661"/>
          </pc:sldLayoutMkLst>
          <pc:spChg chg="mod">
            <ac:chgData name="Louise Elliott" userId="4dd3eac6-b09a-4cbc-85e2-726e13a4430f" providerId="ADAL" clId="{805D64A1-2D13-4AED-B152-68FF06CFB8C1}" dt="2022-09-28T13:32:23.457" v="33" actId="20577"/>
            <ac:spMkLst>
              <pc:docMk/>
              <pc:sldMasterMk cId="0" sldId="2147483660"/>
              <pc:sldLayoutMk cId="3855814611" sldId="2147483661"/>
              <ac:spMk id="2" creationId="{00000000-0000-0000-0000-000000000000}"/>
            </ac:spMkLst>
          </pc:spChg>
          <pc:picChg chg="add mod">
            <ac:chgData name="Louise Elliott" userId="4dd3eac6-b09a-4cbc-85e2-726e13a4430f" providerId="ADAL" clId="{805D64A1-2D13-4AED-B152-68FF06CFB8C1}" dt="2022-09-28T13:32:15.211" v="9"/>
            <ac:picMkLst>
              <pc:docMk/>
              <pc:sldMasterMk cId="0" sldId="2147483660"/>
              <pc:sldLayoutMk cId="3855814611" sldId="2147483661"/>
              <ac:picMk id="7" creationId="{DCB383B5-CB9D-D6ED-45E9-CC5B0269865B}"/>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42372F-98BA-2236-AA38-B68D819A5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F37A1F6-B945-4AC7-882D-0881CBF4D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72FC9-A7D2-4FF2-A171-768140894B86}" type="datetimeFigureOut">
              <a:rPr lang="en-GB" smtClean="0"/>
              <a:t>24/11/2022</a:t>
            </a:fld>
            <a:endParaRPr lang="en-GB"/>
          </a:p>
        </p:txBody>
      </p:sp>
      <p:sp>
        <p:nvSpPr>
          <p:cNvPr id="4" name="Footer Placeholder 3">
            <a:extLst>
              <a:ext uri="{FF2B5EF4-FFF2-40B4-BE49-F238E27FC236}">
                <a16:creationId xmlns:a16="http://schemas.microsoft.com/office/drawing/2014/main" id="{7432AAAF-69DF-3FEE-7CEF-3C53FD832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Scottish Catholic Education Service</a:t>
            </a:r>
          </a:p>
        </p:txBody>
      </p:sp>
      <p:sp>
        <p:nvSpPr>
          <p:cNvPr id="5" name="Slide Number Placeholder 4">
            <a:extLst>
              <a:ext uri="{FF2B5EF4-FFF2-40B4-BE49-F238E27FC236}">
                <a16:creationId xmlns:a16="http://schemas.microsoft.com/office/drawing/2014/main" id="{E346B29F-684F-8FAA-3E82-C16F9D1F4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D890E-253E-4277-A03F-33CBFA7EBA5C}" type="slidenum">
              <a:rPr lang="en-GB" smtClean="0"/>
              <a:t>‹#›</a:t>
            </a:fld>
            <a:endParaRPr lang="en-GB"/>
          </a:p>
        </p:txBody>
      </p:sp>
    </p:spTree>
    <p:extLst>
      <p:ext uri="{BB962C8B-B14F-4D97-AF65-F5344CB8AC3E}">
        <p14:creationId xmlns:p14="http://schemas.microsoft.com/office/powerpoint/2010/main" val="87552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21C30-037A-7583-7021-31DF861DF1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7C8E54-B075-9E49-D400-1506F32D1C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9B921D-A060-4C3B-AED7-09AEE6C2CA92}" type="datetimeFigureOut">
              <a:rPr lang="en-GB"/>
              <a:pPr>
                <a:defRPr/>
              </a:pPr>
              <a:t>24/11/2022</a:t>
            </a:fld>
            <a:endParaRPr lang="en-GB"/>
          </a:p>
        </p:txBody>
      </p:sp>
      <p:sp>
        <p:nvSpPr>
          <p:cNvPr id="4" name="Slide Image Placeholder 3">
            <a:extLst>
              <a:ext uri="{FF2B5EF4-FFF2-40B4-BE49-F238E27FC236}">
                <a16:creationId xmlns:a16="http://schemas.microsoft.com/office/drawing/2014/main" id="{CDB838B1-6624-EB97-D7A4-7E0A9285D29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03318D-C82D-8351-ED20-666116FDFF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6587F9-5461-2F81-3302-321649AB8C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Scottish Catholic Education Service</a:t>
            </a:r>
          </a:p>
        </p:txBody>
      </p:sp>
      <p:sp>
        <p:nvSpPr>
          <p:cNvPr id="7" name="Slide Number Placeholder 6">
            <a:extLst>
              <a:ext uri="{FF2B5EF4-FFF2-40B4-BE49-F238E27FC236}">
                <a16:creationId xmlns:a16="http://schemas.microsoft.com/office/drawing/2014/main" id="{1F422513-1799-2872-11CB-30BA27F7B0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7B2EB0F-BEDA-4B6F-933E-08F1E0E16C4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ueletterbible.org/nlt/eph/3/19/s_110001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a:t>
            </a:fld>
            <a:endParaRPr lang="en-GB" altLang="en-US"/>
          </a:p>
        </p:txBody>
      </p:sp>
      <p:sp>
        <p:nvSpPr>
          <p:cNvPr id="5" name="Footer Placeholder 4">
            <a:extLst>
              <a:ext uri="{FF2B5EF4-FFF2-40B4-BE49-F238E27FC236}">
                <a16:creationId xmlns:a16="http://schemas.microsoft.com/office/drawing/2014/main" id="{EBAE003B-C20A-0416-DDEB-FC9024669062}"/>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076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11</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68468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7D72F3-86F9-2AF8-6372-6007FC55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941A92-4FBC-39AE-D161-EA91308B3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dirty="0"/>
              <a:t>It may be useful to remind pupils that, when we listen to Scripture passages, we are listening to the inspired Word of God (RERC 2-12a) and that we “read aloud from Sacred Scripture in such a way that I am proclaiming the Word of God”.  (core learning P6.  2-12a).  While the Scripture passages have been included in each PowerPoint, you may want to first use a Bible to read from to show the proclamation of the Word, and then display the slides that follow.</a:t>
            </a:r>
          </a:p>
          <a:p>
            <a:pPr>
              <a:spcBef>
                <a:spcPct val="0"/>
              </a:spcBef>
            </a:pPr>
            <a:endParaRPr lang="en-US" b="1" dirty="0">
              <a:cs typeface="Calibri"/>
            </a:endParaRPr>
          </a:p>
        </p:txBody>
      </p:sp>
      <p:sp>
        <p:nvSpPr>
          <p:cNvPr id="17412" name="Slide Number Placeholder 3">
            <a:extLst>
              <a:ext uri="{FF2B5EF4-FFF2-40B4-BE49-F238E27FC236}">
                <a16:creationId xmlns:a16="http://schemas.microsoft.com/office/drawing/2014/main" id="{9D1EC5EC-B998-832E-034A-7677C885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A59DF-3F0E-48FA-9CAB-DAA0B4016E7A}" type="slidenum">
              <a:rPr lang="en-GB" altLang="en-US"/>
              <a:pPr>
                <a:spcBef>
                  <a:spcPct val="0"/>
                </a:spcBef>
              </a:pPr>
              <a:t>12</a:t>
            </a:fld>
            <a:endParaRPr lang="en-GB" altLang="en-US"/>
          </a:p>
        </p:txBody>
      </p:sp>
      <p:sp>
        <p:nvSpPr>
          <p:cNvPr id="2" name="Footer Placeholder 1">
            <a:extLst>
              <a:ext uri="{FF2B5EF4-FFF2-40B4-BE49-F238E27FC236}">
                <a16:creationId xmlns:a16="http://schemas.microsoft.com/office/drawing/2014/main" id="{4499AFD0-9A58-AE96-FF0C-ED10A830DFA2}"/>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76686E-0675-A700-BC45-FE79620AE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D7C407-1ABE-29FF-466F-A3528252C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0A0A0A"/>
                </a:solidFill>
                <a:effectLst/>
                <a:latin typeface="arial" panose="020B0604020202020204" pitchFamily="34" charset="0"/>
              </a:rPr>
              <a:t>Further reading: Paul wrote to the Ephesians about his desire that they experience the knowledge of the Lord. He put it this way.</a:t>
            </a:r>
          </a:p>
          <a:p>
            <a:pPr algn="l"/>
            <a:r>
              <a:rPr lang="en-US" dirty="0"/>
              <a:t>	</a:t>
            </a:r>
          </a:p>
          <a:p>
            <a:pPr algn="l"/>
            <a:r>
              <a:rPr lang="en-US" dirty="0"/>
              <a:t>	</a:t>
            </a:r>
            <a:r>
              <a:rPr lang="en-US" i="1" dirty="0"/>
              <a:t>May you experience the love of Christ, though it is so great you will never fully understand it. Then you will be filled with the fullness of life and power that comes from God (</a:t>
            </a:r>
            <a:r>
              <a:rPr lang="en-US" i="1" u="none" strike="noStrike" dirty="0">
                <a:solidFill>
                  <a:srgbClr val="39547F"/>
                </a:solidFill>
                <a:effectLst/>
                <a:latin typeface="arial" panose="020B0604020202020204" pitchFamily="34" charset="0"/>
                <a:hlinkClick r:id="rId3"/>
              </a:rPr>
              <a:t>Ephesians 3:19 NLT</a:t>
            </a:r>
            <a:r>
              <a:rPr lang="en-US" i="1" dirty="0"/>
              <a:t>).</a:t>
            </a:r>
          </a:p>
          <a:p>
            <a:pPr algn="l"/>
            <a:endParaRPr lang="en-US" b="0" i="1" dirty="0">
              <a:solidFill>
                <a:srgbClr val="0A0A0A"/>
              </a:solidFill>
              <a:effectLst/>
              <a:latin typeface="arial" panose="020B0604020202020204" pitchFamily="34" charset="0"/>
            </a:endParaRPr>
          </a:p>
          <a:p>
            <a:pPr algn="l"/>
            <a:r>
              <a:rPr lang="en-US" b="0" i="0" dirty="0">
                <a:solidFill>
                  <a:srgbClr val="0A0A0A"/>
                </a:solidFill>
                <a:effectLst/>
                <a:latin typeface="arial" panose="020B0604020202020204" pitchFamily="34" charset="0"/>
              </a:rPr>
              <a:t>Knowledge of God is essential. This is why the apostle wanted the believers to understand it as much as possible.</a:t>
            </a:r>
          </a:p>
          <a:p>
            <a:pPr>
              <a:spcBef>
                <a:spcPct val="0"/>
              </a:spcBef>
            </a:pPr>
            <a:endParaRPr lang="en-US" b="1" dirty="0">
              <a:cs typeface="Calibri"/>
            </a:endParaRPr>
          </a:p>
        </p:txBody>
      </p:sp>
      <p:sp>
        <p:nvSpPr>
          <p:cNvPr id="21508" name="Slide Number Placeholder 3">
            <a:extLst>
              <a:ext uri="{FF2B5EF4-FFF2-40B4-BE49-F238E27FC236}">
                <a16:creationId xmlns:a16="http://schemas.microsoft.com/office/drawing/2014/main" id="{9E210B02-40FA-9C70-B4D6-1A7EF097C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4BC4E-5CB4-427F-9593-BDA730B5496F}" type="slidenum">
              <a:rPr lang="en-GB" altLang="en-US"/>
              <a:pPr>
                <a:spcBef>
                  <a:spcPct val="0"/>
                </a:spcBef>
              </a:pPr>
              <a:t>13</a:t>
            </a:fld>
            <a:endParaRPr lang="en-GB" altLang="en-US"/>
          </a:p>
        </p:txBody>
      </p:sp>
      <p:sp>
        <p:nvSpPr>
          <p:cNvPr id="2" name="Footer Placeholder 1">
            <a:extLst>
              <a:ext uri="{FF2B5EF4-FFF2-40B4-BE49-F238E27FC236}">
                <a16:creationId xmlns:a16="http://schemas.microsoft.com/office/drawing/2014/main" id="{681B212D-4B32-AA0D-2A5A-7D9CFF8F3EF5}"/>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14</a:t>
            </a:fld>
            <a:endParaRPr lang="en-GB" altLang="en-US"/>
          </a:p>
        </p:txBody>
      </p:sp>
      <p:sp>
        <p:nvSpPr>
          <p:cNvPr id="2" name="Footer Placeholder 1">
            <a:extLst>
              <a:ext uri="{FF2B5EF4-FFF2-40B4-BE49-F238E27FC236}">
                <a16:creationId xmlns:a16="http://schemas.microsoft.com/office/drawing/2014/main" id="{372F3F45-1470-8A1F-9471-B1788D2DA7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15</a:t>
            </a:fld>
            <a:endParaRPr lang="en-GB" altLang="en-US"/>
          </a:p>
        </p:txBody>
      </p:sp>
      <p:sp>
        <p:nvSpPr>
          <p:cNvPr id="2" name="Footer Placeholder 1">
            <a:extLst>
              <a:ext uri="{FF2B5EF4-FFF2-40B4-BE49-F238E27FC236}">
                <a16:creationId xmlns:a16="http://schemas.microsoft.com/office/drawing/2014/main" id="{38D941D5-2DF5-265A-9AE3-1C5C93DDA9DB}"/>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56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16</a:t>
            </a:fld>
            <a:endParaRPr lang="en-GB" altLang="en-US"/>
          </a:p>
        </p:txBody>
      </p:sp>
      <p:sp>
        <p:nvSpPr>
          <p:cNvPr id="5" name="Footer Placeholder 4">
            <a:extLst>
              <a:ext uri="{FF2B5EF4-FFF2-40B4-BE49-F238E27FC236}">
                <a16:creationId xmlns:a16="http://schemas.microsoft.com/office/drawing/2014/main" id="{9B487617-603A-B35A-8BBA-A67FA5A3515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00417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17</a:t>
            </a:fld>
            <a:endParaRPr lang="en-GB" altLang="en-US"/>
          </a:p>
        </p:txBody>
      </p:sp>
      <p:sp>
        <p:nvSpPr>
          <p:cNvPr id="5" name="Footer Placeholder 4">
            <a:extLst>
              <a:ext uri="{FF2B5EF4-FFF2-40B4-BE49-F238E27FC236}">
                <a16:creationId xmlns:a16="http://schemas.microsoft.com/office/drawing/2014/main" id="{1753BEF1-F454-1CFE-315E-9AC3A049C89F}"/>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8577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7E74100-A551-B216-F177-215FA280C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CC96F46-FAE4-E2C1-0698-3AF42E770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35844" name="Slide Number Placeholder 3">
            <a:extLst>
              <a:ext uri="{FF2B5EF4-FFF2-40B4-BE49-F238E27FC236}">
                <a16:creationId xmlns:a16="http://schemas.microsoft.com/office/drawing/2014/main" id="{BB3E282D-BF8D-AD6F-0684-6BFA37D025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9C5BE-3405-47C4-9659-5F5E97011D31}" type="slidenum">
              <a:rPr lang="en-GB" altLang="en-US"/>
              <a:pPr>
                <a:spcBef>
                  <a:spcPct val="0"/>
                </a:spcBef>
              </a:pPr>
              <a:t>18</a:t>
            </a:fld>
            <a:endParaRPr lang="en-GB" altLang="en-US"/>
          </a:p>
        </p:txBody>
      </p:sp>
      <p:sp>
        <p:nvSpPr>
          <p:cNvPr id="2" name="Footer Placeholder 1">
            <a:extLst>
              <a:ext uri="{FF2B5EF4-FFF2-40B4-BE49-F238E27FC236}">
                <a16:creationId xmlns:a16="http://schemas.microsoft.com/office/drawing/2014/main" id="{9E11409F-6516-862A-791B-89D914B13BE0}"/>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19</a:t>
            </a:fld>
            <a:endParaRPr lang="en-GB" altLang="en-US"/>
          </a:p>
        </p:txBody>
      </p:sp>
      <p:sp>
        <p:nvSpPr>
          <p:cNvPr id="5" name="Footer Placeholder 4">
            <a:extLst>
              <a:ext uri="{FF2B5EF4-FFF2-40B4-BE49-F238E27FC236}">
                <a16:creationId xmlns:a16="http://schemas.microsoft.com/office/drawing/2014/main" id="{528DD4B7-1126-8AC8-E029-EF9693DF452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1102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20</a:t>
            </a:fld>
            <a:endParaRPr lang="en-GB" altLang="en-US"/>
          </a:p>
        </p:txBody>
      </p:sp>
      <p:sp>
        <p:nvSpPr>
          <p:cNvPr id="5" name="Footer Placeholder 4">
            <a:extLst>
              <a:ext uri="{FF2B5EF4-FFF2-40B4-BE49-F238E27FC236}">
                <a16:creationId xmlns:a16="http://schemas.microsoft.com/office/drawing/2014/main" id="{53E9B740-DCAA-0FD9-B4D0-F3C4667A6C3E}"/>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3445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Comic Sans MS"/>
            </a:endParaRPr>
          </a:p>
          <a:p>
            <a:r>
              <a:rPr lang="en-GB" dirty="0">
                <a:cs typeface="Calibri"/>
              </a:rPr>
              <a:t> </a:t>
            </a:r>
            <a:endParaRPr lang="en-GB" dirty="0"/>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a:t>
            </a:fld>
            <a:endParaRPr lang="en-GB" altLang="en-US"/>
          </a:p>
        </p:txBody>
      </p:sp>
      <p:sp>
        <p:nvSpPr>
          <p:cNvPr id="5" name="Footer Placeholder 4">
            <a:extLst>
              <a:ext uri="{FF2B5EF4-FFF2-40B4-BE49-F238E27FC236}">
                <a16:creationId xmlns:a16="http://schemas.microsoft.com/office/drawing/2014/main" id="{69C5FE3D-CB6E-30F3-D6B7-BB23D14D97E1}"/>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580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2B8876-F35A-9048-3982-510F413D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518781-4E45-3156-1E8B-40CD835D8317}"/>
              </a:ext>
            </a:extLst>
          </p:cNvPr>
          <p:cNvSpPr>
            <a:spLocks noGrp="1"/>
          </p:cNvSpPr>
          <p:nvPr>
            <p:ph type="body" idx="1"/>
          </p:nvPr>
        </p:nvSpPr>
        <p:spPr/>
        <p:txBody>
          <a:bodyPr>
            <a:normAutofit/>
          </a:bodyPr>
          <a:lstStyle/>
          <a:p>
            <a:pPr>
              <a:spcBef>
                <a:spcPts val="0"/>
              </a:spcBef>
              <a:spcAft>
                <a:spcPts val="0"/>
              </a:spcAft>
              <a:defRPr/>
            </a:pPr>
            <a:endParaRPr lang="en-US" b="1" dirty="0">
              <a:cs typeface="Calibri"/>
            </a:endParaRPr>
          </a:p>
        </p:txBody>
      </p:sp>
      <p:sp>
        <p:nvSpPr>
          <p:cNvPr id="44036" name="Slide Number Placeholder 3">
            <a:extLst>
              <a:ext uri="{FF2B5EF4-FFF2-40B4-BE49-F238E27FC236}">
                <a16:creationId xmlns:a16="http://schemas.microsoft.com/office/drawing/2014/main" id="{DAC3D223-DCD4-5712-6D0F-83C01997C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2A620-D059-4C65-8D1C-17F32EADB728}" type="slidenum">
              <a:rPr lang="en-GB" altLang="en-US"/>
              <a:pPr>
                <a:spcBef>
                  <a:spcPct val="0"/>
                </a:spcBef>
              </a:pPr>
              <a:t>21</a:t>
            </a:fld>
            <a:endParaRPr lang="en-GB" altLang="en-US"/>
          </a:p>
        </p:txBody>
      </p:sp>
      <p:sp>
        <p:nvSpPr>
          <p:cNvPr id="2" name="Footer Placeholder 1">
            <a:extLst>
              <a:ext uri="{FF2B5EF4-FFF2-40B4-BE49-F238E27FC236}">
                <a16:creationId xmlns:a16="http://schemas.microsoft.com/office/drawing/2014/main" id="{E34ACFD5-0D3A-FFBE-9920-1D303349B5F8}"/>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3E202B-350F-DF2D-B5D9-8DD91DC08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A5E78B-06D9-AEF8-6E25-0232281EE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8132" name="Slide Number Placeholder 3">
            <a:extLst>
              <a:ext uri="{FF2B5EF4-FFF2-40B4-BE49-F238E27FC236}">
                <a16:creationId xmlns:a16="http://schemas.microsoft.com/office/drawing/2014/main" id="{7A3CF3DD-B48F-8474-6F35-281FCAF19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31CF0-C84E-4648-B398-EB38434A0E9E}" type="slidenum">
              <a:rPr lang="en-GB" altLang="en-US"/>
              <a:pPr>
                <a:spcBef>
                  <a:spcPct val="0"/>
                </a:spcBef>
              </a:pPr>
              <a:t>22</a:t>
            </a:fld>
            <a:endParaRPr lang="en-GB" altLang="en-US"/>
          </a:p>
        </p:txBody>
      </p:sp>
      <p:sp>
        <p:nvSpPr>
          <p:cNvPr id="2" name="Footer Placeholder 1">
            <a:extLst>
              <a:ext uri="{FF2B5EF4-FFF2-40B4-BE49-F238E27FC236}">
                <a16:creationId xmlns:a16="http://schemas.microsoft.com/office/drawing/2014/main" id="{B1C15D3C-DBE7-8390-8863-A66D537BB04F}"/>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23</a:t>
            </a:fld>
            <a:endParaRPr lang="en-GB" altLang="en-US"/>
          </a:p>
        </p:txBody>
      </p:sp>
      <p:sp>
        <p:nvSpPr>
          <p:cNvPr id="5" name="Footer Placeholder 4">
            <a:extLst>
              <a:ext uri="{FF2B5EF4-FFF2-40B4-BE49-F238E27FC236}">
                <a16:creationId xmlns:a16="http://schemas.microsoft.com/office/drawing/2014/main" id="{7A729918-B6E3-730D-6E0E-13577731136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125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24</a:t>
            </a:fld>
            <a:endParaRPr lang="en-GB" altLang="en-US"/>
          </a:p>
        </p:txBody>
      </p:sp>
      <p:sp>
        <p:nvSpPr>
          <p:cNvPr id="5" name="Footer Placeholder 4">
            <a:extLst>
              <a:ext uri="{FF2B5EF4-FFF2-40B4-BE49-F238E27FC236}">
                <a16:creationId xmlns:a16="http://schemas.microsoft.com/office/drawing/2014/main" id="{95A33F57-DB86-5AC0-7EEF-5F5FC124C54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955745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25</a:t>
            </a:fld>
            <a:endParaRPr lang="en-GB" altLang="en-US"/>
          </a:p>
        </p:txBody>
      </p:sp>
      <p:sp>
        <p:nvSpPr>
          <p:cNvPr id="5" name="Footer Placeholder 4">
            <a:extLst>
              <a:ext uri="{FF2B5EF4-FFF2-40B4-BE49-F238E27FC236}">
                <a16:creationId xmlns:a16="http://schemas.microsoft.com/office/drawing/2014/main" id="{85100C49-ADC3-E010-6300-503F68C30AA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47706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26</a:t>
            </a:fld>
            <a:endParaRPr lang="en-GB" altLang="en-US"/>
          </a:p>
        </p:txBody>
      </p:sp>
      <p:sp>
        <p:nvSpPr>
          <p:cNvPr id="5" name="Footer Placeholder 4">
            <a:extLst>
              <a:ext uri="{FF2B5EF4-FFF2-40B4-BE49-F238E27FC236}">
                <a16:creationId xmlns:a16="http://schemas.microsoft.com/office/drawing/2014/main" id="{3E41F76D-FCA6-B97B-8828-DC3449E2551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256446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27</a:t>
            </a:fld>
            <a:endParaRPr lang="en-GB" altLang="en-US"/>
          </a:p>
        </p:txBody>
      </p:sp>
      <p:sp>
        <p:nvSpPr>
          <p:cNvPr id="5" name="Footer Placeholder 4">
            <a:extLst>
              <a:ext uri="{FF2B5EF4-FFF2-40B4-BE49-F238E27FC236}">
                <a16:creationId xmlns:a16="http://schemas.microsoft.com/office/drawing/2014/main" id="{08D1438C-DB98-B6C2-9A26-FEE96B33A13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344217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28</a:t>
            </a:fld>
            <a:endParaRPr lang="en-GB" altLang="en-US"/>
          </a:p>
        </p:txBody>
      </p:sp>
      <p:sp>
        <p:nvSpPr>
          <p:cNvPr id="5" name="Footer Placeholder 4">
            <a:extLst>
              <a:ext uri="{FF2B5EF4-FFF2-40B4-BE49-F238E27FC236}">
                <a16:creationId xmlns:a16="http://schemas.microsoft.com/office/drawing/2014/main" id="{9292EB9F-43E2-7B5E-C780-F6B3346B99C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8891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8</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31468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A95AD76-D494-C2CF-4564-C03C8A880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A8D3B4-0430-DDBE-1D9E-5931A8401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100" name="Slide Number Placeholder 3">
            <a:extLst>
              <a:ext uri="{FF2B5EF4-FFF2-40B4-BE49-F238E27FC236}">
                <a16:creationId xmlns:a16="http://schemas.microsoft.com/office/drawing/2014/main" id="{42187DE1-8E00-03B4-DEF4-85D123B64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5B120F-75A6-4737-B1BE-2D2CABE14566}" type="slidenum">
              <a:rPr lang="en-GB" altLang="en-US"/>
              <a:pPr>
                <a:spcBef>
                  <a:spcPct val="0"/>
                </a:spcBef>
              </a:pPr>
              <a:t>3</a:t>
            </a:fld>
            <a:endParaRPr lang="en-GB" altLang="en-US"/>
          </a:p>
        </p:txBody>
      </p:sp>
      <p:sp>
        <p:nvSpPr>
          <p:cNvPr id="2" name="Footer Placeholder 1">
            <a:extLst>
              <a:ext uri="{FF2B5EF4-FFF2-40B4-BE49-F238E27FC236}">
                <a16:creationId xmlns:a16="http://schemas.microsoft.com/office/drawing/2014/main" id="{2BB52E56-E204-C2CF-3F9B-C9DB6DBCA77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4F16D2-D06D-4A77-5D9A-D03828D08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B295BA8-184E-51CB-B0EF-6CE6E8081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6148" name="Slide Number Placeholder 3">
            <a:extLst>
              <a:ext uri="{FF2B5EF4-FFF2-40B4-BE49-F238E27FC236}">
                <a16:creationId xmlns:a16="http://schemas.microsoft.com/office/drawing/2014/main" id="{4F41DAE0-AF8C-CEC6-7F3F-0CFE64A35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30993-1E20-49E8-8B2C-489E6D406CD2}" type="slidenum">
              <a:rPr lang="en-GB" altLang="en-US"/>
              <a:pPr>
                <a:spcBef>
                  <a:spcPct val="0"/>
                </a:spcBef>
              </a:pPr>
              <a:t>4</a:t>
            </a:fld>
            <a:endParaRPr lang="en-GB" altLang="en-US"/>
          </a:p>
        </p:txBody>
      </p:sp>
      <p:sp>
        <p:nvSpPr>
          <p:cNvPr id="2" name="Footer Placeholder 1">
            <a:extLst>
              <a:ext uri="{FF2B5EF4-FFF2-40B4-BE49-F238E27FC236}">
                <a16:creationId xmlns:a16="http://schemas.microsoft.com/office/drawing/2014/main" id="{8DE11307-85F4-2749-3BBE-5E8E3F087A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5</a:t>
            </a:fld>
            <a:endParaRPr lang="en-GB" altLang="en-US"/>
          </a:p>
        </p:txBody>
      </p:sp>
      <p:sp>
        <p:nvSpPr>
          <p:cNvPr id="5" name="Footer Placeholder 4">
            <a:extLst>
              <a:ext uri="{FF2B5EF4-FFF2-40B4-BE49-F238E27FC236}">
                <a16:creationId xmlns:a16="http://schemas.microsoft.com/office/drawing/2014/main" id="{D5DB5EFC-B3FE-DF9C-9795-8FC89771E41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165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6</a:t>
            </a:fld>
            <a:endParaRPr lang="en-GB" altLang="en-US"/>
          </a:p>
        </p:txBody>
      </p:sp>
      <p:sp>
        <p:nvSpPr>
          <p:cNvPr id="5" name="Footer Placeholder 4">
            <a:extLst>
              <a:ext uri="{FF2B5EF4-FFF2-40B4-BE49-F238E27FC236}">
                <a16:creationId xmlns:a16="http://schemas.microsoft.com/office/drawing/2014/main" id="{3ED1C43D-DD71-1B78-64AE-5D79EA5D782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9570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7</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790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0498CF-205D-94E1-FB3A-6365C3A5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E3105-7040-E697-0254-B35381883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9220" name="Slide Number Placeholder 3">
            <a:extLst>
              <a:ext uri="{FF2B5EF4-FFF2-40B4-BE49-F238E27FC236}">
                <a16:creationId xmlns:a16="http://schemas.microsoft.com/office/drawing/2014/main" id="{E7C04ABD-457B-E745-1783-65D65D384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206A86-365C-454F-88F5-C570217F0979}" type="slidenum">
              <a:rPr lang="en-GB" altLang="en-US"/>
              <a:pPr>
                <a:spcBef>
                  <a:spcPct val="0"/>
                </a:spcBef>
              </a:pPr>
              <a:t>8</a:t>
            </a:fld>
            <a:endParaRPr lang="en-GB" altLang="en-US"/>
          </a:p>
        </p:txBody>
      </p:sp>
      <p:sp>
        <p:nvSpPr>
          <p:cNvPr id="2" name="Footer Placeholder 1">
            <a:extLst>
              <a:ext uri="{FF2B5EF4-FFF2-40B4-BE49-F238E27FC236}">
                <a16:creationId xmlns:a16="http://schemas.microsoft.com/office/drawing/2014/main" id="{F1113710-1A1E-8B7B-6006-86B25DCE48A9}"/>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10</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46133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es.org.uk/faith-awar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E6B5A-BA1C-541E-CC7D-7612A1D5852D}"/>
              </a:ext>
            </a:extLst>
          </p:cNvPr>
          <p:cNvSpPr>
            <a:spLocks noGrp="1"/>
          </p:cNvSpPr>
          <p:nvPr>
            <p:ph type="dt" sz="half" idx="10"/>
          </p:nvPr>
        </p:nvSpPr>
        <p:spPr/>
        <p:txBody>
          <a:bodyPr/>
          <a:lstStyle>
            <a:lvl1pPr>
              <a:defRPr/>
            </a:lvl1pPr>
          </a:lstStyle>
          <a:p>
            <a:pPr>
              <a:defRPr/>
            </a:pPr>
            <a:fld id="{4034B467-9244-4C97-B0E6-DE57B2E291C4}" type="datetimeFigureOut">
              <a:rPr lang="en-GB"/>
              <a:pPr>
                <a:defRPr/>
              </a:pPr>
              <a:t>24/11/2022</a:t>
            </a:fld>
            <a:endParaRPr lang="en-GB"/>
          </a:p>
        </p:txBody>
      </p:sp>
      <p:sp>
        <p:nvSpPr>
          <p:cNvPr id="5" name="Footer Placeholder 4">
            <a:extLst>
              <a:ext uri="{FF2B5EF4-FFF2-40B4-BE49-F238E27FC236}">
                <a16:creationId xmlns:a16="http://schemas.microsoft.com/office/drawing/2014/main" id="{E0CEBDEC-4303-9F81-2325-787DCB1B31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7DF9B-A8C1-9D5E-7168-E2E752834848}"/>
              </a:ext>
            </a:extLst>
          </p:cNvPr>
          <p:cNvSpPr>
            <a:spLocks noGrp="1"/>
          </p:cNvSpPr>
          <p:nvPr>
            <p:ph type="sldNum" sz="quarter" idx="12"/>
          </p:nvPr>
        </p:nvSpPr>
        <p:spPr/>
        <p:txBody>
          <a:bodyPr/>
          <a:lstStyle>
            <a:lvl1pPr>
              <a:defRPr/>
            </a:lvl1pPr>
          </a:lstStyle>
          <a:p>
            <a:fld id="{5266AF49-0511-430D-AFE3-0409E1765616}" type="slidenum">
              <a:rPr lang="en-GB" altLang="en-US"/>
              <a:pPr/>
              <a:t>‹#›</a:t>
            </a:fld>
            <a:endParaRPr lang="en-GB" altLang="en-US"/>
          </a:p>
        </p:txBody>
      </p:sp>
    </p:spTree>
    <p:extLst>
      <p:ext uri="{BB962C8B-B14F-4D97-AF65-F5344CB8AC3E}">
        <p14:creationId xmlns:p14="http://schemas.microsoft.com/office/powerpoint/2010/main" val="39236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44C5-0D8A-0617-7621-B7745D2ACB10}"/>
              </a:ext>
            </a:extLst>
          </p:cNvPr>
          <p:cNvSpPr>
            <a:spLocks noGrp="1"/>
          </p:cNvSpPr>
          <p:nvPr>
            <p:ph type="dt" sz="half" idx="10"/>
          </p:nvPr>
        </p:nvSpPr>
        <p:spPr/>
        <p:txBody>
          <a:bodyPr/>
          <a:lstStyle>
            <a:lvl1pPr>
              <a:defRPr/>
            </a:lvl1pPr>
          </a:lstStyle>
          <a:p>
            <a:pPr>
              <a:defRPr/>
            </a:pPr>
            <a:fld id="{A5992FF0-9FB8-4189-8BC0-A08BCDAD12FD}" type="datetimeFigureOut">
              <a:rPr lang="en-GB"/>
              <a:pPr>
                <a:defRPr/>
              </a:pPr>
              <a:t>24/11/2022</a:t>
            </a:fld>
            <a:endParaRPr lang="en-GB"/>
          </a:p>
        </p:txBody>
      </p:sp>
      <p:sp>
        <p:nvSpPr>
          <p:cNvPr id="5" name="Footer Placeholder 4">
            <a:extLst>
              <a:ext uri="{FF2B5EF4-FFF2-40B4-BE49-F238E27FC236}">
                <a16:creationId xmlns:a16="http://schemas.microsoft.com/office/drawing/2014/main" id="{95DFA81D-0B6E-993A-D8D5-C167C8AB52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3249F-D75D-ACAC-23CC-C04AD6EBFE37}"/>
              </a:ext>
            </a:extLst>
          </p:cNvPr>
          <p:cNvSpPr>
            <a:spLocks noGrp="1"/>
          </p:cNvSpPr>
          <p:nvPr>
            <p:ph type="sldNum" sz="quarter" idx="12"/>
          </p:nvPr>
        </p:nvSpPr>
        <p:spPr/>
        <p:txBody>
          <a:bodyPr/>
          <a:lstStyle>
            <a:lvl1pPr>
              <a:defRPr/>
            </a:lvl1pPr>
          </a:lstStyle>
          <a:p>
            <a:fld id="{96CC451C-8FFC-4006-8E76-AC9696465D77}" type="slidenum">
              <a:rPr lang="en-GB" altLang="en-US"/>
              <a:pPr/>
              <a:t>‹#›</a:t>
            </a:fld>
            <a:endParaRPr lang="en-GB" altLang="en-US"/>
          </a:p>
        </p:txBody>
      </p:sp>
    </p:spTree>
    <p:extLst>
      <p:ext uri="{BB962C8B-B14F-4D97-AF65-F5344CB8AC3E}">
        <p14:creationId xmlns:p14="http://schemas.microsoft.com/office/powerpoint/2010/main" val="69718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ABD09-067D-DCB3-8824-4E569CD21262}"/>
              </a:ext>
            </a:extLst>
          </p:cNvPr>
          <p:cNvSpPr>
            <a:spLocks noGrp="1"/>
          </p:cNvSpPr>
          <p:nvPr>
            <p:ph type="dt" sz="half" idx="10"/>
          </p:nvPr>
        </p:nvSpPr>
        <p:spPr/>
        <p:txBody>
          <a:bodyPr/>
          <a:lstStyle>
            <a:lvl1pPr>
              <a:defRPr/>
            </a:lvl1pPr>
          </a:lstStyle>
          <a:p>
            <a:pPr>
              <a:defRPr/>
            </a:pPr>
            <a:fld id="{16FA4AAC-363E-44CB-AAE1-88482FD70C82}" type="datetimeFigureOut">
              <a:rPr lang="en-GB"/>
              <a:pPr>
                <a:defRPr/>
              </a:pPr>
              <a:t>24/11/2022</a:t>
            </a:fld>
            <a:endParaRPr lang="en-GB"/>
          </a:p>
        </p:txBody>
      </p:sp>
      <p:sp>
        <p:nvSpPr>
          <p:cNvPr id="5" name="Footer Placeholder 4">
            <a:extLst>
              <a:ext uri="{FF2B5EF4-FFF2-40B4-BE49-F238E27FC236}">
                <a16:creationId xmlns:a16="http://schemas.microsoft.com/office/drawing/2014/main" id="{472F1056-E7D8-2154-DD0E-A4BEF41B98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2989A2-434C-E1BE-DA8E-9AB61144F15F}"/>
              </a:ext>
            </a:extLst>
          </p:cNvPr>
          <p:cNvSpPr>
            <a:spLocks noGrp="1"/>
          </p:cNvSpPr>
          <p:nvPr>
            <p:ph type="sldNum" sz="quarter" idx="12"/>
          </p:nvPr>
        </p:nvSpPr>
        <p:spPr/>
        <p:txBody>
          <a:bodyPr/>
          <a:lstStyle>
            <a:lvl1pPr>
              <a:defRPr/>
            </a:lvl1pPr>
          </a:lstStyle>
          <a:p>
            <a:fld id="{E4EE6C1C-B211-4618-AF6B-85090EDA7395}" type="slidenum">
              <a:rPr lang="en-GB" altLang="en-US"/>
              <a:pPr/>
              <a:t>‹#›</a:t>
            </a:fld>
            <a:endParaRPr lang="en-GB" altLang="en-US"/>
          </a:p>
        </p:txBody>
      </p:sp>
    </p:spTree>
    <p:extLst>
      <p:ext uri="{BB962C8B-B14F-4D97-AF65-F5344CB8AC3E}">
        <p14:creationId xmlns:p14="http://schemas.microsoft.com/office/powerpoint/2010/main" val="27835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Pope Francis Faith Award</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BA697-5181-2171-E487-49AC6B901DF2}"/>
              </a:ext>
            </a:extLst>
          </p:cNvPr>
          <p:cNvSpPr>
            <a:spLocks noGrp="1"/>
          </p:cNvSpPr>
          <p:nvPr>
            <p:ph type="dt" sz="half" idx="10"/>
          </p:nvPr>
        </p:nvSpPr>
        <p:spPr/>
        <p:txBody>
          <a:bodyPr/>
          <a:lstStyle>
            <a:lvl1pPr>
              <a:defRPr/>
            </a:lvl1pPr>
          </a:lstStyle>
          <a:p>
            <a:pPr>
              <a:defRPr/>
            </a:pPr>
            <a:fld id="{98C58408-7B52-4C41-8F7F-5682CB3CD279}" type="datetimeFigureOut">
              <a:rPr lang="en-GB"/>
              <a:pPr>
                <a:defRPr/>
              </a:pPr>
              <a:t>24/11/2022</a:t>
            </a:fld>
            <a:endParaRPr lang="en-GB"/>
          </a:p>
        </p:txBody>
      </p:sp>
      <p:sp>
        <p:nvSpPr>
          <p:cNvPr id="5" name="Footer Placeholder 4">
            <a:extLst>
              <a:ext uri="{FF2B5EF4-FFF2-40B4-BE49-F238E27FC236}">
                <a16:creationId xmlns:a16="http://schemas.microsoft.com/office/drawing/2014/main" id="{E93834DE-DB54-0DBF-69D6-2D7FDFC662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06D991-FF83-2F1A-8BD4-D30562796F5D}"/>
              </a:ext>
            </a:extLst>
          </p:cNvPr>
          <p:cNvSpPr>
            <a:spLocks noGrp="1"/>
          </p:cNvSpPr>
          <p:nvPr>
            <p:ph type="sldNum" sz="quarter" idx="12"/>
          </p:nvPr>
        </p:nvSpPr>
        <p:spPr/>
        <p:txBody>
          <a:bodyPr/>
          <a:lstStyle>
            <a:lvl1pPr>
              <a:defRPr/>
            </a:lvl1pPr>
          </a:lstStyle>
          <a:p>
            <a:fld id="{1C98F2AF-BC3C-497E-AC81-E98C3BD1D427}" type="slidenum">
              <a:rPr lang="en-GB" altLang="en-US"/>
              <a:pPr/>
              <a:t>‹#›</a:t>
            </a:fld>
            <a:endParaRPr lang="en-GB" altLang="en-US"/>
          </a:p>
        </p:txBody>
      </p:sp>
      <p:pic>
        <p:nvPicPr>
          <p:cNvPr id="7" name="Picture 6" descr="A picture containing diagram&#10;&#10;Description automatically generated">
            <a:hlinkClick r:id="rId2"/>
            <a:extLst>
              <a:ext uri="{FF2B5EF4-FFF2-40B4-BE49-F238E27FC236}">
                <a16:creationId xmlns:a16="http://schemas.microsoft.com/office/drawing/2014/main" id="{DCB383B5-CB9D-D6ED-45E9-CC5B02698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344" y="274638"/>
            <a:ext cx="864095" cy="1177027"/>
          </a:xfrm>
          <a:prstGeom prst="rect">
            <a:avLst/>
          </a:prstGeom>
        </p:spPr>
      </p:pic>
    </p:spTree>
    <p:extLst>
      <p:ext uri="{BB962C8B-B14F-4D97-AF65-F5344CB8AC3E}">
        <p14:creationId xmlns:p14="http://schemas.microsoft.com/office/powerpoint/2010/main" val="385581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19C74-6720-0878-AB09-78E79073E4ED}"/>
              </a:ext>
            </a:extLst>
          </p:cNvPr>
          <p:cNvSpPr>
            <a:spLocks noGrp="1"/>
          </p:cNvSpPr>
          <p:nvPr>
            <p:ph type="dt" sz="half" idx="10"/>
          </p:nvPr>
        </p:nvSpPr>
        <p:spPr/>
        <p:txBody>
          <a:bodyPr/>
          <a:lstStyle>
            <a:lvl1pPr>
              <a:defRPr/>
            </a:lvl1pPr>
          </a:lstStyle>
          <a:p>
            <a:pPr>
              <a:defRPr/>
            </a:pPr>
            <a:fld id="{9CBC341E-917F-46ED-A456-81465DDC127A}" type="datetimeFigureOut">
              <a:rPr lang="en-GB"/>
              <a:pPr>
                <a:defRPr/>
              </a:pPr>
              <a:t>24/11/2022</a:t>
            </a:fld>
            <a:endParaRPr lang="en-GB"/>
          </a:p>
        </p:txBody>
      </p:sp>
      <p:sp>
        <p:nvSpPr>
          <p:cNvPr id="5" name="Footer Placeholder 4">
            <a:extLst>
              <a:ext uri="{FF2B5EF4-FFF2-40B4-BE49-F238E27FC236}">
                <a16:creationId xmlns:a16="http://schemas.microsoft.com/office/drawing/2014/main" id="{0BD5EB9C-588B-5AF8-A15C-5F1AA5AC21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AE2D55-8FD3-11F7-D457-440EA56C0CF7}"/>
              </a:ext>
            </a:extLst>
          </p:cNvPr>
          <p:cNvSpPr>
            <a:spLocks noGrp="1"/>
          </p:cNvSpPr>
          <p:nvPr>
            <p:ph type="sldNum" sz="quarter" idx="12"/>
          </p:nvPr>
        </p:nvSpPr>
        <p:spPr/>
        <p:txBody>
          <a:bodyPr/>
          <a:lstStyle>
            <a:lvl1pPr>
              <a:defRPr/>
            </a:lvl1pPr>
          </a:lstStyle>
          <a:p>
            <a:fld id="{4BE5216E-743C-41D6-AF0A-86BBEB5B3BB7}" type="slidenum">
              <a:rPr lang="en-GB" altLang="en-US"/>
              <a:pPr/>
              <a:t>‹#›</a:t>
            </a:fld>
            <a:endParaRPr lang="en-GB" altLang="en-US"/>
          </a:p>
        </p:txBody>
      </p:sp>
    </p:spTree>
    <p:extLst>
      <p:ext uri="{BB962C8B-B14F-4D97-AF65-F5344CB8AC3E}">
        <p14:creationId xmlns:p14="http://schemas.microsoft.com/office/powerpoint/2010/main" val="22963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065264F-CB8F-4F5F-47A3-C6ED5C6F8A28}"/>
              </a:ext>
            </a:extLst>
          </p:cNvPr>
          <p:cNvSpPr>
            <a:spLocks noGrp="1"/>
          </p:cNvSpPr>
          <p:nvPr>
            <p:ph type="dt" sz="half" idx="10"/>
          </p:nvPr>
        </p:nvSpPr>
        <p:spPr/>
        <p:txBody>
          <a:bodyPr/>
          <a:lstStyle>
            <a:lvl1pPr>
              <a:defRPr/>
            </a:lvl1pPr>
          </a:lstStyle>
          <a:p>
            <a:pPr>
              <a:defRPr/>
            </a:pPr>
            <a:fld id="{EF320C9E-5DED-459B-899B-131B262976E8}" type="datetimeFigureOut">
              <a:rPr lang="en-GB"/>
              <a:pPr>
                <a:defRPr/>
              </a:pPr>
              <a:t>24/11/2022</a:t>
            </a:fld>
            <a:endParaRPr lang="en-GB"/>
          </a:p>
        </p:txBody>
      </p:sp>
      <p:sp>
        <p:nvSpPr>
          <p:cNvPr id="6" name="Footer Placeholder 4">
            <a:extLst>
              <a:ext uri="{FF2B5EF4-FFF2-40B4-BE49-F238E27FC236}">
                <a16:creationId xmlns:a16="http://schemas.microsoft.com/office/drawing/2014/main" id="{D80EC3B6-F400-3EAA-BDCD-A6ED69E1BC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81212-4BC2-0473-73A2-A2E2DE6BF93D}"/>
              </a:ext>
            </a:extLst>
          </p:cNvPr>
          <p:cNvSpPr>
            <a:spLocks noGrp="1"/>
          </p:cNvSpPr>
          <p:nvPr>
            <p:ph type="sldNum" sz="quarter" idx="12"/>
          </p:nvPr>
        </p:nvSpPr>
        <p:spPr/>
        <p:txBody>
          <a:bodyPr/>
          <a:lstStyle>
            <a:lvl1pPr>
              <a:defRPr/>
            </a:lvl1pPr>
          </a:lstStyle>
          <a:p>
            <a:fld id="{A51C83E0-F08D-4A69-A7DF-80E419C3C53F}" type="slidenum">
              <a:rPr lang="en-GB" altLang="en-US"/>
              <a:pPr/>
              <a:t>‹#›</a:t>
            </a:fld>
            <a:endParaRPr lang="en-GB" altLang="en-US"/>
          </a:p>
        </p:txBody>
      </p:sp>
    </p:spTree>
    <p:extLst>
      <p:ext uri="{BB962C8B-B14F-4D97-AF65-F5344CB8AC3E}">
        <p14:creationId xmlns:p14="http://schemas.microsoft.com/office/powerpoint/2010/main" val="27166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449FE7A-A4C3-D18B-8589-A063ED96F7E0}"/>
              </a:ext>
            </a:extLst>
          </p:cNvPr>
          <p:cNvSpPr>
            <a:spLocks noGrp="1"/>
          </p:cNvSpPr>
          <p:nvPr>
            <p:ph type="dt" sz="half" idx="10"/>
          </p:nvPr>
        </p:nvSpPr>
        <p:spPr/>
        <p:txBody>
          <a:bodyPr/>
          <a:lstStyle>
            <a:lvl1pPr>
              <a:defRPr/>
            </a:lvl1pPr>
          </a:lstStyle>
          <a:p>
            <a:pPr>
              <a:defRPr/>
            </a:pPr>
            <a:fld id="{E14EAB94-ED12-41DA-8A4C-DA2FFDFE76E1}" type="datetimeFigureOut">
              <a:rPr lang="en-GB"/>
              <a:pPr>
                <a:defRPr/>
              </a:pPr>
              <a:t>24/11/2022</a:t>
            </a:fld>
            <a:endParaRPr lang="en-GB"/>
          </a:p>
        </p:txBody>
      </p:sp>
      <p:sp>
        <p:nvSpPr>
          <p:cNvPr id="8" name="Footer Placeholder 4">
            <a:extLst>
              <a:ext uri="{FF2B5EF4-FFF2-40B4-BE49-F238E27FC236}">
                <a16:creationId xmlns:a16="http://schemas.microsoft.com/office/drawing/2014/main" id="{465A1F3B-D171-0D86-F59C-364AAE0409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0112183-2A7D-21AB-AFBF-47C340B12C30}"/>
              </a:ext>
            </a:extLst>
          </p:cNvPr>
          <p:cNvSpPr>
            <a:spLocks noGrp="1"/>
          </p:cNvSpPr>
          <p:nvPr>
            <p:ph type="sldNum" sz="quarter" idx="12"/>
          </p:nvPr>
        </p:nvSpPr>
        <p:spPr/>
        <p:txBody>
          <a:bodyPr/>
          <a:lstStyle>
            <a:lvl1pPr>
              <a:defRPr/>
            </a:lvl1pPr>
          </a:lstStyle>
          <a:p>
            <a:fld id="{FBA44F72-4EF1-4062-9834-514B7EA0C1CE}" type="slidenum">
              <a:rPr lang="en-GB" altLang="en-US"/>
              <a:pPr/>
              <a:t>‹#›</a:t>
            </a:fld>
            <a:endParaRPr lang="en-GB" altLang="en-US"/>
          </a:p>
        </p:txBody>
      </p:sp>
    </p:spTree>
    <p:extLst>
      <p:ext uri="{BB962C8B-B14F-4D97-AF65-F5344CB8AC3E}">
        <p14:creationId xmlns:p14="http://schemas.microsoft.com/office/powerpoint/2010/main" val="42505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EABA19-B574-8101-D8C6-B358DCB3A71A}"/>
              </a:ext>
            </a:extLst>
          </p:cNvPr>
          <p:cNvSpPr>
            <a:spLocks noGrp="1"/>
          </p:cNvSpPr>
          <p:nvPr>
            <p:ph type="dt" sz="half" idx="10"/>
          </p:nvPr>
        </p:nvSpPr>
        <p:spPr/>
        <p:txBody>
          <a:bodyPr/>
          <a:lstStyle>
            <a:lvl1pPr>
              <a:defRPr/>
            </a:lvl1pPr>
          </a:lstStyle>
          <a:p>
            <a:pPr>
              <a:defRPr/>
            </a:pPr>
            <a:fld id="{650B2063-9802-44F7-A9AD-57A408F63B8E}" type="datetimeFigureOut">
              <a:rPr lang="en-GB"/>
              <a:pPr>
                <a:defRPr/>
              </a:pPr>
              <a:t>24/11/2022</a:t>
            </a:fld>
            <a:endParaRPr lang="en-GB"/>
          </a:p>
        </p:txBody>
      </p:sp>
      <p:sp>
        <p:nvSpPr>
          <p:cNvPr id="4" name="Footer Placeholder 4">
            <a:extLst>
              <a:ext uri="{FF2B5EF4-FFF2-40B4-BE49-F238E27FC236}">
                <a16:creationId xmlns:a16="http://schemas.microsoft.com/office/drawing/2014/main" id="{1AC5F7DC-81AD-28D2-A6B7-3709866B6A9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6570E-0462-997E-A74F-2A82AD9E9172}"/>
              </a:ext>
            </a:extLst>
          </p:cNvPr>
          <p:cNvSpPr>
            <a:spLocks noGrp="1"/>
          </p:cNvSpPr>
          <p:nvPr>
            <p:ph type="sldNum" sz="quarter" idx="12"/>
          </p:nvPr>
        </p:nvSpPr>
        <p:spPr/>
        <p:txBody>
          <a:bodyPr/>
          <a:lstStyle>
            <a:lvl1pPr>
              <a:defRPr/>
            </a:lvl1pPr>
          </a:lstStyle>
          <a:p>
            <a:fld id="{E2E20D23-6737-421E-828C-3EF29A9DF48B}" type="slidenum">
              <a:rPr lang="en-GB" altLang="en-US"/>
              <a:pPr/>
              <a:t>‹#›</a:t>
            </a:fld>
            <a:endParaRPr lang="en-GB" altLang="en-US"/>
          </a:p>
        </p:txBody>
      </p:sp>
    </p:spTree>
    <p:extLst>
      <p:ext uri="{BB962C8B-B14F-4D97-AF65-F5344CB8AC3E}">
        <p14:creationId xmlns:p14="http://schemas.microsoft.com/office/powerpoint/2010/main" val="41552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3400F7-9431-9478-C43C-F33413F8D5D8}"/>
              </a:ext>
            </a:extLst>
          </p:cNvPr>
          <p:cNvSpPr>
            <a:spLocks noGrp="1"/>
          </p:cNvSpPr>
          <p:nvPr>
            <p:ph type="dt" sz="half" idx="10"/>
          </p:nvPr>
        </p:nvSpPr>
        <p:spPr/>
        <p:txBody>
          <a:bodyPr/>
          <a:lstStyle>
            <a:lvl1pPr>
              <a:defRPr/>
            </a:lvl1pPr>
          </a:lstStyle>
          <a:p>
            <a:pPr>
              <a:defRPr/>
            </a:pPr>
            <a:fld id="{858748E5-F488-4FFC-AEE2-361697803A6C}" type="datetimeFigureOut">
              <a:rPr lang="en-GB"/>
              <a:pPr>
                <a:defRPr/>
              </a:pPr>
              <a:t>24/11/2022</a:t>
            </a:fld>
            <a:endParaRPr lang="en-GB"/>
          </a:p>
        </p:txBody>
      </p:sp>
      <p:sp>
        <p:nvSpPr>
          <p:cNvPr id="3" name="Footer Placeholder 4">
            <a:extLst>
              <a:ext uri="{FF2B5EF4-FFF2-40B4-BE49-F238E27FC236}">
                <a16:creationId xmlns:a16="http://schemas.microsoft.com/office/drawing/2014/main" id="{502F3873-7BCA-14F0-4DE3-5FD2460C534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67D988C-0765-0431-C59D-47321D90C8F0}"/>
              </a:ext>
            </a:extLst>
          </p:cNvPr>
          <p:cNvSpPr>
            <a:spLocks noGrp="1"/>
          </p:cNvSpPr>
          <p:nvPr>
            <p:ph type="sldNum" sz="quarter" idx="12"/>
          </p:nvPr>
        </p:nvSpPr>
        <p:spPr/>
        <p:txBody>
          <a:bodyPr/>
          <a:lstStyle>
            <a:lvl1pPr>
              <a:defRPr/>
            </a:lvl1pPr>
          </a:lstStyle>
          <a:p>
            <a:fld id="{F8047270-998E-4500-999F-128CDCFA3280}" type="slidenum">
              <a:rPr lang="en-GB" altLang="en-US"/>
              <a:pPr/>
              <a:t>‹#›</a:t>
            </a:fld>
            <a:endParaRPr lang="en-GB" altLang="en-US"/>
          </a:p>
        </p:txBody>
      </p:sp>
    </p:spTree>
    <p:extLst>
      <p:ext uri="{BB962C8B-B14F-4D97-AF65-F5344CB8AC3E}">
        <p14:creationId xmlns:p14="http://schemas.microsoft.com/office/powerpoint/2010/main" val="35831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2C28B-2A94-27AF-074D-3DDEA78AECE4}"/>
              </a:ext>
            </a:extLst>
          </p:cNvPr>
          <p:cNvSpPr>
            <a:spLocks noGrp="1"/>
          </p:cNvSpPr>
          <p:nvPr>
            <p:ph type="dt" sz="half" idx="10"/>
          </p:nvPr>
        </p:nvSpPr>
        <p:spPr/>
        <p:txBody>
          <a:bodyPr/>
          <a:lstStyle>
            <a:lvl1pPr>
              <a:defRPr/>
            </a:lvl1pPr>
          </a:lstStyle>
          <a:p>
            <a:pPr>
              <a:defRPr/>
            </a:pPr>
            <a:fld id="{91CB9A68-B5E6-46EC-B559-555A5381B6D2}" type="datetimeFigureOut">
              <a:rPr lang="en-GB"/>
              <a:pPr>
                <a:defRPr/>
              </a:pPr>
              <a:t>24/11/2022</a:t>
            </a:fld>
            <a:endParaRPr lang="en-GB"/>
          </a:p>
        </p:txBody>
      </p:sp>
      <p:sp>
        <p:nvSpPr>
          <p:cNvPr id="6" name="Footer Placeholder 4">
            <a:extLst>
              <a:ext uri="{FF2B5EF4-FFF2-40B4-BE49-F238E27FC236}">
                <a16:creationId xmlns:a16="http://schemas.microsoft.com/office/drawing/2014/main" id="{C3248C7B-34B8-6B4C-AC3A-8F2ACB9988A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4D40D7-73C7-3331-7862-C53EF79A9F8D}"/>
              </a:ext>
            </a:extLst>
          </p:cNvPr>
          <p:cNvSpPr>
            <a:spLocks noGrp="1"/>
          </p:cNvSpPr>
          <p:nvPr>
            <p:ph type="sldNum" sz="quarter" idx="12"/>
          </p:nvPr>
        </p:nvSpPr>
        <p:spPr/>
        <p:txBody>
          <a:bodyPr/>
          <a:lstStyle>
            <a:lvl1pPr>
              <a:defRPr/>
            </a:lvl1pPr>
          </a:lstStyle>
          <a:p>
            <a:fld id="{B224308B-E86D-4EEE-B2FC-46DD9E72279D}" type="slidenum">
              <a:rPr lang="en-GB" altLang="en-US"/>
              <a:pPr/>
              <a:t>‹#›</a:t>
            </a:fld>
            <a:endParaRPr lang="en-GB" altLang="en-US"/>
          </a:p>
        </p:txBody>
      </p:sp>
    </p:spTree>
    <p:extLst>
      <p:ext uri="{BB962C8B-B14F-4D97-AF65-F5344CB8AC3E}">
        <p14:creationId xmlns:p14="http://schemas.microsoft.com/office/powerpoint/2010/main" val="278049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BDAC49-6909-3C28-A414-E065C95EB5D8}"/>
              </a:ext>
            </a:extLst>
          </p:cNvPr>
          <p:cNvSpPr>
            <a:spLocks noGrp="1"/>
          </p:cNvSpPr>
          <p:nvPr>
            <p:ph type="dt" sz="half" idx="10"/>
          </p:nvPr>
        </p:nvSpPr>
        <p:spPr/>
        <p:txBody>
          <a:bodyPr/>
          <a:lstStyle>
            <a:lvl1pPr>
              <a:defRPr/>
            </a:lvl1pPr>
          </a:lstStyle>
          <a:p>
            <a:pPr>
              <a:defRPr/>
            </a:pPr>
            <a:fld id="{DE126D13-2BCD-43BF-BACD-F8C2699132A6}" type="datetimeFigureOut">
              <a:rPr lang="en-GB"/>
              <a:pPr>
                <a:defRPr/>
              </a:pPr>
              <a:t>24/11/2022</a:t>
            </a:fld>
            <a:endParaRPr lang="en-GB"/>
          </a:p>
        </p:txBody>
      </p:sp>
      <p:sp>
        <p:nvSpPr>
          <p:cNvPr id="6" name="Footer Placeholder 4">
            <a:extLst>
              <a:ext uri="{FF2B5EF4-FFF2-40B4-BE49-F238E27FC236}">
                <a16:creationId xmlns:a16="http://schemas.microsoft.com/office/drawing/2014/main" id="{3CB736E1-BB4D-1A40-575A-E5E1BE78D0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89DAD2-1A78-0B5A-3742-0ECC2D28F4FD}"/>
              </a:ext>
            </a:extLst>
          </p:cNvPr>
          <p:cNvSpPr>
            <a:spLocks noGrp="1"/>
          </p:cNvSpPr>
          <p:nvPr>
            <p:ph type="sldNum" sz="quarter" idx="12"/>
          </p:nvPr>
        </p:nvSpPr>
        <p:spPr/>
        <p:txBody>
          <a:bodyPr/>
          <a:lstStyle>
            <a:lvl1pPr>
              <a:defRPr/>
            </a:lvl1pPr>
          </a:lstStyle>
          <a:p>
            <a:fld id="{76D9A12C-410D-44E5-91AF-68A5964A1423}" type="slidenum">
              <a:rPr lang="en-GB" altLang="en-US"/>
              <a:pPr/>
              <a:t>‹#›</a:t>
            </a:fld>
            <a:endParaRPr lang="en-GB" altLang="en-US"/>
          </a:p>
        </p:txBody>
      </p:sp>
    </p:spTree>
    <p:extLst>
      <p:ext uri="{BB962C8B-B14F-4D97-AF65-F5344CB8AC3E}">
        <p14:creationId xmlns:p14="http://schemas.microsoft.com/office/powerpoint/2010/main" val="16738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ces.org.uk/about-sce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48F2-91B9-4F1F-47C1-9ECCF1AFF0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Pope Francis Faith Award</a:t>
            </a:r>
            <a:endParaRPr lang="en-GB" altLang="en-US"/>
          </a:p>
        </p:txBody>
      </p:sp>
      <p:sp>
        <p:nvSpPr>
          <p:cNvPr id="1027" name="Text Placeholder 2">
            <a:extLst>
              <a:ext uri="{FF2B5EF4-FFF2-40B4-BE49-F238E27FC236}">
                <a16:creationId xmlns:a16="http://schemas.microsoft.com/office/drawing/2014/main" id="{2AFB411F-2AF8-3498-0C1F-8CB6A660BF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C6424-A3AD-C63F-D146-5C8B68643A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BD1F0C-1F4D-4EBB-B032-679F1C004D03}" type="datetimeFigureOut">
              <a:rPr lang="en-GB"/>
              <a:pPr>
                <a:defRPr/>
              </a:pPr>
              <a:t>24/11/2022</a:t>
            </a:fld>
            <a:endParaRPr lang="en-GB"/>
          </a:p>
        </p:txBody>
      </p:sp>
      <p:sp>
        <p:nvSpPr>
          <p:cNvPr id="5" name="Footer Placeholder 4">
            <a:extLst>
              <a:ext uri="{FF2B5EF4-FFF2-40B4-BE49-F238E27FC236}">
                <a16:creationId xmlns:a16="http://schemas.microsoft.com/office/drawing/2014/main" id="{C7074CC6-B782-C6D4-B687-C3FB4B1076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A8774B-16F3-5485-B483-3CA6D9141A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2AB9CB0-D678-46FB-A990-73D8AFA43B11}" type="slidenum">
              <a:rPr lang="en-GB" altLang="en-US"/>
              <a:pPr/>
              <a:t>‹#›</a:t>
            </a:fld>
            <a:endParaRPr lang="en-GB" altLang="en-US"/>
          </a:p>
        </p:txBody>
      </p:sp>
      <p:pic>
        <p:nvPicPr>
          <p:cNvPr id="13" name="Picture 12" descr="Text&#10;&#10;Description automatically generated">
            <a:hlinkClick r:id="rId13"/>
            <a:extLst>
              <a:ext uri="{FF2B5EF4-FFF2-40B4-BE49-F238E27FC236}">
                <a16:creationId xmlns:a16="http://schemas.microsoft.com/office/drawing/2014/main" id="{AE79CE04-DD5F-E36D-D638-BDC9FA8A0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85630" y="6273195"/>
            <a:ext cx="2372739" cy="53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Twemoji_270f.sv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Twemoji_270f.sv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U_gtzGSNcCI?feature=oembed" TargetMode="External"/><Relationship Id="rId6" Type="http://schemas.openxmlformats.org/officeDocument/2006/relationships/hyperlink" Target="https://commons.wikimedia.org/wiki/Category:Ear_icons" TargetMode="External"/><Relationship Id="rId5" Type="http://schemas.openxmlformats.org/officeDocument/2006/relationships/image" Target="../media/image14.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ommons.wikimedia.org/wiki/Category:Ear_ic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commons.wikimedia.org/wiki/File:Twemoji_270f.svg" TargetMode="External"/><Relationship Id="rId2" Type="http://schemas.openxmlformats.org/officeDocument/2006/relationships/slideLayout" Target="../slideLayouts/slideLayout2.xml"/><Relationship Id="rId1" Type="http://schemas.openxmlformats.org/officeDocument/2006/relationships/video" Target="https://www.youtube.com/embed/pkWkCUXjk44?feature=oembed" TargetMode="External"/><Relationship Id="rId6" Type="http://schemas.openxmlformats.org/officeDocument/2006/relationships/image" Target="../media/image15.png"/><Relationship Id="rId5" Type="http://schemas.openxmlformats.org/officeDocument/2006/relationships/hyperlink" Target="https://commons.wikimedia.org/wiki/Category:Ear_icons"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D031-EF77-311B-0C8D-987625B69D9E}"/>
              </a:ext>
            </a:extLst>
          </p:cNvPr>
          <p:cNvSpPr>
            <a:spLocks noGrp="1"/>
          </p:cNvSpPr>
          <p:nvPr>
            <p:ph type="title"/>
          </p:nvPr>
        </p:nvSpPr>
        <p:spPr>
          <a:xfrm>
            <a:off x="457200" y="202719"/>
            <a:ext cx="8229600" cy="1143000"/>
          </a:xfrm>
        </p:spPr>
        <p:txBody>
          <a:bodyPr/>
          <a:lstStyle/>
          <a:p>
            <a:r>
              <a:rPr lang="en-GB"/>
              <a:t>Pope Francis Faith Award</a:t>
            </a:r>
            <a:endParaRPr lang="en-US"/>
          </a:p>
        </p:txBody>
      </p:sp>
      <p:sp>
        <p:nvSpPr>
          <p:cNvPr id="3" name="Content Placeholder 2">
            <a:extLst>
              <a:ext uri="{FF2B5EF4-FFF2-40B4-BE49-F238E27FC236}">
                <a16:creationId xmlns:a16="http://schemas.microsoft.com/office/drawing/2014/main" id="{F485071F-A540-D1AC-DB6D-43E9216E510B}"/>
              </a:ext>
            </a:extLst>
          </p:cNvPr>
          <p:cNvSpPr>
            <a:spLocks noGrp="1"/>
          </p:cNvSpPr>
          <p:nvPr>
            <p:ph idx="1"/>
          </p:nvPr>
        </p:nvSpPr>
        <p:spPr>
          <a:xfrm>
            <a:off x="457200" y="1223682"/>
            <a:ext cx="8229600" cy="4525963"/>
          </a:xfrm>
        </p:spPr>
        <p:txBody>
          <a:bodyPr/>
          <a:lstStyle/>
          <a:p>
            <a:pPr marL="0" indent="0" algn="ctr">
              <a:buNone/>
            </a:pPr>
            <a:r>
              <a:rPr lang="en-US" sz="2800">
                <a:latin typeface="Comic Sans MS"/>
              </a:rPr>
              <a:t>Lord Jesus, </a:t>
            </a:r>
            <a:endParaRPr lang="en-US" sz="2800"/>
          </a:p>
          <a:p>
            <a:pPr marL="0" indent="0" algn="ctr">
              <a:buNone/>
            </a:pPr>
            <a:r>
              <a:rPr lang="en-US" sz="2800">
                <a:latin typeface="Comic Sans MS"/>
              </a:rPr>
              <a:t>You ask those who believe in you</a:t>
            </a:r>
          </a:p>
          <a:p>
            <a:pPr marL="0" indent="0" algn="ctr">
              <a:buNone/>
            </a:pPr>
            <a:r>
              <a:rPr lang="en-US" sz="2800">
                <a:latin typeface="Comic Sans MS"/>
              </a:rPr>
              <a:t>To give your Good News to others. </a:t>
            </a:r>
          </a:p>
          <a:p>
            <a:pPr marL="0" indent="0" algn="ctr">
              <a:buNone/>
            </a:pPr>
            <a:r>
              <a:rPr lang="en-US" sz="2800">
                <a:latin typeface="Comic Sans MS"/>
              </a:rPr>
              <a:t>We pray that, with the help of the Holy Spirit, </a:t>
            </a:r>
          </a:p>
          <a:p>
            <a:pPr marL="0" indent="0" algn="ctr">
              <a:buNone/>
            </a:pPr>
            <a:r>
              <a:rPr lang="en-US" sz="2800">
                <a:latin typeface="Comic Sans MS"/>
              </a:rPr>
              <a:t>Our words, actions and prayers</a:t>
            </a:r>
          </a:p>
          <a:p>
            <a:pPr marL="0" indent="0" algn="ctr">
              <a:buNone/>
            </a:pPr>
            <a:r>
              <a:rPr lang="en-US" sz="2800">
                <a:latin typeface="Comic Sans MS"/>
              </a:rPr>
              <a:t>Will help other people </a:t>
            </a:r>
          </a:p>
          <a:p>
            <a:pPr marL="0" indent="0" algn="ctr">
              <a:buNone/>
            </a:pPr>
            <a:r>
              <a:rPr lang="en-US" sz="2800">
                <a:latin typeface="Comic Sans MS"/>
              </a:rPr>
              <a:t>To hear of You, </a:t>
            </a:r>
          </a:p>
          <a:p>
            <a:pPr marL="0" indent="0" algn="ctr">
              <a:buNone/>
            </a:pPr>
            <a:r>
              <a:rPr lang="en-US" sz="2800">
                <a:latin typeface="Comic Sans MS"/>
              </a:rPr>
              <a:t>To believe in You, </a:t>
            </a:r>
          </a:p>
          <a:p>
            <a:pPr marL="0" indent="0" algn="ctr">
              <a:buNone/>
            </a:pPr>
            <a:r>
              <a:rPr lang="en-US" sz="2800">
                <a:latin typeface="Comic Sans MS"/>
              </a:rPr>
              <a:t>And to find the joy of knowing You. </a:t>
            </a:r>
          </a:p>
          <a:p>
            <a:pPr marL="0" indent="0" algn="ctr">
              <a:buNone/>
            </a:pPr>
            <a:r>
              <a:rPr lang="en-US" sz="2800">
                <a:latin typeface="Comic Sans MS"/>
              </a:rPr>
              <a:t>Amen</a:t>
            </a:r>
          </a:p>
        </p:txBody>
      </p:sp>
    </p:spTree>
    <p:extLst>
      <p:ext uri="{BB962C8B-B14F-4D97-AF65-F5344CB8AC3E}">
        <p14:creationId xmlns:p14="http://schemas.microsoft.com/office/powerpoint/2010/main" val="31895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dirty="0"/>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idx="1"/>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4294967295"/>
          </p:nvPr>
        </p:nvSpPr>
        <p:spPr>
          <a:xfrm>
            <a:off x="405414" y="1393088"/>
            <a:ext cx="8710612" cy="639762"/>
          </a:xfrm>
        </p:spPr>
        <p:txBody>
          <a:bodyPr/>
          <a:lstStyle/>
          <a:p>
            <a:pPr marL="0" indent="0">
              <a:buNone/>
            </a:pPr>
            <a:r>
              <a:rPr lang="en-GB" sz="2800" b="0" dirty="0"/>
              <a:t>Can you explain why ‘Piety’ is important to Catholics? </a:t>
            </a:r>
            <a:r>
              <a:rPr lang="en-GB" sz="2800" b="0" i="1" dirty="0"/>
              <a:t>Use the word bank to </a:t>
            </a:r>
            <a:r>
              <a:rPr lang="en-GB" sz="2800" i="1" dirty="0"/>
              <a:t>c</a:t>
            </a:r>
            <a:r>
              <a:rPr lang="en-GB" sz="2800" b="0" i="1" dirty="0"/>
              <a:t>omplete the following sentences:</a:t>
            </a:r>
          </a:p>
        </p:txBody>
      </p:sp>
      <p:sp>
        <p:nvSpPr>
          <p:cNvPr id="4" name="Content Placeholder 3">
            <a:extLst>
              <a:ext uri="{FF2B5EF4-FFF2-40B4-BE49-F238E27FC236}">
                <a16:creationId xmlns:a16="http://schemas.microsoft.com/office/drawing/2014/main" id="{E6972794-90F7-8C10-4779-C861F5CBC103}"/>
              </a:ext>
            </a:extLst>
          </p:cNvPr>
          <p:cNvSpPr>
            <a:spLocks noGrp="1"/>
          </p:cNvSpPr>
          <p:nvPr>
            <p:ph sz="quarter" idx="4294967295"/>
          </p:nvPr>
        </p:nvSpPr>
        <p:spPr>
          <a:xfrm>
            <a:off x="2870791" y="2686237"/>
            <a:ext cx="5980601" cy="3224211"/>
          </a:xfrm>
        </p:spPr>
        <p:txBody>
          <a:bodyPr/>
          <a:lstStyle/>
          <a:p>
            <a:pPr marL="0" indent="0">
              <a:lnSpc>
                <a:spcPct val="150000"/>
              </a:lnSpc>
              <a:buNone/>
            </a:pPr>
            <a:r>
              <a:rPr lang="en-US" sz="2000" b="1" dirty="0"/>
              <a:t>Piety</a:t>
            </a:r>
            <a:r>
              <a:rPr lang="en-US" sz="2000" dirty="0"/>
              <a:t> means a devotion, or a commitment to practice r_ _ _ _ _ _ _. </a:t>
            </a:r>
          </a:p>
          <a:p>
            <a:pPr marL="0" indent="0">
              <a:lnSpc>
                <a:spcPct val="150000"/>
              </a:lnSpc>
              <a:buNone/>
            </a:pPr>
            <a:r>
              <a:rPr lang="en-US" sz="2000" b="1" dirty="0"/>
              <a:t>Piety</a:t>
            </a:r>
            <a:r>
              <a:rPr lang="en-US" sz="2000" dirty="0"/>
              <a:t> _ _ l_ _ us to gain favor or forgiveness from _ _ _.</a:t>
            </a:r>
          </a:p>
          <a:p>
            <a:pPr marL="0" indent="0">
              <a:lnSpc>
                <a:spcPct val="150000"/>
              </a:lnSpc>
              <a:buNone/>
            </a:pPr>
            <a:r>
              <a:rPr lang="en-GB" sz="2000" b="1" dirty="0"/>
              <a:t>Piety</a:t>
            </a:r>
            <a:r>
              <a:rPr lang="en-GB" sz="2000" dirty="0"/>
              <a:t> helps us to pray with trust and r_ _ _ _ _ _ and to see God in everything around us.</a:t>
            </a:r>
          </a:p>
          <a:p>
            <a:pPr marL="0" indent="0">
              <a:lnSpc>
                <a:spcPct val="150000"/>
              </a:lnSpc>
              <a:buNone/>
            </a:pPr>
            <a:endParaRPr lang="en-GB" sz="1800" dirty="0"/>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1257291">
            <a:off x="323850" y="2676342"/>
            <a:ext cx="1499191" cy="1499191"/>
          </a:xfrm>
          <a:prstGeom prst="rect">
            <a:avLst/>
          </a:prstGeom>
        </p:spPr>
      </p:pic>
      <p:graphicFrame>
        <p:nvGraphicFramePr>
          <p:cNvPr id="7" name="Table 7">
            <a:extLst>
              <a:ext uri="{FF2B5EF4-FFF2-40B4-BE49-F238E27FC236}">
                <a16:creationId xmlns:a16="http://schemas.microsoft.com/office/drawing/2014/main" id="{72EA7513-8772-0DF7-1EF3-2ABC54CCC4E7}"/>
              </a:ext>
            </a:extLst>
          </p:cNvPr>
          <p:cNvGraphicFramePr>
            <a:graphicFrameLocks noGrp="1"/>
          </p:cNvGraphicFramePr>
          <p:nvPr>
            <p:extLst>
              <p:ext uri="{D42A27DB-BD31-4B8C-83A1-F6EECF244321}">
                <p14:modId xmlns:p14="http://schemas.microsoft.com/office/powerpoint/2010/main" val="1973514145"/>
              </p:ext>
            </p:extLst>
          </p:nvPr>
        </p:nvGraphicFramePr>
        <p:xfrm>
          <a:off x="541743" y="4271963"/>
          <a:ext cx="1899822" cy="2036760"/>
        </p:xfrm>
        <a:graphic>
          <a:graphicData uri="http://schemas.openxmlformats.org/drawingml/2006/table">
            <a:tbl>
              <a:tblPr firstRow="1" bandRow="1">
                <a:tableStyleId>{5C22544A-7EE6-4342-B048-85BDC9FD1C3A}</a:tableStyleId>
              </a:tblPr>
              <a:tblGrid>
                <a:gridCol w="1899822">
                  <a:extLst>
                    <a:ext uri="{9D8B030D-6E8A-4147-A177-3AD203B41FA5}">
                      <a16:colId xmlns:a16="http://schemas.microsoft.com/office/drawing/2014/main" val="199039701"/>
                    </a:ext>
                  </a:extLst>
                </a:gridCol>
              </a:tblGrid>
              <a:tr h="407352">
                <a:tc>
                  <a:txBody>
                    <a:bodyPr/>
                    <a:lstStyle/>
                    <a:p>
                      <a:pPr algn="ctr"/>
                      <a:r>
                        <a:rPr lang="en-GB" dirty="0">
                          <a:latin typeface="Comic Sans MS" panose="030F0702030302020204" pitchFamily="66" charset="0"/>
                        </a:rPr>
                        <a:t>Word bank</a:t>
                      </a:r>
                    </a:p>
                  </a:txBody>
                  <a:tcPr/>
                </a:tc>
                <a:extLst>
                  <a:ext uri="{0D108BD9-81ED-4DB2-BD59-A6C34878D82A}">
                    <a16:rowId xmlns:a16="http://schemas.microsoft.com/office/drawing/2014/main" val="3005826696"/>
                  </a:ext>
                </a:extLst>
              </a:tr>
              <a:tr h="407352">
                <a:tc>
                  <a:txBody>
                    <a:bodyPr/>
                    <a:lstStyle/>
                    <a:p>
                      <a:pPr algn="ctr"/>
                      <a:r>
                        <a:rPr lang="en-GB" dirty="0">
                          <a:latin typeface="Comic Sans MS" panose="030F0702030302020204" pitchFamily="66" charset="0"/>
                        </a:rPr>
                        <a:t>God</a:t>
                      </a:r>
                    </a:p>
                  </a:txBody>
                  <a:tcPr/>
                </a:tc>
                <a:extLst>
                  <a:ext uri="{0D108BD9-81ED-4DB2-BD59-A6C34878D82A}">
                    <a16:rowId xmlns:a16="http://schemas.microsoft.com/office/drawing/2014/main" val="1316991876"/>
                  </a:ext>
                </a:extLst>
              </a:tr>
              <a:tr h="407352">
                <a:tc>
                  <a:txBody>
                    <a:bodyPr/>
                    <a:lstStyle/>
                    <a:p>
                      <a:pPr algn="ctr"/>
                      <a:r>
                        <a:rPr lang="en-GB" dirty="0">
                          <a:latin typeface="Comic Sans MS" panose="030F0702030302020204" pitchFamily="66" charset="0"/>
                        </a:rPr>
                        <a:t>respect</a:t>
                      </a:r>
                    </a:p>
                  </a:txBody>
                  <a:tcPr/>
                </a:tc>
                <a:extLst>
                  <a:ext uri="{0D108BD9-81ED-4DB2-BD59-A6C34878D82A}">
                    <a16:rowId xmlns:a16="http://schemas.microsoft.com/office/drawing/2014/main" val="2535345615"/>
                  </a:ext>
                </a:extLst>
              </a:tr>
              <a:tr h="407352">
                <a:tc>
                  <a:txBody>
                    <a:bodyPr/>
                    <a:lstStyle/>
                    <a:p>
                      <a:pPr algn="ctr"/>
                      <a:r>
                        <a:rPr lang="en-GB" dirty="0">
                          <a:latin typeface="Comic Sans MS" panose="030F0702030302020204" pitchFamily="66" charset="0"/>
                        </a:rPr>
                        <a:t>religion</a:t>
                      </a:r>
                    </a:p>
                  </a:txBody>
                  <a:tcPr/>
                </a:tc>
                <a:extLst>
                  <a:ext uri="{0D108BD9-81ED-4DB2-BD59-A6C34878D82A}">
                    <a16:rowId xmlns:a16="http://schemas.microsoft.com/office/drawing/2014/main" val="860418917"/>
                  </a:ext>
                </a:extLst>
              </a:tr>
              <a:tr h="407352">
                <a:tc>
                  <a:txBody>
                    <a:bodyPr/>
                    <a:lstStyle/>
                    <a:p>
                      <a:pPr algn="ctr"/>
                      <a:r>
                        <a:rPr lang="en-GB" dirty="0">
                          <a:latin typeface="Comic Sans MS" panose="030F0702030302020204" pitchFamily="66" charset="0"/>
                        </a:rPr>
                        <a:t>helps</a:t>
                      </a:r>
                    </a:p>
                  </a:txBody>
                  <a:tcPr/>
                </a:tc>
                <a:extLst>
                  <a:ext uri="{0D108BD9-81ED-4DB2-BD59-A6C34878D82A}">
                    <a16:rowId xmlns:a16="http://schemas.microsoft.com/office/drawing/2014/main" val="2709701430"/>
                  </a:ext>
                </a:extLst>
              </a:tr>
            </a:tbl>
          </a:graphicData>
        </a:graphic>
      </p:graphicFrame>
    </p:spTree>
    <p:extLst>
      <p:ext uri="{BB962C8B-B14F-4D97-AF65-F5344CB8AC3E}">
        <p14:creationId xmlns:p14="http://schemas.microsoft.com/office/powerpoint/2010/main" val="34100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433388" y="43408"/>
            <a:ext cx="8229600" cy="1143000"/>
          </a:xfrm>
        </p:spPr>
        <p:txBody>
          <a:bodyPr/>
          <a:lstStyle/>
          <a:p>
            <a:r>
              <a:rPr lang="en-GB" dirty="0"/>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idx="1"/>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4294967295"/>
          </p:nvPr>
        </p:nvSpPr>
        <p:spPr>
          <a:xfrm>
            <a:off x="457200" y="960438"/>
            <a:ext cx="8710612" cy="639762"/>
          </a:xfrm>
        </p:spPr>
        <p:txBody>
          <a:bodyPr/>
          <a:lstStyle/>
          <a:p>
            <a:pPr marL="0" indent="0">
              <a:buNone/>
            </a:pPr>
            <a:r>
              <a:rPr lang="en-GB" sz="2800" b="0" dirty="0"/>
              <a:t>Can you explain why ‘Piety’ is important to Catholics? </a:t>
            </a:r>
            <a:r>
              <a:rPr lang="en-GB" sz="2800" b="0" i="1" dirty="0"/>
              <a:t>Use the word bank to </a:t>
            </a:r>
            <a:r>
              <a:rPr lang="en-GB" sz="2800" i="1" dirty="0"/>
              <a:t>c</a:t>
            </a:r>
            <a:r>
              <a:rPr lang="en-GB" sz="2800" b="0" i="1" dirty="0"/>
              <a:t>omplete the following sentences:</a:t>
            </a:r>
          </a:p>
        </p:txBody>
      </p:sp>
      <p:sp>
        <p:nvSpPr>
          <p:cNvPr id="4" name="Content Placeholder 3">
            <a:extLst>
              <a:ext uri="{FF2B5EF4-FFF2-40B4-BE49-F238E27FC236}">
                <a16:creationId xmlns:a16="http://schemas.microsoft.com/office/drawing/2014/main" id="{E6972794-90F7-8C10-4779-C861F5CBC103}"/>
              </a:ext>
            </a:extLst>
          </p:cNvPr>
          <p:cNvSpPr>
            <a:spLocks noGrp="1"/>
          </p:cNvSpPr>
          <p:nvPr>
            <p:ph sz="quarter" idx="4294967295"/>
          </p:nvPr>
        </p:nvSpPr>
        <p:spPr>
          <a:xfrm>
            <a:off x="1401319" y="2615609"/>
            <a:ext cx="7450073" cy="3510553"/>
          </a:xfrm>
        </p:spPr>
        <p:txBody>
          <a:bodyPr/>
          <a:lstStyle/>
          <a:p>
            <a:pPr marL="0" indent="0">
              <a:lnSpc>
                <a:spcPct val="150000"/>
              </a:lnSpc>
              <a:buNone/>
            </a:pPr>
            <a:r>
              <a:rPr lang="en-US" sz="2400" b="1" dirty="0"/>
              <a:t>Piety</a:t>
            </a:r>
            <a:r>
              <a:rPr lang="en-US" sz="2400" dirty="0"/>
              <a:t> means a devotion, or a commitment to practice religion. </a:t>
            </a:r>
          </a:p>
          <a:p>
            <a:pPr marL="0" indent="0">
              <a:lnSpc>
                <a:spcPct val="150000"/>
              </a:lnSpc>
              <a:buNone/>
            </a:pPr>
            <a:r>
              <a:rPr lang="en-US" sz="2400" b="1" dirty="0"/>
              <a:t>Piety</a:t>
            </a:r>
            <a:r>
              <a:rPr lang="en-US" sz="2400" dirty="0"/>
              <a:t> helps us to gain favor or forgiveness from God.</a:t>
            </a:r>
            <a:r>
              <a:rPr lang="en-GB" sz="2400" b="1" dirty="0"/>
              <a:t> </a:t>
            </a:r>
          </a:p>
          <a:p>
            <a:pPr marL="0" indent="0">
              <a:lnSpc>
                <a:spcPct val="150000"/>
              </a:lnSpc>
              <a:buNone/>
            </a:pPr>
            <a:r>
              <a:rPr lang="en-GB" sz="2400" b="1" dirty="0"/>
              <a:t>Piety</a:t>
            </a:r>
            <a:r>
              <a:rPr lang="en-GB" sz="2400" dirty="0"/>
              <a:t> helps us to pray with trust and respect and to see God in everything around us.</a:t>
            </a:r>
          </a:p>
          <a:p>
            <a:pPr marL="0" indent="0">
              <a:lnSpc>
                <a:spcPct val="150000"/>
              </a:lnSpc>
              <a:buNone/>
            </a:pPr>
            <a:endParaRPr lang="en-GB" sz="1800" dirty="0"/>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5927" y="3017112"/>
            <a:ext cx="1022042" cy="1022042"/>
          </a:xfrm>
          <a:prstGeom prst="rect">
            <a:avLst/>
          </a:prstGeom>
        </p:spPr>
      </p:pic>
    </p:spTree>
    <p:extLst>
      <p:ext uri="{BB962C8B-B14F-4D97-AF65-F5344CB8AC3E}">
        <p14:creationId xmlns:p14="http://schemas.microsoft.com/office/powerpoint/2010/main" val="8357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FD7D42-2C49-A4E1-76F8-CE0F0D76E9D8}"/>
              </a:ext>
            </a:extLst>
          </p:cNvPr>
          <p:cNvSpPr>
            <a:spLocks noGrp="1"/>
          </p:cNvSpPr>
          <p:nvPr>
            <p:ph type="title"/>
          </p:nvPr>
        </p:nvSpPr>
        <p:spPr/>
        <p:txBody>
          <a:bodyPr/>
          <a:lstStyle/>
          <a:p>
            <a:pPr eaLnBrk="1" hangingPunct="1"/>
            <a:r>
              <a:rPr lang="en-GB" altLang="en-US"/>
              <a:t>Scripture Time</a:t>
            </a:r>
          </a:p>
        </p:txBody>
      </p:sp>
      <p:pic>
        <p:nvPicPr>
          <p:cNvPr id="2" name="Online Media 1" title="Morning Relaxing Music For Children - Childhood Memories (Hayfield)">
            <a:hlinkClick r:id="" action="ppaction://media"/>
            <a:extLst>
              <a:ext uri="{FF2B5EF4-FFF2-40B4-BE49-F238E27FC236}">
                <a16:creationId xmlns:a16="http://schemas.microsoft.com/office/drawing/2014/main" id="{36F88CEB-7259-B34A-DFE8-777BD0A7188E}"/>
              </a:ext>
            </a:extLst>
          </p:cNvPr>
          <p:cNvPicPr>
            <a:picLocks noRot="1" noChangeAspect="1"/>
          </p:cNvPicPr>
          <p:nvPr>
            <a:videoFile r:link="rId1"/>
          </p:nvPr>
        </p:nvPicPr>
        <p:blipFill>
          <a:blip r:embed="rId4"/>
          <a:stretch>
            <a:fillRect/>
          </a:stretch>
        </p:blipFill>
        <p:spPr>
          <a:xfrm>
            <a:off x="4075318" y="1791730"/>
            <a:ext cx="4776215" cy="3225113"/>
          </a:xfrm>
          <a:prstGeom prst="rect">
            <a:avLst/>
          </a:prstGeom>
        </p:spPr>
      </p:pic>
      <p:sp>
        <p:nvSpPr>
          <p:cNvPr id="4" name="TextBox 3">
            <a:extLst>
              <a:ext uri="{FF2B5EF4-FFF2-40B4-BE49-F238E27FC236}">
                <a16:creationId xmlns:a16="http://schemas.microsoft.com/office/drawing/2014/main" id="{E2C91FEA-306A-0BD5-3F7C-9FFD041BDE0C}"/>
              </a:ext>
            </a:extLst>
          </p:cNvPr>
          <p:cNvSpPr txBox="1"/>
          <p:nvPr/>
        </p:nvSpPr>
        <p:spPr>
          <a:xfrm>
            <a:off x="-593124" y="1671948"/>
            <a:ext cx="4622056" cy="4154984"/>
          </a:xfrm>
          <a:prstGeom prst="rect">
            <a:avLst/>
          </a:prstGeom>
          <a:noFill/>
        </p:spPr>
        <p:txBody>
          <a:bodyPr wrap="square">
            <a:spAutoFit/>
          </a:bodyPr>
          <a:lstStyle/>
          <a:p>
            <a:pPr marL="1257300" eaLnBrk="1" fontAlgn="auto" hangingPunct="1">
              <a:spcBef>
                <a:spcPts val="0"/>
              </a:spcBef>
              <a:spcAft>
                <a:spcPts val="0"/>
              </a:spcAft>
              <a:defRPr/>
            </a:pPr>
            <a:r>
              <a:rPr lang="en-GB" sz="2400" dirty="0">
                <a:latin typeface="Comic Sans MS" panose="030F0702030302020204" pitchFamily="66" charset="0"/>
                <a:cs typeface="+mn-cs"/>
              </a:rPr>
              <a:t>Listen carefully as your teacher </a:t>
            </a:r>
          </a:p>
          <a:p>
            <a:pPr marL="1257300" eaLnBrk="1" fontAlgn="auto" hangingPunct="1">
              <a:spcBef>
                <a:spcPts val="0"/>
              </a:spcBef>
              <a:spcAft>
                <a:spcPts val="0"/>
              </a:spcAft>
              <a:defRPr/>
            </a:pPr>
            <a:r>
              <a:rPr lang="en-GB" sz="2400" dirty="0">
                <a:latin typeface="Comic Sans MS" panose="030F0702030302020204" pitchFamily="66" charset="0"/>
                <a:cs typeface="+mn-cs"/>
              </a:rPr>
              <a:t>reads the words of Scripture.</a:t>
            </a:r>
          </a:p>
          <a:p>
            <a:pPr marL="1257300" eaLnBrk="1" fontAlgn="auto" hangingPunct="1">
              <a:spcBef>
                <a:spcPts val="0"/>
              </a:spcBef>
              <a:spcAft>
                <a:spcPts val="0"/>
              </a:spcAft>
              <a:defRPr/>
            </a:pPr>
            <a:endParaRPr lang="en-GB" sz="2400" dirty="0">
              <a:latin typeface="Comic Sans MS" panose="030F0702030302020204" pitchFamily="66" charset="0"/>
              <a:cs typeface="+mn-cs"/>
            </a:endParaRPr>
          </a:p>
          <a:p>
            <a:pPr marL="1257300" eaLnBrk="1" fontAlgn="auto" hangingPunct="1">
              <a:spcBef>
                <a:spcPts val="0"/>
              </a:spcBef>
              <a:spcAft>
                <a:spcPts val="0"/>
              </a:spcAft>
              <a:defRPr/>
            </a:pPr>
            <a:r>
              <a:rPr lang="en-GB" sz="2000" i="1" dirty="0">
                <a:latin typeface="Comic Sans MS" panose="030F0702030302020204" pitchFamily="66" charset="0"/>
                <a:cs typeface="+mn-cs"/>
              </a:rPr>
              <a:t>The Letters from St Peter were sent to persecuted Christians, to </a:t>
            </a:r>
            <a:r>
              <a:rPr lang="en-US" sz="2000" b="0" i="1" dirty="0">
                <a:solidFill>
                  <a:srgbClr val="202124"/>
                </a:solidFill>
                <a:effectLst/>
                <a:latin typeface="Comic Sans MS" panose="030F0702030302020204" pitchFamily="66" charset="0"/>
              </a:rPr>
              <a:t>encourage </a:t>
            </a:r>
            <a:r>
              <a:rPr lang="en-GB" sz="2000" b="0" i="1" dirty="0">
                <a:solidFill>
                  <a:srgbClr val="202124"/>
                </a:solidFill>
                <a:effectLst/>
                <a:latin typeface="Comic Sans MS" panose="030F0702030302020204" pitchFamily="66" charset="0"/>
              </a:rPr>
              <a:t>them to be Pious and to have faith that God would save them.</a:t>
            </a:r>
            <a:endParaRPr lang="en-GB" sz="2000" i="1" dirty="0">
              <a:latin typeface="Comic Sans MS" panose="030F0702030302020204" pitchFamily="66" charset="0"/>
              <a:cs typeface="+mn-cs"/>
            </a:endParaRPr>
          </a:p>
          <a:p>
            <a:pPr marL="1257300" eaLnBrk="1" fontAlgn="auto" hangingPunct="1">
              <a:spcBef>
                <a:spcPts val="0"/>
              </a:spcBef>
              <a:spcAft>
                <a:spcPts val="0"/>
              </a:spcAft>
              <a:defRPr/>
            </a:pPr>
            <a:endParaRPr lang="en-GB" sz="2400" dirty="0">
              <a:latin typeface="Comic Sans MS" panose="030F0702030302020204" pitchFamily="66" charset="0"/>
              <a:cs typeface="+mn-cs"/>
            </a:endParaRPr>
          </a:p>
        </p:txBody>
      </p:sp>
      <p:pic>
        <p:nvPicPr>
          <p:cNvPr id="8" name="Picture 7" descr="A picture containing light&#10;&#10;Description automatically generated">
            <a:extLst>
              <a:ext uri="{FF2B5EF4-FFF2-40B4-BE49-F238E27FC236}">
                <a16:creationId xmlns:a16="http://schemas.microsoft.com/office/drawing/2014/main" id="{CC580F1C-1281-E3F4-694D-FF7BEAB081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2040" y="213203"/>
            <a:ext cx="1174540" cy="1174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B6D-B868-391E-4C78-A887F504DF6E}"/>
              </a:ext>
            </a:extLst>
          </p:cNvPr>
          <p:cNvSpPr>
            <a:spLocks noGrp="1"/>
          </p:cNvSpPr>
          <p:nvPr>
            <p:ph type="title"/>
          </p:nvPr>
        </p:nvSpPr>
        <p:spPr>
          <a:xfrm>
            <a:off x="287079" y="306535"/>
            <a:ext cx="8229600" cy="1143000"/>
          </a:xfrm>
        </p:spPr>
        <p:txBody>
          <a:bodyPr/>
          <a:lstStyle/>
          <a:p>
            <a:br>
              <a:rPr lang="en-GB" sz="2400" dirty="0"/>
            </a:br>
            <a:r>
              <a:rPr lang="en-GB" sz="2400" dirty="0"/>
              <a:t>A Reading from the 1</a:t>
            </a:r>
            <a:r>
              <a:rPr lang="en-GB" sz="2400" baseline="30000" dirty="0"/>
              <a:t>st</a:t>
            </a:r>
            <a:r>
              <a:rPr lang="en-GB" sz="2400" dirty="0"/>
              <a:t> letter from Peter (3:15-16)</a:t>
            </a:r>
            <a:br>
              <a:rPr lang="en-GB" sz="2000" dirty="0"/>
            </a:br>
            <a:br>
              <a:rPr lang="en-GB" sz="2000" dirty="0">
                <a:latin typeface="Comic Sans MS"/>
              </a:rPr>
            </a:br>
            <a:endParaRPr lang="en-US" sz="1400" i="1" dirty="0">
              <a:latin typeface="Comic Sans MS"/>
            </a:endParaRPr>
          </a:p>
        </p:txBody>
      </p:sp>
      <p:sp>
        <p:nvSpPr>
          <p:cNvPr id="4" name="Content Placeholder 3">
            <a:extLst>
              <a:ext uri="{FF2B5EF4-FFF2-40B4-BE49-F238E27FC236}">
                <a16:creationId xmlns:a16="http://schemas.microsoft.com/office/drawing/2014/main" id="{299A4A0A-116E-10CC-E93B-79D7D2ABADC3}"/>
              </a:ext>
            </a:extLst>
          </p:cNvPr>
          <p:cNvSpPr>
            <a:spLocks noGrp="1"/>
          </p:cNvSpPr>
          <p:nvPr>
            <p:ph idx="1"/>
          </p:nvPr>
        </p:nvSpPr>
        <p:spPr>
          <a:xfrm>
            <a:off x="287079" y="1233378"/>
            <a:ext cx="8399721" cy="4892786"/>
          </a:xfrm>
        </p:spPr>
        <p:txBody>
          <a:bodyPr/>
          <a:lstStyle/>
          <a:p>
            <a:pPr marL="0" indent="0" eaLnBrk="1" fontAlgn="auto" hangingPunct="1">
              <a:lnSpc>
                <a:spcPct val="150000"/>
              </a:lnSpc>
              <a:spcBef>
                <a:spcPts val="0"/>
              </a:spcBef>
              <a:spcAft>
                <a:spcPts val="0"/>
              </a:spcAft>
              <a:buNone/>
              <a:defRPr/>
            </a:pPr>
            <a:r>
              <a:rPr lang="en-GB" sz="2800" dirty="0">
                <a:latin typeface="Comic Sans MS"/>
              </a:rPr>
              <a:t>Have reverence for Christ in your hearts, and honour him as Lord. Be ready at all times to answer anyone who asks you explain the hope you have in you, but do it with gentleness and respect. Keep your conscience clear, so that when you are insulted, those who speak evil of your good conduct as followers of Christ will be ashamed of what they say.</a:t>
            </a:r>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Your teacher will read the words of Scripture again. This time in silence. </a:t>
            </a:r>
          </a:p>
          <a:p>
            <a:pPr eaLnBrk="1" hangingPunct="1">
              <a:lnSpc>
                <a:spcPct val="150000"/>
              </a:lnSpc>
              <a:spcBef>
                <a:spcPct val="0"/>
              </a:spcBef>
              <a:buFontTx/>
              <a:buNone/>
            </a:pPr>
            <a:r>
              <a:rPr lang="en-GB" altLang="en-US" sz="3200">
                <a:latin typeface="Comic Sans MS" panose="030F0702030302020204" pitchFamily="66" charset="0"/>
              </a:rPr>
              <a:t>   Listen for the key words and messages from this passage. </a:t>
            </a:r>
          </a:p>
          <a:p>
            <a:pPr marL="0" indent="0">
              <a:buNone/>
            </a:pPr>
            <a:endParaRPr lang="en-GB"/>
          </a:p>
        </p:txBody>
      </p:sp>
      <p:pic>
        <p:nvPicPr>
          <p:cNvPr id="4" name="Picture 3" descr="A picture containing light&#10;&#10;Description automatically generated">
            <a:extLst>
              <a:ext uri="{FF2B5EF4-FFF2-40B4-BE49-F238E27FC236}">
                <a16:creationId xmlns:a16="http://schemas.microsoft.com/office/drawing/2014/main" id="{44F7B877-1B18-1E2C-B5B1-5D3BF8E24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213203"/>
            <a:ext cx="1174540" cy="1174540"/>
          </a:xfrm>
          <a:prstGeom prst="rect">
            <a:avLst/>
          </a:prstGeom>
        </p:spPr>
      </p:pic>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1" y="137986"/>
            <a:ext cx="1410008" cy="1416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a:xfrm>
            <a:off x="179512" y="274638"/>
            <a:ext cx="8507288" cy="1143000"/>
          </a:xfrm>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a:t>
            </a:r>
            <a:endParaRPr lang="en-GB"/>
          </a:p>
        </p:txBody>
      </p:sp>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94519"/>
            <a:ext cx="1137920" cy="1143000"/>
          </a:xfrm>
          <a:prstGeom prst="rect">
            <a:avLst/>
          </a:prstGeom>
        </p:spPr>
      </p:pic>
      <p:pic>
        <p:nvPicPr>
          <p:cNvPr id="63490" name="Picture 2" descr="Think-Pair-Share | Questioning Techniques for the Classroom">
            <a:extLst>
              <a:ext uri="{FF2B5EF4-FFF2-40B4-BE49-F238E27FC236}">
                <a16:creationId xmlns:a16="http://schemas.microsoft.com/office/drawing/2014/main" id="{944C9AAF-0599-787A-9424-9238A952B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156" y="207269"/>
            <a:ext cx="1544893" cy="1210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CBB0749-CAF0-01E9-B0E5-8E4573EC4566}"/>
              </a:ext>
            </a:extLst>
          </p:cNvPr>
          <p:cNvGraphicFramePr>
            <a:graphicFrameLocks noGrp="1"/>
          </p:cNvGraphicFramePr>
          <p:nvPr>
            <p:extLst>
              <p:ext uri="{D42A27DB-BD31-4B8C-83A1-F6EECF244321}">
                <p14:modId xmlns:p14="http://schemas.microsoft.com/office/powerpoint/2010/main" val="3661801417"/>
              </p:ext>
            </p:extLst>
          </p:nvPr>
        </p:nvGraphicFramePr>
        <p:xfrm>
          <a:off x="457200" y="1600233"/>
          <a:ext cx="8229599" cy="4193266"/>
        </p:xfrm>
        <a:graphic>
          <a:graphicData uri="http://schemas.openxmlformats.org/drawingml/2006/table">
            <a:tbl>
              <a:tblPr firstRow="1" bandRow="1">
                <a:tableStyleId>{D7AC3CCA-C797-4891-BE02-D94E43425B78}</a:tableStyleId>
              </a:tblPr>
              <a:tblGrid>
                <a:gridCol w="4215160">
                  <a:extLst>
                    <a:ext uri="{9D8B030D-6E8A-4147-A177-3AD203B41FA5}">
                      <a16:colId xmlns:a16="http://schemas.microsoft.com/office/drawing/2014/main" val="2525994139"/>
                    </a:ext>
                  </a:extLst>
                </a:gridCol>
                <a:gridCol w="4014439">
                  <a:extLst>
                    <a:ext uri="{9D8B030D-6E8A-4147-A177-3AD203B41FA5}">
                      <a16:colId xmlns:a16="http://schemas.microsoft.com/office/drawing/2014/main" val="3499151938"/>
                    </a:ext>
                  </a:extLst>
                </a:gridCol>
              </a:tblGrid>
              <a:tr h="693964">
                <a:tc>
                  <a:txBody>
                    <a:bodyPr/>
                    <a:lstStyle/>
                    <a:p>
                      <a:pPr algn="ctr"/>
                      <a:r>
                        <a:rPr lang="en-GB" b="0" dirty="0">
                          <a:solidFill>
                            <a:schemeClr val="tx1"/>
                          </a:solidFill>
                          <a:latin typeface="Comic Sans MS"/>
                        </a:rPr>
                        <a:t>Person 1</a:t>
                      </a:r>
                    </a:p>
                  </a:txBody>
                  <a:tcPr anchor="ctr"/>
                </a:tc>
                <a:tc>
                  <a:txBody>
                    <a:bodyPr/>
                    <a:lstStyle/>
                    <a:p>
                      <a:pPr algn="ctr"/>
                      <a:r>
                        <a:rPr lang="en-GB" b="0" dirty="0">
                          <a:solidFill>
                            <a:schemeClr val="tx1"/>
                          </a:solidFill>
                          <a:latin typeface="Comic Sans MS"/>
                        </a:rPr>
                        <a:t>Person 2</a:t>
                      </a:r>
                    </a:p>
                  </a:txBody>
                  <a:tcPr anchor="ctr"/>
                </a:tc>
                <a:extLst>
                  <a:ext uri="{0D108BD9-81ED-4DB2-BD59-A6C34878D82A}">
                    <a16:rowId xmlns:a16="http://schemas.microsoft.com/office/drawing/2014/main" val="1045386449"/>
                  </a:ext>
                </a:extLst>
              </a:tr>
              <a:tr h="693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What makes someone pious?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What do we learn about God from Peter’s Letters?</a:t>
                      </a:r>
                    </a:p>
                  </a:txBody>
                  <a:tcPr/>
                </a:tc>
                <a:extLst>
                  <a:ext uri="{0D108BD9-81ED-4DB2-BD59-A6C34878D82A}">
                    <a16:rowId xmlns:a16="http://schemas.microsoft.com/office/drawing/2014/main" val="3412717531"/>
                  </a:ext>
                </a:extLst>
              </a:tr>
              <a:tr h="600326">
                <a:tc>
                  <a:txBody>
                    <a:bodyPr/>
                    <a:lstStyle/>
                    <a:p>
                      <a:r>
                        <a:rPr lang="en-GB" dirty="0">
                          <a:latin typeface="Comic Sans MS"/>
                        </a:rPr>
                        <a:t>Piety is a gift from God. How does it make you feel to receive a gift? </a:t>
                      </a:r>
                      <a:endParaRPr lang="en-GB"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latin typeface="Comic Sans MS"/>
                        </a:rPr>
                        <a:t>How does it make you feel when you have time in silence to pray?</a:t>
                      </a:r>
                      <a:endParaRPr lang="en-GB" dirty="0">
                        <a:latin typeface="Comic Sans MS" panose="030F0702030302020204" pitchFamily="66" charset="0"/>
                      </a:endParaRPr>
                    </a:p>
                  </a:txBody>
                  <a:tcPr/>
                </a:tc>
                <a:extLst>
                  <a:ext uri="{0D108BD9-81ED-4DB2-BD59-A6C34878D82A}">
                    <a16:rowId xmlns:a16="http://schemas.microsoft.com/office/drawing/2014/main" val="3994423425"/>
                  </a:ext>
                </a:extLst>
              </a:tr>
              <a:tr h="693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In the Letter from Peter, we read that piety helps us to face difficult times. Can you describe this with an example?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ltLang="en-US" sz="1800" dirty="0">
                          <a:latin typeface="Comic Sans MS"/>
                        </a:rPr>
                        <a:t>Why do you think we should 'keep our conscience clear'?</a:t>
                      </a:r>
                      <a:endParaRPr lang="en-GB" altLang="en-US" sz="1800" dirty="0">
                        <a:latin typeface="Comic Sans MS" panose="030F0702030302020204" pitchFamily="66" charset="0"/>
                      </a:endParaRPr>
                    </a:p>
                    <a:p>
                      <a:endParaRPr lang="en-GB" dirty="0">
                        <a:solidFill>
                          <a:schemeClr val="tx1"/>
                        </a:solidFill>
                        <a:latin typeface="Comic Sans MS" panose="030F0702030302020204" pitchFamily="66" charset="0"/>
                      </a:endParaRPr>
                    </a:p>
                  </a:txBody>
                  <a:tcPr/>
                </a:tc>
                <a:extLst>
                  <a:ext uri="{0D108BD9-81ED-4DB2-BD59-A6C34878D82A}">
                    <a16:rowId xmlns:a16="http://schemas.microsoft.com/office/drawing/2014/main" val="244255615"/>
                  </a:ext>
                </a:extLst>
              </a:tr>
              <a:tr h="976538">
                <a:tc>
                  <a:txBody>
                    <a:bodyPr/>
                    <a:lstStyle/>
                    <a:p>
                      <a:pPr marL="0" marR="0" lvl="0" indent="0" algn="l" rtl="0" eaLnBrk="1" fontAlgn="auto" latinLnBrk="0" hangingPunct="1">
                        <a:lnSpc>
                          <a:spcPct val="100000"/>
                        </a:lnSpc>
                        <a:spcBef>
                          <a:spcPts val="0"/>
                        </a:spcBef>
                        <a:spcAft>
                          <a:spcPts val="0"/>
                        </a:spcAft>
                        <a:buClrTx/>
                        <a:buSzTx/>
                        <a:buFontTx/>
                        <a:buNone/>
                      </a:pPr>
                      <a:r>
                        <a:rPr lang="en-GB" dirty="0">
                          <a:latin typeface="Comic Sans MS"/>
                        </a:rPr>
                        <a:t>Do you know anyone who has shown great piety? What did they do? Why did they do it?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dirty="0">
                          <a:latin typeface="Comic Sans MS"/>
                        </a:rPr>
                        <a:t>Do you know anyone who has shown great piety? What did they do? Why did they do it?</a:t>
                      </a:r>
                    </a:p>
                  </a:txBody>
                  <a:tcPr/>
                </a:tc>
                <a:extLst>
                  <a:ext uri="{0D108BD9-81ED-4DB2-BD59-A6C34878D82A}">
                    <a16:rowId xmlns:a16="http://schemas.microsoft.com/office/drawing/2014/main" val="1703629869"/>
                  </a:ext>
                </a:extLst>
              </a:tr>
            </a:tbl>
          </a:graphicData>
        </a:graphic>
      </p:graphicFrame>
    </p:spTree>
    <p:extLst>
      <p:ext uri="{BB962C8B-B14F-4D97-AF65-F5344CB8AC3E}">
        <p14:creationId xmlns:p14="http://schemas.microsoft.com/office/powerpoint/2010/main" val="168310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9-6BB8-858D-5094-CC987ECAC070}"/>
              </a:ext>
            </a:extLst>
          </p:cNvPr>
          <p:cNvSpPr>
            <a:spLocks noGrp="1"/>
          </p:cNvSpPr>
          <p:nvPr>
            <p:ph type="title"/>
          </p:nvPr>
        </p:nvSpPr>
        <p:spPr>
          <a:xfrm>
            <a:off x="367991" y="0"/>
            <a:ext cx="8318809" cy="1143000"/>
          </a:xfrm>
        </p:spPr>
        <p:txBody>
          <a:bodyPr/>
          <a:lstStyle/>
          <a:p>
            <a:r>
              <a:rPr lang="en-GB" dirty="0"/>
              <a:t>Pope Francis Faith Award</a:t>
            </a:r>
          </a:p>
        </p:txBody>
      </p:sp>
      <p:sp>
        <p:nvSpPr>
          <p:cNvPr id="3" name="Content Placeholder 2">
            <a:extLst>
              <a:ext uri="{FF2B5EF4-FFF2-40B4-BE49-F238E27FC236}">
                <a16:creationId xmlns:a16="http://schemas.microsoft.com/office/drawing/2014/main" id="{6C7DC517-4301-BCFA-F61D-CC24A48A48CA}"/>
              </a:ext>
            </a:extLst>
          </p:cNvPr>
          <p:cNvSpPr>
            <a:spLocks noGrp="1"/>
          </p:cNvSpPr>
          <p:nvPr>
            <p:ph idx="1"/>
          </p:nvPr>
        </p:nvSpPr>
        <p:spPr>
          <a:xfrm>
            <a:off x="380295" y="1021052"/>
            <a:ext cx="8228447" cy="5094675"/>
          </a:xfrm>
        </p:spPr>
        <p:txBody>
          <a:bodyPr/>
          <a:lstStyle/>
          <a:p>
            <a:pPr marL="0" indent="0">
              <a:buNone/>
            </a:pPr>
            <a:r>
              <a:rPr lang="en-GB" altLang="en-US" sz="2400" dirty="0">
                <a:latin typeface="Comic Sans MS"/>
              </a:rPr>
              <a:t>Listen to the passage from the Letter from Peter  again. This time imagine you are a Christian in 64 AD*.</a:t>
            </a:r>
            <a:endParaRPr lang="en-US" dirty="0"/>
          </a:p>
          <a:p>
            <a:pPr marL="0" indent="0">
              <a:buNone/>
            </a:pPr>
            <a:endParaRPr lang="en-GB" altLang="en-US" sz="2400" dirty="0"/>
          </a:p>
          <a:p>
            <a:pPr marL="0" indent="0">
              <a:buNone/>
            </a:pPr>
            <a:r>
              <a:rPr lang="en-GB" sz="2800" dirty="0">
                <a:latin typeface="Comic Sans MS"/>
              </a:rPr>
              <a:t>Close your eyes and take time to reflect on your learning.</a:t>
            </a:r>
          </a:p>
          <a:p>
            <a:pPr eaLnBrk="1" hangingPunct="1"/>
            <a:r>
              <a:rPr lang="en-GB" altLang="en-US" sz="2000" dirty="0">
                <a:latin typeface="Comic Sans MS"/>
              </a:rPr>
              <a:t>Imagine that you are a </a:t>
            </a:r>
            <a:r>
              <a:rPr lang="en-GB" altLang="en-US" sz="2000" i="1" dirty="0">
                <a:latin typeface="Comic Sans MS"/>
              </a:rPr>
              <a:t>persecuted</a:t>
            </a:r>
            <a:r>
              <a:rPr lang="en-GB" altLang="en-US" sz="2000" dirty="0">
                <a:latin typeface="Comic Sans MS"/>
              </a:rPr>
              <a:t> Christian. This means that</a:t>
            </a:r>
            <a:r>
              <a:rPr lang="en-GB" sz="2000" dirty="0">
                <a:latin typeface="Comic Sans MS"/>
              </a:rPr>
              <a:t> someone is treating you badly because of your beliefs.</a:t>
            </a:r>
            <a:endParaRPr lang="en-GB" altLang="en-US" sz="2000" dirty="0">
              <a:latin typeface="Comic Sans MS"/>
            </a:endParaRPr>
          </a:p>
          <a:p>
            <a:pPr eaLnBrk="1" hangingPunct="1"/>
            <a:r>
              <a:rPr lang="en-GB" altLang="en-US" sz="2000" dirty="0">
                <a:latin typeface="Comic Sans MS"/>
              </a:rPr>
              <a:t>How does this make you feel about the people treating you this way? Are you worried for other Christians? Perhaps your family and friends.</a:t>
            </a:r>
          </a:p>
          <a:p>
            <a:r>
              <a:rPr lang="en-GB" altLang="en-US" sz="2000" dirty="0">
                <a:latin typeface="Comic Sans MS"/>
              </a:rPr>
              <a:t>How do you feel about Jesus?</a:t>
            </a:r>
          </a:p>
          <a:p>
            <a:pPr eaLnBrk="1" hangingPunct="1"/>
            <a:r>
              <a:rPr lang="en-GB" altLang="en-US" sz="2000" dirty="0">
                <a:latin typeface="Comic Sans MS"/>
              </a:rPr>
              <a:t>Why do we need Piety? Why do you think that the Holy Spirit gives us Piety as one of his gifts? What should we do with our Piety?</a:t>
            </a:r>
          </a:p>
          <a:p>
            <a:pPr lvl="8" eaLnBrk="1" hangingPunct="1">
              <a:spcBef>
                <a:spcPct val="0"/>
              </a:spcBef>
            </a:pPr>
            <a:endParaRPr lang="en-GB" altLang="en-US" sz="800" dirty="0">
              <a:latin typeface="Calibri"/>
              <a:cs typeface="Calibri"/>
            </a:endParaRPr>
          </a:p>
          <a:p>
            <a:pPr marL="0" indent="0">
              <a:buNone/>
            </a:pPr>
            <a:r>
              <a:rPr lang="en-GB" sz="800" dirty="0">
                <a:latin typeface="Comic Sans MS"/>
              </a:rPr>
              <a:t>*</a:t>
            </a:r>
            <a:r>
              <a:rPr lang="en-US" sz="800" b="1" dirty="0">
                <a:latin typeface="Comic Sans MS"/>
              </a:rPr>
              <a:t>See slide 12</a:t>
            </a:r>
            <a:endParaRPr lang="en-GB" dirty="0"/>
          </a:p>
          <a:p>
            <a:pPr marL="0" indent="0">
              <a:buNone/>
            </a:pPr>
            <a:endParaRPr lang="en-GB" altLang="en-US" dirty="0"/>
          </a:p>
          <a:p>
            <a:pPr eaLnBrk="1" hangingPunct="1">
              <a:spcBef>
                <a:spcPct val="0"/>
              </a:spcBef>
              <a:buNone/>
            </a:pPr>
            <a:endParaRPr lang="en-GB" altLang="en-US" sz="3200" b="1" dirty="0"/>
          </a:p>
          <a:p>
            <a:pPr eaLnBrk="1" hangingPunct="1">
              <a:spcBef>
                <a:spcPct val="0"/>
              </a:spcBef>
              <a:buFontTx/>
              <a:buNone/>
            </a:pPr>
            <a:endParaRPr lang="en-GB" altLang="en-US" sz="3200" b="1" dirty="0"/>
          </a:p>
          <a:p>
            <a:pPr marL="0" indent="0">
              <a:buFont typeface="Arial" panose="020B0604020202020204" pitchFamily="34" charset="0"/>
              <a:buNone/>
            </a:pPr>
            <a:endParaRPr lang="en-GB" sz="3200" dirty="0"/>
          </a:p>
        </p:txBody>
      </p:sp>
    </p:spTree>
    <p:extLst>
      <p:ext uri="{BB962C8B-B14F-4D97-AF65-F5344CB8AC3E}">
        <p14:creationId xmlns:p14="http://schemas.microsoft.com/office/powerpoint/2010/main" val="368232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a:xfrm>
            <a:off x="179512" y="275753"/>
            <a:ext cx="8229600" cy="1143000"/>
          </a:xfrm>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179512" y="1484784"/>
            <a:ext cx="8784976" cy="4525963"/>
          </a:xfrm>
        </p:spPr>
        <p:txBody>
          <a:bodyPr/>
          <a:lstStyle/>
          <a:p>
            <a:pPr marL="0" indent="0">
              <a:buNone/>
            </a:pPr>
            <a:r>
              <a:rPr lang="en-GB" dirty="0"/>
              <a:t>Learning intention</a:t>
            </a:r>
          </a:p>
          <a:p>
            <a:pPr>
              <a:lnSpc>
                <a:spcPct val="150000"/>
              </a:lnSpc>
            </a:pPr>
            <a:r>
              <a:rPr lang="en-GB" sz="2800" dirty="0">
                <a:latin typeface="Comic Sans MS"/>
              </a:rPr>
              <a:t>Explore the meaning of the word ‘Piety’.</a:t>
            </a:r>
          </a:p>
          <a:p>
            <a:pPr>
              <a:lnSpc>
                <a:spcPct val="150000"/>
              </a:lnSpc>
            </a:pPr>
            <a:r>
              <a:rPr lang="en-GB" sz="2800" dirty="0">
                <a:latin typeface="Comic Sans MS"/>
              </a:rPr>
              <a:t>Listen to the Word of God, teaching us how Piety can be used as a gift.</a:t>
            </a:r>
          </a:p>
          <a:p>
            <a:pPr>
              <a:lnSpc>
                <a:spcPct val="150000"/>
              </a:lnSpc>
            </a:pPr>
            <a:r>
              <a:rPr lang="en-GB" sz="2800" b="1" dirty="0"/>
              <a:t>Challenge myself to an act of discipleship</a:t>
            </a:r>
            <a:r>
              <a:rPr lang="en-GB" b="1" dirty="0"/>
              <a:t>.</a:t>
            </a:r>
          </a:p>
          <a:p>
            <a:pPr marL="0" indent="0">
              <a:buNone/>
            </a:pPr>
            <a:r>
              <a:rPr lang="en-GB" dirty="0"/>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715445" y="4878277"/>
            <a:ext cx="1368152" cy="14869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400" b="1" dirty="0">
                <a:solidFill>
                  <a:schemeClr val="bg1"/>
                </a:solidFill>
                <a:latin typeface="Comic Sans MS"/>
              </a:rPr>
              <a:t>Learn</a:t>
            </a:r>
          </a:p>
          <a:p>
            <a:pPr algn="ctr" defTabSz="1955800" eaLnBrk="1" hangingPunct="1">
              <a:lnSpc>
                <a:spcPct val="90000"/>
              </a:lnSpc>
              <a:spcAft>
                <a:spcPct val="35000"/>
              </a:spcAft>
              <a:defRPr/>
            </a:pPr>
            <a:r>
              <a:rPr lang="en-GB" sz="1400" dirty="0">
                <a:solidFill>
                  <a:schemeClr val="bg1"/>
                </a:solidFill>
                <a:latin typeface="Comic Sans MS"/>
              </a:rPr>
              <a:t>about the Gift of </a:t>
            </a:r>
            <a:r>
              <a:rPr lang="en-GB" sz="1400" b="1" dirty="0">
                <a:solidFill>
                  <a:schemeClr val="bg1"/>
                </a:solidFill>
                <a:latin typeface="Comic Sans MS"/>
              </a:rPr>
              <a:t>Piety</a:t>
            </a:r>
            <a:r>
              <a:rPr lang="en-GB" sz="1400" dirty="0">
                <a:solidFill>
                  <a:schemeClr val="bg1"/>
                </a:solidFill>
                <a:latin typeface="Comic Sans MS"/>
              </a:rPr>
              <a:t>.</a:t>
            </a:r>
            <a:endParaRPr lang="en-GB" sz="1400" b="1" dirty="0">
              <a:solidFill>
                <a:schemeClr val="bg1"/>
              </a:solidFill>
              <a:latin typeface="Comic Sans MS" panose="030F0702030302020204" pitchFamily="66" charset="0"/>
            </a:endParaRPr>
          </a:p>
          <a:p>
            <a:endParaRPr lang="en-GB" sz="2000" dirty="0">
              <a:cs typeface="Calibri"/>
            </a:endParaRPr>
          </a:p>
        </p:txBody>
      </p:sp>
      <p:sp>
        <p:nvSpPr>
          <p:cNvPr id="5" name="Oval 4">
            <a:extLst>
              <a:ext uri="{FF2B5EF4-FFF2-40B4-BE49-F238E27FC236}">
                <a16:creationId xmlns:a16="http://schemas.microsoft.com/office/drawing/2014/main" id="{D17F40B0-1D9B-51CC-9D28-DC86DE33C289}"/>
              </a:ext>
            </a:extLst>
          </p:cNvPr>
          <p:cNvSpPr/>
          <p:nvPr/>
        </p:nvSpPr>
        <p:spPr bwMode="auto">
          <a:xfrm>
            <a:off x="4115831" y="4816537"/>
            <a:ext cx="1368152"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dirty="0">
                <a:solidFill>
                  <a:schemeClr val="bg1"/>
                </a:solidFill>
                <a:latin typeface="Comic Sans MS"/>
              </a:rPr>
              <a:t>to reflect on what </a:t>
            </a:r>
            <a:r>
              <a:rPr lang="en-GB" sz="1200" b="1" dirty="0">
                <a:solidFill>
                  <a:schemeClr val="bg1"/>
                </a:solidFill>
                <a:latin typeface="Comic Sans MS"/>
              </a:rPr>
              <a:t>Piety</a:t>
            </a:r>
            <a:endParaRPr lang="en-GB" sz="1200" b="1" dirty="0">
              <a:latin typeface="Comic Sans MS" panose="030F0702030302020204" pitchFamily="66" charset="0"/>
            </a:endParaRP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 means.</a:t>
            </a:r>
          </a:p>
          <a:p>
            <a:endParaRPr lang="en-GB" dirty="0"/>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516217" y="4830957"/>
            <a:ext cx="1440160" cy="1486950"/>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29644" y="4650127"/>
              <a:ext cx="2436949"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600" b="1" dirty="0">
                  <a:latin typeface="Comic Sans MS"/>
                </a:rPr>
                <a:t>Act</a:t>
              </a:r>
            </a:p>
            <a:p>
              <a:pPr algn="ctr" defTabSz="1955800" eaLnBrk="1" hangingPunct="1">
                <a:lnSpc>
                  <a:spcPct val="90000"/>
                </a:lnSpc>
                <a:spcAft>
                  <a:spcPct val="35000"/>
                </a:spcAft>
                <a:defRPr/>
              </a:pPr>
              <a:r>
                <a:rPr lang="en-GB" sz="1600" dirty="0">
                  <a:solidFill>
                    <a:schemeClr val="bg1"/>
                  </a:solidFill>
                  <a:latin typeface="Comic Sans MS"/>
                </a:rPr>
                <a:t>to use </a:t>
              </a:r>
              <a:r>
                <a:rPr lang="en-GB" sz="1600" b="1" dirty="0">
                  <a:latin typeface="Comic Sans MS"/>
                </a:rPr>
                <a:t>Piety.</a:t>
              </a:r>
              <a:endParaRPr lang="en-GB" sz="1600" b="1" dirty="0">
                <a:latin typeface="Comic Sans MS" panose="030F0702030302020204" pitchFamily="66" charset="0"/>
              </a:endParaRPr>
            </a:p>
            <a:p>
              <a:pPr algn="ctr" defTabSz="1955800" eaLnBrk="1" hangingPunct="1">
                <a:lnSpc>
                  <a:spcPct val="90000"/>
                </a:lnSpc>
                <a:spcAft>
                  <a:spcPct val="35000"/>
                </a:spcAft>
                <a:defRPr/>
              </a:pPr>
              <a:endParaRPr lang="en-GB" sz="2800" dirty="0">
                <a:solidFill>
                  <a:schemeClr val="bg1"/>
                </a:solidFill>
                <a:cs typeface="Calibri"/>
              </a:endParaRPr>
            </a:p>
          </p:txBody>
        </p:sp>
      </p:grpSp>
    </p:spTree>
    <p:extLst>
      <p:ext uri="{BB962C8B-B14F-4D97-AF65-F5344CB8AC3E}">
        <p14:creationId xmlns:p14="http://schemas.microsoft.com/office/powerpoint/2010/main" val="96642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BEA7C-3BF1-6A5A-E01A-E2C507B5347F}"/>
              </a:ext>
            </a:extLst>
          </p:cNvPr>
          <p:cNvSpPr>
            <a:spLocks noGrp="1"/>
          </p:cNvSpPr>
          <p:nvPr>
            <p:ph type="title"/>
          </p:nvPr>
        </p:nvSpPr>
        <p:spPr/>
        <p:txBody>
          <a:bodyPr/>
          <a:lstStyle/>
          <a:p>
            <a:r>
              <a:rPr lang="en-GB"/>
              <a:t>Pope Francis Faith Award</a:t>
            </a:r>
          </a:p>
        </p:txBody>
      </p:sp>
      <p:sp>
        <p:nvSpPr>
          <p:cNvPr id="9" name="TextBox 8">
            <a:extLst>
              <a:ext uri="{FF2B5EF4-FFF2-40B4-BE49-F238E27FC236}">
                <a16:creationId xmlns:a16="http://schemas.microsoft.com/office/drawing/2014/main" id="{54569E1B-6B98-1736-2080-6069476FD3F0}"/>
              </a:ext>
            </a:extLst>
          </p:cNvPr>
          <p:cNvSpPr txBox="1"/>
          <p:nvPr/>
        </p:nvSpPr>
        <p:spPr>
          <a:xfrm>
            <a:off x="3478552" y="1799720"/>
            <a:ext cx="5374887" cy="5016758"/>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GB" dirty="0">
                <a:latin typeface="Comic Sans MS"/>
                <a:cs typeface="+mn-cs"/>
              </a:rPr>
              <a:t>Think about all that you have learned about the gift of Piety. </a:t>
            </a:r>
            <a:endParaRPr lang="en-GB" dirty="0">
              <a:latin typeface="Comic Sans MS" panose="030F0702030302020204" pitchFamily="66" charset="0"/>
              <a:cs typeface="+mn-cs"/>
            </a:endParaRPr>
          </a:p>
          <a:p>
            <a:pPr eaLnBrk="1" fontAlgn="auto" hangingPunct="1">
              <a:spcBef>
                <a:spcPts val="0"/>
              </a:spcBef>
              <a:spcAft>
                <a:spcPts val="0"/>
              </a:spcAft>
              <a:defRPr/>
            </a:pPr>
            <a:endParaRPr lang="en-GB" dirty="0">
              <a:latin typeface="Comic Sans MS" panose="030F0702030302020204" pitchFamily="66" charset="0"/>
              <a:cs typeface="+mn-cs"/>
            </a:endParaRPr>
          </a:p>
          <a:p>
            <a:pPr eaLnBrk="1" fontAlgn="auto" hangingPunct="1">
              <a:spcBef>
                <a:spcPts val="0"/>
              </a:spcBef>
              <a:spcAft>
                <a:spcPts val="0"/>
              </a:spcAft>
              <a:defRPr/>
            </a:pPr>
            <a:r>
              <a:rPr lang="en-US" dirty="0">
                <a:latin typeface="Comic Sans MS"/>
                <a:cs typeface="Arial"/>
              </a:rPr>
              <a:t>We understand that the gift of Piety helps us to gain favor or forgiveness from God.</a:t>
            </a:r>
          </a:p>
          <a:p>
            <a:pPr eaLnBrk="1" fontAlgn="auto" hangingPunct="1">
              <a:spcBef>
                <a:spcPts val="0"/>
              </a:spcBef>
              <a:spcAft>
                <a:spcPts val="0"/>
              </a:spcAft>
              <a:defRPr/>
            </a:pPr>
            <a:endParaRPr lang="en-US" dirty="0">
              <a:latin typeface="Comic Sans MS" panose="030F0702030302020204" pitchFamily="66" charset="0"/>
            </a:endParaRPr>
          </a:p>
          <a:p>
            <a:pPr eaLnBrk="1" fontAlgn="auto" hangingPunct="1">
              <a:spcBef>
                <a:spcPts val="0"/>
              </a:spcBef>
              <a:spcAft>
                <a:spcPts val="0"/>
              </a:spcAft>
              <a:defRPr/>
            </a:pPr>
            <a:r>
              <a:rPr lang="en-US" dirty="0">
                <a:latin typeface="Comic Sans MS"/>
                <a:cs typeface="Arial"/>
              </a:rPr>
              <a:t>We heard in scripture that we can show our Piety by being kind and gentle.</a:t>
            </a:r>
          </a:p>
          <a:p>
            <a:pPr eaLnBrk="1" fontAlgn="auto" hangingPunct="1">
              <a:spcBef>
                <a:spcPts val="0"/>
              </a:spcBef>
              <a:spcAft>
                <a:spcPts val="0"/>
              </a:spcAft>
              <a:defRPr/>
            </a:pPr>
            <a:endParaRPr lang="en-US" dirty="0">
              <a:latin typeface="Comic Sans MS"/>
              <a:cs typeface="Arial"/>
            </a:endParaRPr>
          </a:p>
          <a:p>
            <a:pPr>
              <a:defRPr/>
            </a:pPr>
            <a:r>
              <a:rPr lang="en-US" dirty="0">
                <a:latin typeface="Comic Sans MS"/>
                <a:cs typeface="Arial"/>
              </a:rPr>
              <a:t>Study the worksheet for this Gathering Point. Think about how St Francis used his gift of Piety. Can you remember the symbol Youtuber Christine used for Piety in her video on slide 9?</a:t>
            </a:r>
            <a:endParaRPr lang="en-US" dirty="0">
              <a:latin typeface="Comic Sans MS"/>
            </a:endParaRPr>
          </a:p>
          <a:p>
            <a:pPr>
              <a:spcBef>
                <a:spcPts val="0"/>
              </a:spcBef>
              <a:spcAft>
                <a:spcPts val="0"/>
              </a:spcAft>
              <a:defRPr/>
            </a:pPr>
            <a:endParaRPr lang="en-US" dirty="0">
              <a:latin typeface="Comic Sans MS"/>
            </a:endParaRPr>
          </a:p>
          <a:p>
            <a:pPr>
              <a:spcBef>
                <a:spcPts val="0"/>
              </a:spcBef>
              <a:spcAft>
                <a:spcPts val="0"/>
              </a:spcAft>
              <a:defRPr/>
            </a:pPr>
            <a:r>
              <a:rPr lang="en-US" dirty="0">
                <a:latin typeface="Comic Sans MS"/>
                <a:cs typeface="Arial"/>
              </a:rPr>
              <a:t>Draw your own symbol to illustrate your learning about Piety.</a:t>
            </a:r>
            <a:endParaRPr lang="en-US" dirty="0">
              <a:latin typeface="Comic Sans MS"/>
            </a:endParaRPr>
          </a:p>
          <a:p>
            <a:pPr eaLnBrk="1" fontAlgn="auto" hangingPunct="1">
              <a:spcBef>
                <a:spcPts val="0"/>
              </a:spcBef>
              <a:spcAft>
                <a:spcPts val="0"/>
              </a:spcAft>
              <a:defRPr/>
            </a:pPr>
            <a:endParaRPr lang="en-US" sz="1600" dirty="0">
              <a:latin typeface="Comic Sans MS" panose="030F0702030302020204" pitchFamily="66" charset="0"/>
            </a:endParaRPr>
          </a:p>
          <a:p>
            <a:pPr eaLnBrk="1" fontAlgn="auto" hangingPunct="1">
              <a:spcBef>
                <a:spcPts val="0"/>
              </a:spcBef>
              <a:spcAft>
                <a:spcPts val="0"/>
              </a:spcAft>
              <a:defRPr/>
            </a:pPr>
            <a:endParaRPr lang="en-GB" sz="1600" b="1">
              <a:latin typeface="Comic Sans MS" panose="030F0702030302020204" pitchFamily="66" charset="0"/>
              <a:cs typeface="+mn-cs"/>
            </a:endParaRPr>
          </a:p>
        </p:txBody>
      </p:sp>
      <p:pic>
        <p:nvPicPr>
          <p:cNvPr id="2" name="Picture 2" descr="Graphical user interface, text, application, email&#10;&#10;Description automatically generated">
            <a:extLst>
              <a:ext uri="{FF2B5EF4-FFF2-40B4-BE49-F238E27FC236}">
                <a16:creationId xmlns:a16="http://schemas.microsoft.com/office/drawing/2014/main" id="{5F839A4E-F703-C287-CDC7-2769C00F976C}"/>
              </a:ext>
            </a:extLst>
          </p:cNvPr>
          <p:cNvPicPr>
            <a:picLocks noChangeAspect="1"/>
          </p:cNvPicPr>
          <p:nvPr/>
        </p:nvPicPr>
        <p:blipFill>
          <a:blip r:embed="rId3"/>
          <a:stretch>
            <a:fillRect/>
          </a:stretch>
        </p:blipFill>
        <p:spPr>
          <a:xfrm>
            <a:off x="457200" y="1886584"/>
            <a:ext cx="2743200" cy="38654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F7-1BCB-E2CF-5DD5-0069779C7005}"/>
              </a:ext>
            </a:extLst>
          </p:cNvPr>
          <p:cNvSpPr>
            <a:spLocks noGrp="1"/>
          </p:cNvSpPr>
          <p:nvPr>
            <p:ph type="title"/>
          </p:nvPr>
        </p:nvSpPr>
        <p:spPr>
          <a:xfrm>
            <a:off x="457200" y="274638"/>
            <a:ext cx="8229600" cy="1143000"/>
          </a:xfrm>
        </p:spPr>
        <p:txBody>
          <a:bodyPr wrap="square" anchor="ctr">
            <a:normAutofit/>
          </a:bodyPr>
          <a:lstStyle/>
          <a:p>
            <a:r>
              <a:rPr lang="en-GB"/>
              <a:t>Pope Francis Faith Award</a:t>
            </a:r>
          </a:p>
        </p:txBody>
      </p:sp>
      <p:sp>
        <p:nvSpPr>
          <p:cNvPr id="3" name="Content Placeholder 2">
            <a:extLst>
              <a:ext uri="{FF2B5EF4-FFF2-40B4-BE49-F238E27FC236}">
                <a16:creationId xmlns:a16="http://schemas.microsoft.com/office/drawing/2014/main" id="{DBEB677A-5EFA-C545-C4F6-55C6FC328AB5}"/>
              </a:ext>
            </a:extLst>
          </p:cNvPr>
          <p:cNvSpPr>
            <a:spLocks noGrp="1"/>
          </p:cNvSpPr>
          <p:nvPr>
            <p:ph sz="half" idx="1"/>
          </p:nvPr>
        </p:nvSpPr>
        <p:spPr>
          <a:xfrm>
            <a:off x="211874" y="1366025"/>
            <a:ext cx="4718823" cy="4760138"/>
          </a:xfrm>
        </p:spPr>
        <p:txBody>
          <a:bodyPr wrap="square" anchor="t">
            <a:normAutofit fontScale="92500" lnSpcReduction="10000"/>
          </a:bodyPr>
          <a:lstStyle/>
          <a:p>
            <a:pPr eaLnBrk="1" hangingPunct="1">
              <a:lnSpc>
                <a:spcPct val="90000"/>
              </a:lnSpc>
              <a:spcBef>
                <a:spcPct val="0"/>
              </a:spcBef>
              <a:buNone/>
            </a:pPr>
            <a:r>
              <a:rPr lang="en-GB" altLang="en-US" sz="2000" i="1" dirty="0">
                <a:latin typeface="Comic Sans MS"/>
              </a:rPr>
              <a:t>	</a:t>
            </a:r>
            <a:r>
              <a:rPr lang="en-GB" altLang="en-US" sz="2400" i="1" dirty="0">
                <a:latin typeface="Comic Sans MS"/>
              </a:rPr>
              <a:t>	“</a:t>
            </a:r>
            <a:r>
              <a:rPr lang="en-GB" sz="2400" dirty="0">
                <a:latin typeface="Comic Sans MS"/>
              </a:rPr>
              <a:t>“Piety helps us to pray with trust and respect and to see God in everything around us.”</a:t>
            </a:r>
          </a:p>
          <a:p>
            <a:pPr marL="177800" indent="0" eaLnBrk="1" fontAlgn="auto" hangingPunct="1">
              <a:lnSpc>
                <a:spcPct val="90000"/>
              </a:lnSpc>
              <a:spcBef>
                <a:spcPts val="0"/>
              </a:spcBef>
              <a:spcAft>
                <a:spcPts val="0"/>
              </a:spcAft>
              <a:buNone/>
              <a:defRPr/>
            </a:pPr>
            <a:endParaRPr lang="en-GB" altLang="en-US" sz="2400" i="1" dirty="0"/>
          </a:p>
          <a:p>
            <a:pPr marL="177800" indent="0" eaLnBrk="1" fontAlgn="auto" hangingPunct="1">
              <a:lnSpc>
                <a:spcPct val="90000"/>
              </a:lnSpc>
              <a:spcBef>
                <a:spcPts val="0"/>
              </a:spcBef>
              <a:spcAft>
                <a:spcPts val="0"/>
              </a:spcAft>
              <a:buNone/>
              <a:defRPr/>
            </a:pPr>
            <a:r>
              <a:rPr lang="en-GB" altLang="en-US" sz="2400" b="1" dirty="0">
                <a:latin typeface="Comic Sans MS"/>
              </a:rPr>
              <a:t>Answer the following questions in your journal for </a:t>
            </a:r>
            <a:r>
              <a:rPr lang="en-GB" sz="2400" b="1" dirty="0">
                <a:latin typeface="Comic Sans MS"/>
              </a:rPr>
              <a:t>school, home, and parish:</a:t>
            </a:r>
          </a:p>
          <a:p>
            <a:pPr marL="177800" indent="0" eaLnBrk="1" fontAlgn="auto" hangingPunct="1">
              <a:lnSpc>
                <a:spcPct val="90000"/>
              </a:lnSpc>
              <a:spcBef>
                <a:spcPts val="0"/>
              </a:spcBef>
              <a:spcAft>
                <a:spcPts val="0"/>
              </a:spcAft>
              <a:buNone/>
              <a:defRPr/>
            </a:pPr>
            <a:endParaRPr lang="en-GB" altLang="en-US" sz="2400" i="1" dirty="0"/>
          </a:p>
          <a:p>
            <a:pPr marL="445770" indent="-267970" eaLnBrk="1" fontAlgn="auto" hangingPunct="1">
              <a:lnSpc>
                <a:spcPct val="90000"/>
              </a:lnSpc>
              <a:spcBef>
                <a:spcPts val="0"/>
              </a:spcBef>
              <a:spcAft>
                <a:spcPts val="0"/>
              </a:spcAft>
              <a:buFont typeface="Arial" pitchFamily="34" charset="0"/>
              <a:buChar char="•"/>
              <a:defRPr/>
            </a:pPr>
            <a:r>
              <a:rPr lang="en-GB" sz="2400" dirty="0">
                <a:latin typeface="Comic Sans MS"/>
              </a:rPr>
              <a:t>Can you think of a time you needed God’s help to show piety?</a:t>
            </a:r>
          </a:p>
          <a:p>
            <a:pPr marL="445770" indent="-267970" eaLnBrk="1" fontAlgn="auto" hangingPunct="1">
              <a:lnSpc>
                <a:spcPct val="90000"/>
              </a:lnSpc>
              <a:spcBef>
                <a:spcPts val="0"/>
              </a:spcBef>
              <a:spcAft>
                <a:spcPts val="0"/>
              </a:spcAft>
              <a:defRPr/>
            </a:pPr>
            <a:r>
              <a:rPr lang="en-GB" sz="2400" dirty="0">
                <a:latin typeface="Comic Sans MS"/>
              </a:rPr>
              <a:t>Why was it important to use our gift of piety? </a:t>
            </a:r>
          </a:p>
          <a:p>
            <a:pPr marL="445770" indent="-267970" eaLnBrk="1" fontAlgn="auto" hangingPunct="1">
              <a:lnSpc>
                <a:spcPct val="90000"/>
              </a:lnSpc>
              <a:spcBef>
                <a:spcPts val="0"/>
              </a:spcBef>
              <a:spcAft>
                <a:spcPts val="0"/>
              </a:spcAft>
              <a:defRPr/>
            </a:pPr>
            <a:r>
              <a:rPr lang="en-GB" sz="2400" dirty="0">
                <a:latin typeface="Comic Sans MS"/>
              </a:rPr>
              <a:t>How can we use the gift of piety to serve others?</a:t>
            </a:r>
          </a:p>
          <a:p>
            <a:pPr eaLnBrk="1" hangingPunct="1">
              <a:lnSpc>
                <a:spcPct val="90000"/>
              </a:lnSpc>
              <a:spcBef>
                <a:spcPct val="0"/>
              </a:spcBef>
              <a:buFontTx/>
              <a:buNone/>
            </a:pPr>
            <a:endParaRPr lang="en-GB" altLang="en-US" sz="2000" i="1"/>
          </a:p>
          <a:p>
            <a:pPr marL="0" indent="0">
              <a:lnSpc>
                <a:spcPct val="90000"/>
              </a:lnSpc>
              <a:buNone/>
            </a:pPr>
            <a:endParaRPr lang="en-GB" sz="2000"/>
          </a:p>
        </p:txBody>
      </p:sp>
      <p:pic>
        <p:nvPicPr>
          <p:cNvPr id="4" name="Picture 4" descr="A picture containing text, vector graphics&#10;&#10;Description automatically generated">
            <a:extLst>
              <a:ext uri="{FF2B5EF4-FFF2-40B4-BE49-F238E27FC236}">
                <a16:creationId xmlns:a16="http://schemas.microsoft.com/office/drawing/2014/main" id="{F2131BB7-97CA-A46D-4E73-99CB123A282C}"/>
              </a:ext>
            </a:extLst>
          </p:cNvPr>
          <p:cNvPicPr>
            <a:picLocks noChangeAspect="1"/>
          </p:cNvPicPr>
          <p:nvPr/>
        </p:nvPicPr>
        <p:blipFill>
          <a:blip r:embed="rId3"/>
          <a:stretch>
            <a:fillRect/>
          </a:stretch>
        </p:blipFill>
        <p:spPr>
          <a:xfrm>
            <a:off x="4998551" y="1600200"/>
            <a:ext cx="3337897" cy="4525963"/>
          </a:xfrm>
          <a:prstGeom prst="rect">
            <a:avLst/>
          </a:prstGeom>
          <a:noFill/>
        </p:spPr>
      </p:pic>
    </p:spTree>
    <p:extLst>
      <p:ext uri="{BB962C8B-B14F-4D97-AF65-F5344CB8AC3E}">
        <p14:creationId xmlns:p14="http://schemas.microsoft.com/office/powerpoint/2010/main" val="40894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093-FC9A-931A-67D2-2FBD44C2AF7A}"/>
              </a:ext>
            </a:extLst>
          </p:cNvPr>
          <p:cNvSpPr>
            <a:spLocks noGrp="1"/>
          </p:cNvSpPr>
          <p:nvPr>
            <p:ph type="title"/>
          </p:nvPr>
        </p:nvSpPr>
        <p:spPr/>
        <p:txBody>
          <a:bodyPr/>
          <a:lstStyle/>
          <a:p>
            <a:r>
              <a:rPr lang="en-GB"/>
              <a:t>Pope Francis Faith Award</a:t>
            </a:r>
            <a:endParaRPr lang="en-US" i="1">
              <a:solidFill>
                <a:schemeClr val="bg1">
                  <a:lumMod val="65000"/>
                </a:schemeClr>
              </a:solidFill>
            </a:endParaRPr>
          </a:p>
        </p:txBody>
      </p:sp>
      <p:graphicFrame>
        <p:nvGraphicFramePr>
          <p:cNvPr id="4" name="Table 4">
            <a:extLst>
              <a:ext uri="{FF2B5EF4-FFF2-40B4-BE49-F238E27FC236}">
                <a16:creationId xmlns:a16="http://schemas.microsoft.com/office/drawing/2014/main" id="{2DFA7975-B530-33CA-A269-72FC61F2B367}"/>
              </a:ext>
            </a:extLst>
          </p:cNvPr>
          <p:cNvGraphicFramePr>
            <a:graphicFrameLocks noGrp="1"/>
          </p:cNvGraphicFramePr>
          <p:nvPr>
            <p:ph idx="1"/>
            <p:extLst>
              <p:ext uri="{D42A27DB-BD31-4B8C-83A1-F6EECF244321}">
                <p14:modId xmlns:p14="http://schemas.microsoft.com/office/powerpoint/2010/main" val="430245207"/>
              </p:ext>
            </p:extLst>
          </p:nvPr>
        </p:nvGraphicFramePr>
        <p:xfrm>
          <a:off x="539496" y="1792224"/>
          <a:ext cx="7388352" cy="4039082"/>
        </p:xfrm>
        <a:graphic>
          <a:graphicData uri="http://schemas.openxmlformats.org/drawingml/2006/table">
            <a:tbl>
              <a:tblPr firstRow="1" bandRow="1">
                <a:tableStyleId>{69C7853C-536D-4A76-A0AE-DD22124D55A5}</a:tableStyleId>
              </a:tblPr>
              <a:tblGrid>
                <a:gridCol w="3886789">
                  <a:extLst>
                    <a:ext uri="{9D8B030D-6E8A-4147-A177-3AD203B41FA5}">
                      <a16:colId xmlns:a16="http://schemas.microsoft.com/office/drawing/2014/main" val="352422689"/>
                    </a:ext>
                  </a:extLst>
                </a:gridCol>
                <a:gridCol w="3501563">
                  <a:extLst>
                    <a:ext uri="{9D8B030D-6E8A-4147-A177-3AD203B41FA5}">
                      <a16:colId xmlns:a16="http://schemas.microsoft.com/office/drawing/2014/main" val="3071272104"/>
                    </a:ext>
                  </a:extLst>
                </a:gridCol>
              </a:tblGrid>
              <a:tr h="655420">
                <a:tc>
                  <a:txBody>
                    <a:bodyPr/>
                    <a:lstStyle/>
                    <a:p>
                      <a:pPr algn="ctr"/>
                      <a:r>
                        <a:rPr lang="en-GB">
                          <a:solidFill>
                            <a:schemeClr val="tx1"/>
                          </a:solidFill>
                          <a:latin typeface="Comic Sans MS" panose="030F0702030302020204" pitchFamily="66" charset="0"/>
                        </a:rPr>
                        <a:t>What do I need to do?</a:t>
                      </a:r>
                    </a:p>
                  </a:txBody>
                  <a:tcPr anchor="ctr"/>
                </a:tc>
                <a:tc>
                  <a:txBody>
                    <a:bodyPr/>
                    <a:lstStyle/>
                    <a:p>
                      <a:pPr algn="ctr"/>
                      <a:r>
                        <a:rPr lang="en-GB">
                          <a:solidFill>
                            <a:schemeClr val="tx1"/>
                          </a:solidFill>
                          <a:latin typeface="Comic Sans MS" panose="030F0702030302020204" pitchFamily="66" charset="0"/>
                        </a:rPr>
                        <a:t>What evidence will I need?</a:t>
                      </a:r>
                    </a:p>
                  </a:txBody>
                  <a:tcPr anchor="ctr"/>
                </a:tc>
                <a:extLst>
                  <a:ext uri="{0D108BD9-81ED-4DB2-BD59-A6C34878D82A}">
                    <a16:rowId xmlns:a16="http://schemas.microsoft.com/office/drawing/2014/main" val="4181446993"/>
                  </a:ext>
                </a:extLst>
              </a:tr>
              <a:tr h="1669582">
                <a:tc>
                  <a:txBody>
                    <a:bodyPr/>
                    <a:lstStyle/>
                    <a:p>
                      <a:pPr>
                        <a:lnSpc>
                          <a:spcPct val="150000"/>
                        </a:lnSpc>
                      </a:pPr>
                      <a:r>
                        <a:rPr lang="en-GB">
                          <a:solidFill>
                            <a:schemeClr val="tx1"/>
                          </a:solidFill>
                          <a:latin typeface="Comic Sans MS" panose="030F0702030302020204" pitchFamily="66" charset="0"/>
                        </a:rPr>
                        <a:t>I will use the gifts of the Holy Spirit when showing my love of God and my love of others in my daily life.</a:t>
                      </a:r>
                    </a:p>
                  </a:txBody>
                  <a:tcPr/>
                </a:tc>
                <a:tc>
                  <a:txBody>
                    <a:bodyPr/>
                    <a:lstStyle/>
                    <a:p>
                      <a:pPr>
                        <a:lnSpc>
                          <a:spcPct val="150000"/>
                        </a:lnSpc>
                      </a:pPr>
                      <a:r>
                        <a:rPr lang="en-GB">
                          <a:solidFill>
                            <a:schemeClr val="tx1"/>
                          </a:solidFill>
                          <a:latin typeface="Comic Sans MS" panose="030F0702030302020204" pitchFamily="66" charset="0"/>
                        </a:rPr>
                        <a:t>I will record my actions in my Faith Journal.</a:t>
                      </a:r>
                    </a:p>
                  </a:txBody>
                  <a:tcPr/>
                </a:tc>
                <a:extLst>
                  <a:ext uri="{0D108BD9-81ED-4DB2-BD59-A6C34878D82A}">
                    <a16:rowId xmlns:a16="http://schemas.microsoft.com/office/drawing/2014/main" val="3855186480"/>
                  </a:ext>
                </a:extLst>
              </a:tr>
              <a:tr h="1669582">
                <a:tc>
                  <a:txBody>
                    <a:bodyPr/>
                    <a:lstStyle/>
                    <a:p>
                      <a:pPr>
                        <a:lnSpc>
                          <a:spcPct val="150000"/>
                        </a:lnSpc>
                      </a:pPr>
                      <a:r>
                        <a:rPr lang="en-GB">
                          <a:solidFill>
                            <a:schemeClr val="tx1"/>
                          </a:solidFill>
                          <a:latin typeface="Comic Sans MS" panose="030F0702030302020204" pitchFamily="66" charset="0"/>
                        </a:rPr>
                        <a:t>With the support of others, I will reflect on how my actions have made an impact on my journey of faith.</a:t>
                      </a:r>
                    </a:p>
                  </a:txBody>
                  <a:tcPr/>
                </a:tc>
                <a:tc>
                  <a:txBody>
                    <a:bodyPr/>
                    <a:lstStyle/>
                    <a:p>
                      <a:pPr>
                        <a:lnSpc>
                          <a:spcPct val="150000"/>
                        </a:lnSpc>
                      </a:pPr>
                      <a:r>
                        <a:rPr lang="en-GB" dirty="0">
                          <a:solidFill>
                            <a:schemeClr val="tx1"/>
                          </a:solidFill>
                          <a:latin typeface="Comic Sans MS" panose="030F0702030302020204" pitchFamily="66" charset="0"/>
                        </a:rPr>
                        <a:t>I will include some reflections on these actions in my Faith Journal and my P7 Personal Profile.</a:t>
                      </a:r>
                      <a:endParaRPr lang="en-GB" i="1" dirty="0">
                        <a:solidFill>
                          <a:schemeClr val="tx1"/>
                        </a:solidFill>
                        <a:latin typeface="Comic Sans MS" panose="030F0702030302020204" pitchFamily="66" charset="0"/>
                      </a:endParaRPr>
                    </a:p>
                  </a:txBody>
                  <a:tcPr/>
                </a:tc>
                <a:extLst>
                  <a:ext uri="{0D108BD9-81ED-4DB2-BD59-A6C34878D82A}">
                    <a16:rowId xmlns:a16="http://schemas.microsoft.com/office/drawing/2014/main" val="527351765"/>
                  </a:ext>
                </a:extLst>
              </a:tr>
            </a:tbl>
          </a:graphicData>
        </a:graphic>
      </p:graphicFrame>
      <p:sp>
        <p:nvSpPr>
          <p:cNvPr id="5" name="TextBox 4">
            <a:extLst>
              <a:ext uri="{FF2B5EF4-FFF2-40B4-BE49-F238E27FC236}">
                <a16:creationId xmlns:a16="http://schemas.microsoft.com/office/drawing/2014/main" id="{DB48D1E9-079D-6F29-4BA7-EB89F79994AD}"/>
              </a:ext>
            </a:extLst>
          </p:cNvPr>
          <p:cNvSpPr txBox="1"/>
          <p:nvPr/>
        </p:nvSpPr>
        <p:spPr>
          <a:xfrm>
            <a:off x="676656" y="1277548"/>
            <a:ext cx="3044952" cy="369332"/>
          </a:xfrm>
          <a:prstGeom prst="rect">
            <a:avLst/>
          </a:prstGeom>
          <a:noFill/>
        </p:spPr>
        <p:txBody>
          <a:bodyPr wrap="square" rtlCol="0">
            <a:spAutoFit/>
          </a:bodyPr>
          <a:lstStyle/>
          <a:p>
            <a:r>
              <a:rPr lang="en-GB" sz="1800" i="1">
                <a:solidFill>
                  <a:schemeClr val="bg1">
                    <a:lumMod val="65000"/>
                  </a:schemeClr>
                </a:solidFill>
              </a:rPr>
              <a:t>Success Criteria</a:t>
            </a:r>
            <a:endParaRPr lang="en-GB"/>
          </a:p>
        </p:txBody>
      </p:sp>
    </p:spTree>
    <p:extLst>
      <p:ext uri="{BB962C8B-B14F-4D97-AF65-F5344CB8AC3E}">
        <p14:creationId xmlns:p14="http://schemas.microsoft.com/office/powerpoint/2010/main" val="5647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00A-702C-D889-0112-F6F8828A1340}"/>
              </a:ext>
            </a:extLst>
          </p:cNvPr>
          <p:cNvSpPr>
            <a:spLocks noGrp="1"/>
          </p:cNvSpPr>
          <p:nvPr>
            <p:ph type="ctrTitle"/>
          </p:nvPr>
        </p:nvSpPr>
        <p:spPr/>
        <p:txBody>
          <a:bodyPr/>
          <a:lstStyle/>
          <a:p>
            <a:r>
              <a:rPr lang="en-GB"/>
              <a:t>Pope Francis Faith Award</a:t>
            </a:r>
          </a:p>
        </p:txBody>
      </p:sp>
      <p:sp>
        <p:nvSpPr>
          <p:cNvPr id="3" name="Subtitle 2">
            <a:extLst>
              <a:ext uri="{FF2B5EF4-FFF2-40B4-BE49-F238E27FC236}">
                <a16:creationId xmlns:a16="http://schemas.microsoft.com/office/drawing/2014/main" id="{68251B7A-3612-1D90-DF36-83E510C36AA9}"/>
              </a:ext>
            </a:extLst>
          </p:cNvPr>
          <p:cNvSpPr>
            <a:spLocks noGrp="1"/>
          </p:cNvSpPr>
          <p:nvPr>
            <p:ph type="subTitle" idx="1"/>
          </p:nvPr>
        </p:nvSpPr>
        <p:spPr>
          <a:xfrm>
            <a:off x="899592" y="3582672"/>
            <a:ext cx="6400800" cy="1752600"/>
          </a:xfrm>
        </p:spPr>
        <p:txBody>
          <a:bodyPr/>
          <a:lstStyle/>
          <a:p>
            <a:r>
              <a:rPr lang="en-GB">
                <a:latin typeface="Comic Sans MS"/>
              </a:rPr>
              <a:t>Reflection</a:t>
            </a:r>
          </a:p>
          <a:p>
            <a:r>
              <a:rPr lang="en-GB" sz="2800" i="1">
                <a:latin typeface="Comic Sans MS"/>
              </a:rPr>
              <a:t>Examination of Conscience</a:t>
            </a:r>
          </a:p>
        </p:txBody>
      </p:sp>
    </p:spTree>
    <p:extLst>
      <p:ext uri="{BB962C8B-B14F-4D97-AF65-F5344CB8AC3E}">
        <p14:creationId xmlns:p14="http://schemas.microsoft.com/office/powerpoint/2010/main" val="94062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a:extLst>
              <a:ext uri="{FF2B5EF4-FFF2-40B4-BE49-F238E27FC236}">
                <a16:creationId xmlns:a16="http://schemas.microsoft.com/office/drawing/2014/main" id="{45A31B05-5A3F-71CA-92A0-ED78800D3484}"/>
              </a:ext>
            </a:extLst>
          </p:cNvPr>
          <p:cNvSpPr txBox="1">
            <a:spLocks noChangeArrowheads="1"/>
          </p:cNvSpPr>
          <p:nvPr/>
        </p:nvSpPr>
        <p:spPr bwMode="auto">
          <a:xfrm>
            <a:off x="287337" y="1554694"/>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800">
                <a:latin typeface="Comic Sans MS" panose="030F0702030302020204" pitchFamily="66" charset="0"/>
              </a:rPr>
              <a:t>Think about all the times that we have made good decisions, loved God and others and done the right thing.</a:t>
            </a:r>
          </a:p>
          <a:p>
            <a:pPr eaLnBrk="1" hangingPunct="1">
              <a:lnSpc>
                <a:spcPct val="150000"/>
              </a:lnSpc>
              <a:spcBef>
                <a:spcPct val="0"/>
              </a:spcBef>
              <a:buFontTx/>
              <a:buNone/>
            </a:pPr>
            <a:r>
              <a:rPr lang="en-GB" altLang="en-US" sz="2800">
                <a:latin typeface="Comic Sans MS" panose="030F0702030302020204" pitchFamily="66" charset="0"/>
              </a:rPr>
              <a:t>Think about the times when we made bad choices that we are not proud of.  </a:t>
            </a:r>
          </a:p>
          <a:p>
            <a:pPr eaLnBrk="1" hangingPunct="1">
              <a:lnSpc>
                <a:spcPct val="150000"/>
              </a:lnSpc>
              <a:spcBef>
                <a:spcPct val="0"/>
              </a:spcBef>
              <a:buFontTx/>
              <a:buNone/>
            </a:pPr>
            <a:r>
              <a:rPr lang="en-GB" altLang="en-US" sz="2800">
                <a:latin typeface="Comic Sans MS" panose="030F0702030302020204" pitchFamily="66" charset="0"/>
              </a:rPr>
              <a:t>Think about how not to do that again in the future.</a:t>
            </a:r>
          </a:p>
          <a:p>
            <a:pPr eaLnBrk="1" hangingPunct="1">
              <a:spcBef>
                <a:spcPct val="0"/>
              </a:spcBef>
              <a:buFontTx/>
              <a:buNone/>
            </a:pPr>
            <a:endParaRPr lang="en-GB" altLang="en-US" sz="1400">
              <a:latin typeface="Comic Sans MS" panose="030F0702030302020204" pitchFamily="66" charset="0"/>
            </a:endParaRPr>
          </a:p>
        </p:txBody>
      </p:sp>
      <p:sp>
        <p:nvSpPr>
          <p:cNvPr id="2" name="Title 1">
            <a:extLst>
              <a:ext uri="{FF2B5EF4-FFF2-40B4-BE49-F238E27FC236}">
                <a16:creationId xmlns:a16="http://schemas.microsoft.com/office/drawing/2014/main" id="{B2B4944A-CF0C-F1C0-1019-EFC2654D81B2}"/>
              </a:ext>
            </a:extLst>
          </p:cNvPr>
          <p:cNvSpPr txBox="1">
            <a:spLocks/>
          </p:cNvSpPr>
          <p:nvPr/>
        </p:nvSpPr>
        <p:spPr>
          <a:xfrm>
            <a:off x="457200" y="471214"/>
            <a:ext cx="8229600" cy="1143000"/>
          </a:xfrm>
          <a:prstGeom prst="rect">
            <a:avLst/>
          </a:prstGeom>
        </p:spPr>
        <p:txBody>
          <a:bodyPr/>
          <a:lst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Pope Francis Faith Award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EF4F47A2-6A03-A68D-83C1-35D5BAE1183A}"/>
              </a:ext>
            </a:extLst>
          </p:cNvPr>
          <p:cNvSpPr txBox="1">
            <a:spLocks noChangeArrowheads="1"/>
          </p:cNvSpPr>
          <p:nvPr/>
        </p:nvSpPr>
        <p:spPr bwMode="auto">
          <a:xfrm>
            <a:off x="-252536" y="8191"/>
            <a:ext cx="8748464"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a:latin typeface="Comic Sans MS" panose="030F0702030302020204" pitchFamily="66" charset="0"/>
              </a:rPr>
              <a:t>Faith Prayer</a:t>
            </a:r>
            <a:endParaRPr lang="en-GB" altLang="en-US" sz="1800"/>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Lord Jesus,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You ask those who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give your Good News to others.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We pray that, with the help of the Holy Spirit,</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our words and actions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will help other people</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hear of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find the joy of knowing You.</a:t>
            </a:r>
          </a:p>
          <a:p>
            <a:pPr algn="ctr" eaLnBrk="1" hangingPunct="1">
              <a:lnSpc>
                <a:spcPct val="150000"/>
              </a:lnSpc>
              <a:spcBef>
                <a:spcPct val="0"/>
              </a:spcBef>
              <a:buFontTx/>
              <a:buNone/>
            </a:pPr>
            <a:r>
              <a:rPr lang="en-GB" altLang="en-US" sz="2400">
                <a:latin typeface="Comic Sans MS" panose="030F0702030302020204" pitchFamily="66" charset="0"/>
              </a:rPr>
              <a:t>Amen</a:t>
            </a:r>
            <a:r>
              <a:rPr lang="en-GB" altLang="en-US" sz="1800">
                <a:latin typeface="Comic Sans MS" panose="030F0702030302020204" pitchFamily="66" charset="0"/>
              </a:rPr>
              <a:t> </a:t>
            </a:r>
          </a:p>
          <a:p>
            <a:pPr eaLnBrk="1" hangingPunct="1">
              <a:spcBef>
                <a:spcPct val="0"/>
              </a:spcBef>
              <a:buFontTx/>
              <a:buNone/>
            </a:pPr>
            <a:endParaRPr lang="en-GB"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CD9D-7423-01DA-C2F5-284FD3046B60}"/>
              </a:ext>
            </a:extLst>
          </p:cNvPr>
          <p:cNvSpPr>
            <a:spLocks noGrp="1"/>
          </p:cNvSpPr>
          <p:nvPr>
            <p:ph type="title"/>
          </p:nvPr>
        </p:nvSpPr>
        <p:spPr/>
        <p:txBody>
          <a:bodyPr/>
          <a:lstStyle/>
          <a:p>
            <a:r>
              <a:rPr lang="en-GB">
                <a:latin typeface="Comic Sans MS"/>
              </a:rPr>
              <a:t>Extension activity</a:t>
            </a:r>
            <a:br>
              <a:rPr lang="en-GB">
                <a:latin typeface="Comic Sans MS"/>
              </a:rPr>
            </a:br>
            <a:r>
              <a:rPr lang="en-GB" sz="3600" i="1">
                <a:solidFill>
                  <a:schemeClr val="tx1">
                    <a:lumMod val="50000"/>
                    <a:lumOff val="50000"/>
                  </a:schemeClr>
                </a:solidFill>
                <a:latin typeface="Comic Sans MS"/>
              </a:rPr>
              <a:t>Reflection</a:t>
            </a:r>
            <a:endParaRPr lang="en-GB" sz="3600" i="1">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2749F204-36A6-BBEC-FCDB-62B1E6778D6D}"/>
              </a:ext>
            </a:extLst>
          </p:cNvPr>
          <p:cNvSpPr>
            <a:spLocks noGrp="1"/>
          </p:cNvSpPr>
          <p:nvPr>
            <p:ph idx="1"/>
          </p:nvPr>
        </p:nvSpPr>
        <p:spPr>
          <a:xfrm>
            <a:off x="457200" y="1600200"/>
            <a:ext cx="6478859" cy="4525963"/>
          </a:xfrm>
        </p:spPr>
        <p:txBody>
          <a:bodyPr/>
          <a:lstStyle/>
          <a:p>
            <a:pPr marL="0" indent="0">
              <a:lnSpc>
                <a:spcPct val="150000"/>
              </a:lnSpc>
              <a:buNone/>
            </a:pPr>
            <a:r>
              <a:rPr lang="en-GB" dirty="0">
                <a:latin typeface="Comic Sans MS"/>
              </a:rPr>
              <a:t>The following slides can be used to prompt children who are finished their symbol for piety on slide 18. Answers can be recorded in their journal.</a:t>
            </a:r>
          </a:p>
        </p:txBody>
      </p:sp>
      <p:pic>
        <p:nvPicPr>
          <p:cNvPr id="4" name="Picture 3" descr="A picture containing bubble chart&#10;&#10;Description automatically generated">
            <a:extLst>
              <a:ext uri="{FF2B5EF4-FFF2-40B4-BE49-F238E27FC236}">
                <a16:creationId xmlns:a16="http://schemas.microsoft.com/office/drawing/2014/main" id="{B77AED33-6567-8D20-B4BA-5A0F7333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561" y="4498918"/>
            <a:ext cx="2246540" cy="2256569"/>
          </a:xfrm>
          <a:prstGeom prst="rect">
            <a:avLst/>
          </a:prstGeom>
        </p:spPr>
      </p:pic>
    </p:spTree>
    <p:extLst>
      <p:ext uri="{BB962C8B-B14F-4D97-AF65-F5344CB8AC3E}">
        <p14:creationId xmlns:p14="http://schemas.microsoft.com/office/powerpoint/2010/main" val="350829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spcBef>
                <a:spcPct val="0"/>
              </a:spcBef>
              <a:buNone/>
            </a:pPr>
            <a:r>
              <a:rPr lang="en-GB" dirty="0">
                <a:solidFill>
                  <a:srgbClr val="000000"/>
                </a:solidFill>
                <a:latin typeface="Comic Sans MS"/>
                <a:cs typeface="Arial"/>
              </a:rPr>
              <a:t>Lord Jesus.</a:t>
            </a:r>
            <a:endParaRPr lang="en-US" dirty="0">
              <a:latin typeface="Comic Sans MS"/>
              <a:cs typeface="Arial"/>
            </a:endParaRPr>
          </a:p>
          <a:p>
            <a:pPr algn="ctr">
              <a:spcBef>
                <a:spcPct val="0"/>
              </a:spcBef>
              <a:buNone/>
            </a:pPr>
            <a:r>
              <a:rPr lang="en-GB" dirty="0">
                <a:solidFill>
                  <a:srgbClr val="000000"/>
                </a:solidFill>
                <a:latin typeface="Comic Sans MS"/>
                <a:cs typeface="Arial"/>
              </a:rPr>
              <a:t>You ask those who believe in you</a:t>
            </a:r>
            <a:endParaRPr lang="en-US" dirty="0">
              <a:latin typeface="Comic Sans MS"/>
              <a:cs typeface="Arial"/>
            </a:endParaRPr>
          </a:p>
          <a:p>
            <a:pPr algn="ctr">
              <a:spcBef>
                <a:spcPct val="0"/>
              </a:spcBef>
              <a:buNone/>
            </a:pPr>
            <a:r>
              <a:rPr lang="en-GB" dirty="0">
                <a:solidFill>
                  <a:srgbClr val="000000"/>
                </a:solidFill>
                <a:latin typeface="Comic Sans MS"/>
                <a:cs typeface="Arial"/>
              </a:rPr>
              <a:t>to give your Good News to others.</a:t>
            </a:r>
            <a:endParaRPr lang="en-GB" dirty="0">
              <a:latin typeface="Comic Sans MS"/>
              <a:cs typeface="Arial"/>
            </a:endParaRPr>
          </a:p>
          <a:p>
            <a:pPr>
              <a:spcBef>
                <a:spcPct val="0"/>
              </a:spcBef>
              <a:buFont typeface="Arial" panose="020B0604020202020204" pitchFamily="34" charset="0"/>
              <a:buNone/>
            </a:pPr>
            <a:endParaRPr lang="en-GB" dirty="0">
              <a:solidFill>
                <a:srgbClr val="000000"/>
              </a:solidFill>
              <a:latin typeface="Comic Sans MS"/>
              <a:cs typeface="Arial"/>
            </a:endParaRPr>
          </a:p>
          <a:p>
            <a:pPr>
              <a:spcBef>
                <a:spcPct val="0"/>
              </a:spcBef>
              <a:buNone/>
            </a:pPr>
            <a:r>
              <a:rPr lang="en-GB" sz="2000" dirty="0">
                <a:latin typeface="Comic Sans MS"/>
                <a:cs typeface="Arial"/>
              </a:rPr>
              <a:t>Read the part of our prayer above. Think about the questions below. Write your answer on the free pages of your journal.</a:t>
            </a:r>
            <a:r>
              <a:rPr lang="en-GB" dirty="0">
                <a:latin typeface="Comic Sans MS"/>
                <a:cs typeface="Arial"/>
              </a:rPr>
              <a:t> </a:t>
            </a:r>
          </a:p>
          <a:p>
            <a:pPr>
              <a:spcBef>
                <a:spcPct val="0"/>
              </a:spcBef>
              <a:buNone/>
            </a:pPr>
            <a:endParaRPr lang="en-GB" dirty="0">
              <a:latin typeface="Comic Sans MS"/>
              <a:cs typeface="Arial"/>
            </a:endParaRPr>
          </a:p>
          <a:p>
            <a:pPr eaLnBrk="1" hangingPunct="1">
              <a:spcBef>
                <a:spcPct val="0"/>
              </a:spcBef>
              <a:buNone/>
            </a:pPr>
            <a:r>
              <a:rPr lang="en-GB" altLang="en-US" sz="2400" dirty="0">
                <a:latin typeface="Comic Sans MS"/>
                <a:cs typeface="Arial"/>
              </a:rPr>
              <a:t>1. How do I use my piety to show others that I believe in Jesus?</a:t>
            </a:r>
          </a:p>
          <a:p>
            <a:pPr>
              <a:spcBef>
                <a:spcPct val="0"/>
              </a:spcBef>
              <a:buNone/>
            </a:pPr>
            <a:endParaRPr lang="en-GB" altLang="en-US" sz="2400" dirty="0">
              <a:latin typeface="Comic Sans MS"/>
              <a:cs typeface="Arial"/>
            </a:endParaRPr>
          </a:p>
          <a:p>
            <a:pPr eaLnBrk="1" hangingPunct="1">
              <a:spcBef>
                <a:spcPct val="0"/>
              </a:spcBef>
              <a:buNone/>
            </a:pPr>
            <a:r>
              <a:rPr lang="en-GB" altLang="en-US" sz="2400" dirty="0">
                <a:latin typeface="Comic Sans MS"/>
                <a:cs typeface="Arial"/>
              </a:rPr>
              <a:t>2. How can my friends and I give the Good News to other people?</a:t>
            </a:r>
            <a:r>
              <a:rPr lang="en-GB" altLang="en-US" sz="1800" dirty="0">
                <a:latin typeface="Comic Sans MS"/>
                <a:cs typeface="Arial"/>
              </a:rPr>
              <a:t> </a:t>
            </a:r>
            <a:endParaRPr lang="en-GB" altLang="en-US" sz="2400" dirty="0">
              <a:latin typeface="Comic Sans MS"/>
            </a:endParaRPr>
          </a:p>
          <a:p>
            <a:pPr eaLnBrk="1" hangingPunct="1">
              <a:spcBef>
                <a:spcPct val="0"/>
              </a:spcBef>
              <a:buFontTx/>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1</a:t>
            </a:r>
            <a:endParaRPr lang="en-US" sz="3200" i="1">
              <a:solidFill>
                <a:schemeClr val="tx1">
                  <a:lumMod val="50000"/>
                  <a:lumOff val="50000"/>
                </a:schemeClr>
              </a:solidFill>
              <a:latin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spcBef>
                <a:spcPct val="0"/>
              </a:spcBef>
              <a:buNone/>
            </a:pPr>
            <a:endParaRPr lang="en-GB" dirty="0">
              <a:solidFill>
                <a:srgbClr val="000000"/>
              </a:solidFill>
              <a:latin typeface="Comic Sans MS"/>
              <a:cs typeface="Arial"/>
            </a:endParaRPr>
          </a:p>
          <a:p>
            <a:pPr algn="ctr">
              <a:spcBef>
                <a:spcPct val="0"/>
              </a:spcBef>
              <a:buNone/>
            </a:pPr>
            <a:r>
              <a:rPr lang="en-GB" dirty="0">
                <a:solidFill>
                  <a:srgbClr val="000000"/>
                </a:solidFill>
                <a:latin typeface="Comic Sans MS"/>
                <a:cs typeface="Arial"/>
              </a:rPr>
              <a:t>We pray that, with the help </a:t>
            </a:r>
            <a:endParaRPr lang="en-US" dirty="0">
              <a:latin typeface="Comic Sans MS"/>
              <a:cs typeface="Calibri"/>
            </a:endParaRPr>
          </a:p>
          <a:p>
            <a:pPr algn="ctr">
              <a:spcBef>
                <a:spcPct val="0"/>
              </a:spcBef>
              <a:buNone/>
            </a:pPr>
            <a:r>
              <a:rPr lang="en-GB" dirty="0">
                <a:solidFill>
                  <a:srgbClr val="000000"/>
                </a:solidFill>
                <a:latin typeface="Comic Sans MS"/>
                <a:cs typeface="Arial"/>
              </a:rPr>
              <a:t>of the Holy Spirit,</a:t>
            </a:r>
            <a:endParaRPr lang="en-US" dirty="0">
              <a:latin typeface="Comic Sans MS"/>
              <a:cs typeface="Calibri"/>
            </a:endParaRPr>
          </a:p>
          <a:p>
            <a:pPr algn="ctr">
              <a:spcBef>
                <a:spcPct val="0"/>
              </a:spcBef>
              <a:buNone/>
            </a:pPr>
            <a:r>
              <a:rPr lang="en-GB" dirty="0">
                <a:solidFill>
                  <a:srgbClr val="000000"/>
                </a:solidFill>
                <a:latin typeface="Comic Sans MS"/>
                <a:cs typeface="Arial"/>
              </a:rPr>
              <a:t>our words and actions</a:t>
            </a:r>
            <a:endParaRPr lang="en-US" dirty="0">
              <a:latin typeface="Comic Sans MS"/>
              <a:cs typeface="Calibri"/>
            </a:endParaRPr>
          </a:p>
          <a:p>
            <a:pPr algn="ctr">
              <a:spcBef>
                <a:spcPct val="0"/>
              </a:spcBef>
              <a:buNone/>
            </a:pPr>
            <a:endParaRPr lang="en-GB" dirty="0">
              <a:latin typeface="Comic Sans MS"/>
              <a:cs typeface="Arial"/>
            </a:endParaRPr>
          </a:p>
          <a:p>
            <a:pPr>
              <a:spcBef>
                <a:spcPct val="0"/>
              </a:spcBef>
              <a:buNone/>
            </a:pPr>
            <a:r>
              <a:rPr lang="en-GB" sz="2000" dirty="0">
                <a:latin typeface="Comic Sans MS"/>
                <a:cs typeface="Arial"/>
              </a:rPr>
              <a:t>Read the part of our prayer above. Think about the questions below. Write your answer on the free pages of your journal.</a:t>
            </a:r>
            <a:r>
              <a:rPr lang="en-GB" dirty="0">
                <a:latin typeface="Comic Sans MS"/>
                <a:cs typeface="Arial"/>
              </a:rPr>
              <a:t> </a:t>
            </a:r>
          </a:p>
          <a:p>
            <a:pPr>
              <a:spcBef>
                <a:spcPct val="0"/>
              </a:spcBef>
              <a:buNone/>
            </a:pPr>
            <a:endParaRPr lang="en-GB" sz="2000" dirty="0">
              <a:latin typeface="Comic Sans MS"/>
              <a:cs typeface="Arial"/>
            </a:endParaRPr>
          </a:p>
          <a:p>
            <a:pPr>
              <a:spcBef>
                <a:spcPct val="0"/>
              </a:spcBef>
              <a:buNone/>
            </a:pPr>
            <a:r>
              <a:rPr lang="en-GB" sz="2000" dirty="0">
                <a:latin typeface="Comic Sans MS"/>
                <a:cs typeface="Calibri"/>
              </a:rPr>
              <a:t>1. How do the words I speak show that I have the gift of piety?</a:t>
            </a:r>
          </a:p>
          <a:p>
            <a:pPr>
              <a:spcBef>
                <a:spcPct val="0"/>
              </a:spcBef>
              <a:buNone/>
            </a:pPr>
            <a:endParaRPr lang="en-GB" sz="2000" dirty="0">
              <a:latin typeface="Comic Sans MS"/>
              <a:cs typeface="Calibri"/>
            </a:endParaRPr>
          </a:p>
          <a:p>
            <a:pPr>
              <a:spcBef>
                <a:spcPct val="0"/>
              </a:spcBef>
              <a:buNone/>
            </a:pPr>
            <a:r>
              <a:rPr lang="en-GB" sz="2000" dirty="0">
                <a:latin typeface="Comic Sans MS"/>
                <a:cs typeface="Calibri"/>
              </a:rPr>
              <a:t>2. How do my actions show God that I am using my gift of piety?</a:t>
            </a:r>
          </a:p>
          <a:p>
            <a:pPr>
              <a:spcBef>
                <a:spcPct val="0"/>
              </a:spcBef>
              <a:buNone/>
            </a:pPr>
            <a:endParaRPr lang="en-GB" sz="2800" dirty="0">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Font typeface="Arial" panose="020B0604020202020204" pitchFamily="34" charset="0"/>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2</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5706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spcBef>
                <a:spcPct val="0"/>
              </a:spcBef>
              <a:buNone/>
            </a:pPr>
            <a:r>
              <a:rPr lang="en-GB" sz="2800" dirty="0">
                <a:latin typeface="Comic Sans MS"/>
                <a:cs typeface="Arial"/>
              </a:rPr>
              <a:t>….and prayers will help other people</a:t>
            </a:r>
          </a:p>
          <a:p>
            <a:pPr algn="ctr">
              <a:spcBef>
                <a:spcPct val="0"/>
              </a:spcBef>
              <a:buNone/>
            </a:pPr>
            <a:r>
              <a:rPr lang="en-GB" sz="2800" dirty="0">
                <a:latin typeface="Comic Sans MS"/>
                <a:cs typeface="Arial"/>
              </a:rPr>
              <a:t>to believe in You</a:t>
            </a:r>
          </a:p>
          <a:p>
            <a:pPr algn="ctr">
              <a:spcBef>
                <a:spcPct val="0"/>
              </a:spcBef>
              <a:buNone/>
            </a:pPr>
            <a:endParaRPr lang="en-GB" dirty="0">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marL="514350" indent="-514350">
              <a:lnSpc>
                <a:spcPct val="150000"/>
              </a:lnSpc>
              <a:spcBef>
                <a:spcPct val="0"/>
              </a:spcBef>
              <a:buAutoNum type="arabicPeriod"/>
            </a:pPr>
            <a:r>
              <a:rPr lang="en-GB" sz="2400" dirty="0">
                <a:latin typeface="Comic Sans MS"/>
                <a:cs typeface="Calibri"/>
              </a:rPr>
              <a:t>Do other people know God because of me?</a:t>
            </a:r>
            <a:endParaRPr lang="en-US" sz="2400" dirty="0">
              <a:latin typeface="Comic Sans MS"/>
              <a:cs typeface="Calibri"/>
            </a:endParaRPr>
          </a:p>
          <a:p>
            <a:pPr marL="514350" indent="-514350">
              <a:lnSpc>
                <a:spcPct val="150000"/>
              </a:lnSpc>
              <a:spcBef>
                <a:spcPct val="0"/>
              </a:spcBef>
              <a:buAutoNum type="arabicPeriod"/>
            </a:pPr>
            <a:r>
              <a:rPr lang="en-GB" sz="2400" dirty="0">
                <a:latin typeface="Comic Sans MS"/>
                <a:cs typeface="Calibri"/>
              </a:rPr>
              <a:t>Do they hear of God from what I have learned?</a:t>
            </a:r>
            <a:endParaRPr lang="en-US" sz="2400" dirty="0">
              <a:latin typeface="Comic Sans MS"/>
              <a:cs typeface="Calibri"/>
            </a:endParaRPr>
          </a:p>
          <a:p>
            <a:pPr marL="514350" indent="-514350">
              <a:lnSpc>
                <a:spcPct val="150000"/>
              </a:lnSpc>
              <a:spcBef>
                <a:spcPct val="0"/>
              </a:spcBef>
              <a:buAutoNum type="arabicPeriod"/>
            </a:pPr>
            <a:r>
              <a:rPr lang="en-GB" sz="2400" dirty="0">
                <a:latin typeface="Comic Sans MS"/>
                <a:cs typeface="Calibri"/>
              </a:rPr>
              <a:t>Do they believe in him from how I share my piety? </a:t>
            </a:r>
            <a:endParaRPr lang="en-US" sz="2400" dirty="0">
              <a:latin typeface="Comic Sans MS"/>
              <a:cs typeface="Calibri"/>
            </a:endParaRPr>
          </a:p>
          <a:p>
            <a:pPr>
              <a:spcBef>
                <a:spcPct val="0"/>
              </a:spcBef>
              <a:buNone/>
            </a:pPr>
            <a:endParaRPr lang="en-GB" dirty="0">
              <a:latin typeface="Comic Sans MS"/>
              <a:cs typeface="Arial"/>
            </a:endParaRPr>
          </a:p>
          <a:p>
            <a:pPr>
              <a:spcBef>
                <a:spcPct val="0"/>
              </a:spcBef>
              <a:buNone/>
            </a:pPr>
            <a:endParaRPr lang="en-GB" dirty="0">
              <a:latin typeface="Comic Sans MS"/>
              <a:cs typeface="Arial"/>
            </a:endParaRPr>
          </a:p>
          <a:p>
            <a:pPr>
              <a:spcBef>
                <a:spcPct val="0"/>
              </a:spcBef>
              <a:buNone/>
            </a:pPr>
            <a:endParaRPr lang="en-GB" sz="2000" dirty="0">
              <a:latin typeface="Comic Sans MS"/>
              <a:cs typeface="Arial"/>
            </a:endParaRPr>
          </a:p>
          <a:p>
            <a:pPr>
              <a:spcBef>
                <a:spcPct val="0"/>
              </a:spcBef>
              <a:buNone/>
            </a:pPr>
            <a:endParaRPr lang="en-GB" sz="2000" dirty="0">
              <a:solidFill>
                <a:srgbClr val="000000"/>
              </a:solidFill>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Font typeface="Arial" panose="020B0604020202020204" pitchFamily="34" charset="0"/>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3</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693331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90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lgn="ctr">
              <a:buNone/>
            </a:pPr>
            <a:r>
              <a:rPr lang="en-GB" sz="2800" dirty="0">
                <a:latin typeface="Comic Sans MS"/>
                <a:cs typeface="Arial"/>
              </a:rPr>
              <a:t>….and to find the joy of knowing You.</a:t>
            </a:r>
            <a:endParaRPr lang="en-GB" sz="2800" dirty="0">
              <a:latin typeface="Calibri"/>
              <a:cs typeface="Calibri"/>
            </a:endParaRPr>
          </a:p>
          <a:p>
            <a:pPr algn="ctr">
              <a:spcBef>
                <a:spcPct val="0"/>
              </a:spcBef>
              <a:buNone/>
            </a:pPr>
            <a:endParaRPr lang="en-GB" sz="2800" dirty="0">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a:spcBef>
                <a:spcPct val="0"/>
              </a:spcBef>
              <a:buNone/>
            </a:pPr>
            <a:endParaRPr lang="en-GB" sz="2400" i="1" dirty="0">
              <a:latin typeface="Calibri"/>
              <a:cs typeface="Calibri"/>
            </a:endParaRPr>
          </a:p>
          <a:p>
            <a:pPr marL="457200" indent="-457200">
              <a:spcBef>
                <a:spcPct val="0"/>
              </a:spcBef>
              <a:buAutoNum type="arabicPeriod"/>
            </a:pPr>
            <a:r>
              <a:rPr lang="en-GB" sz="2400" dirty="0">
                <a:latin typeface="Comic Sans MS"/>
                <a:cs typeface="Calibri"/>
              </a:rPr>
              <a:t>How do I show others the beauty of God in the world from my piety?</a:t>
            </a:r>
            <a:endParaRPr lang="en-US" sz="2400" dirty="0">
              <a:latin typeface="Comic Sans MS"/>
              <a:cs typeface="Calibri"/>
            </a:endParaRPr>
          </a:p>
          <a:p>
            <a:pPr marL="457200" indent="-457200">
              <a:spcBef>
                <a:spcPct val="0"/>
              </a:spcBef>
              <a:buAutoNum type="arabicPeriod"/>
            </a:pPr>
            <a:endParaRPr lang="en-GB" sz="2400" dirty="0">
              <a:latin typeface="Comic Sans MS"/>
              <a:cs typeface="Calibri"/>
            </a:endParaRPr>
          </a:p>
          <a:p>
            <a:pPr marL="457200" indent="-457200">
              <a:spcBef>
                <a:spcPct val="0"/>
              </a:spcBef>
              <a:buAutoNum type="arabicPeriod"/>
            </a:pPr>
            <a:r>
              <a:rPr lang="en-GB" sz="2400" dirty="0">
                <a:latin typeface="Comic Sans MS"/>
                <a:cs typeface="Calibri"/>
              </a:rPr>
              <a:t>How do I share what I have learned about God, with piety? </a:t>
            </a:r>
            <a:endParaRPr lang="en-GB" dirty="0">
              <a:latin typeface="Comic Sans MS"/>
            </a:endParaRPr>
          </a:p>
          <a:p>
            <a:pPr>
              <a:spcBef>
                <a:spcPct val="0"/>
              </a:spcBef>
              <a:buNone/>
            </a:pPr>
            <a:endParaRPr lang="en-GB" dirty="0">
              <a:latin typeface="Comic Sans MS"/>
              <a:cs typeface="Arial"/>
            </a:endParaRPr>
          </a:p>
          <a:p>
            <a:pPr>
              <a:spcBef>
                <a:spcPct val="0"/>
              </a:spcBef>
              <a:buNone/>
            </a:pPr>
            <a:endParaRPr lang="en-GB" dirty="0">
              <a:latin typeface="Comic Sans MS"/>
              <a:cs typeface="Arial"/>
            </a:endParaRPr>
          </a:p>
          <a:p>
            <a:pPr>
              <a:spcBef>
                <a:spcPct val="0"/>
              </a:spcBef>
              <a:buNone/>
            </a:pPr>
            <a:endParaRPr lang="en-GB" sz="2000" dirty="0">
              <a:latin typeface="Comic Sans MS"/>
              <a:cs typeface="Arial"/>
            </a:endParaRPr>
          </a:p>
          <a:p>
            <a:pPr>
              <a:spcBef>
                <a:spcPct val="0"/>
              </a:spcBef>
              <a:buNone/>
            </a:pPr>
            <a:endParaRPr lang="en-GB" sz="2000" dirty="0">
              <a:solidFill>
                <a:srgbClr val="000000"/>
              </a:solidFill>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Font typeface="Arial" panose="020B0604020202020204" pitchFamily="34" charset="0"/>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None/>
            </a:pPr>
            <a:endParaRPr lang="en-GB" altLang="en-US" sz="1600" dirty="0">
              <a:latin typeface="Comic Sans MS"/>
            </a:endParaRPr>
          </a:p>
          <a:p>
            <a:pPr eaLnBrk="1" hangingPunct="1">
              <a:spcBef>
                <a:spcPct val="0"/>
              </a:spcBef>
              <a:buNone/>
            </a:pPr>
            <a:endParaRPr lang="en-GB" altLang="en-US" sz="1800" dirty="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4</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87992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5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dirty="0">
              <a:solidFill>
                <a:schemeClr val="bg1"/>
              </a:solidFill>
            </a:endParaRPr>
          </a:p>
          <a:p>
            <a:pPr>
              <a:buNone/>
            </a:pPr>
            <a:r>
              <a:rPr lang="en-GB" sz="2800" dirty="0">
                <a:latin typeface="Comic Sans MS"/>
                <a:cs typeface="Arial"/>
              </a:rPr>
              <a:t>Examination of conscience</a:t>
            </a:r>
            <a:endParaRPr lang="en-GB" dirty="0"/>
          </a:p>
          <a:p>
            <a:pPr>
              <a:buNone/>
            </a:pPr>
            <a:endParaRPr lang="en-GB" sz="2800" i="1" dirty="0">
              <a:latin typeface="Comic Sans MS"/>
              <a:cs typeface="Arial"/>
            </a:endParaRPr>
          </a:p>
          <a:p>
            <a:pPr marL="514350" indent="-514350">
              <a:spcBef>
                <a:spcPct val="0"/>
              </a:spcBef>
              <a:buAutoNum type="arabicPeriod"/>
            </a:pPr>
            <a:r>
              <a:rPr lang="en-GB" sz="2400" dirty="0">
                <a:latin typeface="Comic Sans MS"/>
                <a:cs typeface="Calibri"/>
              </a:rPr>
              <a:t>What could I do more of to share my piety?</a:t>
            </a:r>
            <a:endParaRPr lang="en-US" sz="2400" dirty="0">
              <a:latin typeface="Comic Sans MS"/>
              <a:cs typeface="Calibri"/>
            </a:endParaRPr>
          </a:p>
          <a:p>
            <a:pPr marL="514350" indent="-514350">
              <a:spcBef>
                <a:spcPct val="0"/>
              </a:spcBef>
              <a:buAutoNum type="arabicPeriod"/>
            </a:pPr>
            <a:endParaRPr lang="en-GB" sz="2400" dirty="0">
              <a:latin typeface="Comic Sans MS"/>
              <a:cs typeface="Calibri"/>
            </a:endParaRPr>
          </a:p>
          <a:p>
            <a:pPr marL="514350" indent="-514350">
              <a:spcBef>
                <a:spcPct val="0"/>
              </a:spcBef>
              <a:buAutoNum type="arabicPeriod"/>
            </a:pPr>
            <a:r>
              <a:rPr lang="en-GB" sz="2400" dirty="0">
                <a:latin typeface="Comic Sans MS"/>
                <a:cs typeface="Calibri"/>
              </a:rPr>
              <a:t>How do I show my piety in school? </a:t>
            </a:r>
            <a:endParaRPr lang="en-US" sz="2400" dirty="0">
              <a:latin typeface="Comic Sans MS"/>
              <a:cs typeface="Calibri"/>
            </a:endParaRPr>
          </a:p>
          <a:p>
            <a:pPr marL="514350" indent="-514350">
              <a:spcBef>
                <a:spcPct val="0"/>
              </a:spcBef>
              <a:buAutoNum type="arabicPeriod"/>
            </a:pPr>
            <a:endParaRPr lang="en-GB" sz="2400" dirty="0">
              <a:latin typeface="Comic Sans MS"/>
              <a:cs typeface="Calibri"/>
            </a:endParaRPr>
          </a:p>
          <a:p>
            <a:pPr marL="514350" indent="-514350">
              <a:spcBef>
                <a:spcPct val="0"/>
              </a:spcBef>
              <a:buAutoNum type="arabicPeriod"/>
            </a:pPr>
            <a:r>
              <a:rPr lang="en-GB" sz="2400" dirty="0">
                <a:latin typeface="Comic Sans MS"/>
                <a:cs typeface="Calibri"/>
              </a:rPr>
              <a:t>What could I do at home to share my piety?</a:t>
            </a:r>
            <a:endParaRPr lang="en-US" sz="2400" dirty="0">
              <a:latin typeface="Comic Sans MS"/>
              <a:cs typeface="Calibri"/>
            </a:endParaRPr>
          </a:p>
          <a:p>
            <a:pPr marL="514350" indent="-514350">
              <a:spcBef>
                <a:spcPct val="0"/>
              </a:spcBef>
              <a:buAutoNum type="arabicPeriod"/>
            </a:pPr>
            <a:endParaRPr lang="en-GB" sz="2400" dirty="0">
              <a:latin typeface="Comic Sans MS"/>
              <a:cs typeface="Calibri"/>
            </a:endParaRPr>
          </a:p>
          <a:p>
            <a:pPr marL="514350" indent="-514350">
              <a:spcBef>
                <a:spcPct val="0"/>
              </a:spcBef>
              <a:buAutoNum type="arabicPeriod"/>
            </a:pPr>
            <a:r>
              <a:rPr lang="en-GB" sz="2400" dirty="0">
                <a:latin typeface="Comic Sans MS"/>
                <a:cs typeface="Calibri"/>
              </a:rPr>
              <a:t>What could I do in my parish to share my piety?</a:t>
            </a:r>
            <a:endParaRPr lang="en-US" sz="2400" dirty="0">
              <a:latin typeface="Comic Sans MS"/>
              <a:cs typeface="Calibri"/>
            </a:endParaRPr>
          </a:p>
          <a:p>
            <a:pPr>
              <a:spcBef>
                <a:spcPct val="0"/>
              </a:spcBef>
              <a:buNone/>
            </a:pPr>
            <a:endParaRPr lang="en-GB" sz="2800" dirty="0">
              <a:latin typeface="Calibri"/>
              <a:cs typeface="Calibri"/>
            </a:endParaRPr>
          </a:p>
          <a:p>
            <a:pPr>
              <a:buNone/>
            </a:pPr>
            <a:endParaRPr lang="en-GB" sz="2800" dirty="0">
              <a:latin typeface="Comic Sans MS"/>
            </a:endParaRPr>
          </a:p>
          <a:p>
            <a:pPr>
              <a:spcBef>
                <a:spcPct val="0"/>
              </a:spcBef>
              <a:buNone/>
            </a:pPr>
            <a:endParaRPr lang="en-GB" dirty="0">
              <a:latin typeface="Comic Sans MS"/>
              <a:cs typeface="Arial"/>
            </a:endParaRPr>
          </a:p>
          <a:p>
            <a:pPr>
              <a:spcBef>
                <a:spcPct val="0"/>
              </a:spcBef>
              <a:buNone/>
            </a:pPr>
            <a:endParaRPr lang="en-GB" dirty="0">
              <a:latin typeface="Comic Sans MS"/>
            </a:endParaRPr>
          </a:p>
          <a:p>
            <a:pPr>
              <a:spcBef>
                <a:spcPct val="0"/>
              </a:spcBef>
              <a:buNone/>
            </a:pPr>
            <a:endParaRPr lang="en-GB" sz="2000" dirty="0">
              <a:latin typeface="Comic Sans MS"/>
              <a:cs typeface="Arial"/>
            </a:endParaRPr>
          </a:p>
          <a:p>
            <a:pPr>
              <a:spcBef>
                <a:spcPct val="0"/>
              </a:spcBef>
              <a:buNone/>
            </a:pPr>
            <a:endParaRPr lang="en-GB" sz="2000" dirty="0">
              <a:solidFill>
                <a:srgbClr val="000000"/>
              </a:solidFill>
              <a:latin typeface="Comic Sans MS"/>
              <a:cs typeface="Calibri"/>
            </a:endParaRPr>
          </a:p>
          <a:p>
            <a:pPr>
              <a:spcBef>
                <a:spcPct val="0"/>
              </a:spcBef>
              <a:buNone/>
            </a:pPr>
            <a:endParaRPr lang="en-GB" sz="2800" dirty="0">
              <a:solidFill>
                <a:srgbClr val="000000"/>
              </a:solidFill>
              <a:latin typeface="Comic Sans MS"/>
              <a:cs typeface="Calibri"/>
            </a:endParaRPr>
          </a:p>
          <a:p>
            <a:pPr>
              <a:spcBef>
                <a:spcPct val="0"/>
              </a:spcBef>
              <a:buFont typeface="Arial" panose="020B0604020202020204" pitchFamily="34" charset="0"/>
              <a:buNone/>
            </a:pPr>
            <a:endParaRPr lang="en-GB" sz="2800" dirty="0">
              <a:solidFill>
                <a:srgbClr val="000000"/>
              </a:solidFill>
              <a:latin typeface="Comic Sans MS"/>
              <a:cs typeface="Calibri"/>
            </a:endParaRPr>
          </a:p>
          <a:p>
            <a:pPr>
              <a:spcBef>
                <a:spcPct val="0"/>
              </a:spcBef>
              <a:buNone/>
            </a:pPr>
            <a:endParaRPr lang="en-GB" sz="2800" dirty="0">
              <a:solidFill>
                <a:srgbClr val="FFFFFF"/>
              </a:solidFill>
              <a:latin typeface="Comic Sans MS"/>
              <a:cs typeface="Calibri"/>
            </a:endParaRPr>
          </a:p>
          <a:p>
            <a:pPr eaLnBrk="1" hangingPunct="1">
              <a:spcBef>
                <a:spcPct val="0"/>
              </a:spcBef>
              <a:buNone/>
            </a:pPr>
            <a:endParaRPr lang="en-GB" altLang="en-US" sz="1600" dirty="0">
              <a:solidFill>
                <a:srgbClr val="000000"/>
              </a:solidFill>
              <a:latin typeface="Comic Sans MS"/>
            </a:endParaRPr>
          </a:p>
          <a:p>
            <a:pPr eaLnBrk="1" hangingPunct="1">
              <a:spcBef>
                <a:spcPct val="0"/>
              </a:spcBef>
              <a:buNone/>
            </a:pPr>
            <a:endParaRPr lang="en-GB" altLang="en-US" sz="1800" dirty="0">
              <a:solidFill>
                <a:srgbClr val="000000"/>
              </a:solidFill>
            </a:endParaRPr>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5</a:t>
            </a:r>
            <a:endParaRPr lang="en-US" sz="3200" i="1">
              <a:solidFill>
                <a:schemeClr val="tx1">
                  <a:lumMod val="50000"/>
                  <a:lumOff val="50000"/>
                </a:schemeClr>
              </a:solidFill>
              <a:latin typeface="Comic Sans MS"/>
            </a:endParaRPr>
          </a:p>
        </p:txBody>
      </p:sp>
      <p:pic>
        <p:nvPicPr>
          <p:cNvPr id="6" name="Picture 6">
            <a:extLst>
              <a:ext uri="{FF2B5EF4-FFF2-40B4-BE49-F238E27FC236}">
                <a16:creationId xmlns:a16="http://schemas.microsoft.com/office/drawing/2014/main" id="{765885BB-EC18-A632-34F6-5BBD3D5A56BC}"/>
              </a:ext>
            </a:extLst>
          </p:cNvPr>
          <p:cNvPicPr>
            <a:picLocks noChangeAspect="1"/>
          </p:cNvPicPr>
          <p:nvPr/>
        </p:nvPicPr>
        <p:blipFill>
          <a:blip r:embed="rId3"/>
          <a:stretch>
            <a:fillRect/>
          </a:stretch>
        </p:blipFill>
        <p:spPr>
          <a:xfrm>
            <a:off x="312237" y="5199208"/>
            <a:ext cx="2754350" cy="1533389"/>
          </a:xfrm>
          <a:prstGeom prst="rect">
            <a:avLst/>
          </a:prstGeom>
        </p:spPr>
      </p:pic>
    </p:spTree>
    <p:extLst>
      <p:ext uri="{BB962C8B-B14F-4D97-AF65-F5344CB8AC3E}">
        <p14:creationId xmlns:p14="http://schemas.microsoft.com/office/powerpoint/2010/main" val="35695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471409" y="1755645"/>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‘At the end of Mass, stay standing until the priest has left the sanctuary.’</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075365" y="3570455"/>
            <a:ext cx="2088232" cy="14693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Receive Communion respectfully by bowing first and answering ‘’Amen’’ clearly.’</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772816"/>
            <a:ext cx="2133600" cy="14965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omic Sans MS" panose="030F0702030302020204" pitchFamily="66" charset="0"/>
              </a:rPr>
              <a:t>‘Make a card including a prayer for someone in your family.’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418562" y="4550053"/>
            <a:ext cx="2088232" cy="15656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‘Each night, give thanks to God for your life and for your opportunities to grow.’</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676644" y="3562412"/>
            <a:ext cx="2133600" cy="158527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‘Light a candle in the church and pray for someone you know who needs your prayers.’</a:t>
            </a:r>
          </a:p>
        </p:txBody>
      </p:sp>
    </p:spTree>
    <p:extLst>
      <p:ext uri="{BB962C8B-B14F-4D97-AF65-F5344CB8AC3E}">
        <p14:creationId xmlns:p14="http://schemas.microsoft.com/office/powerpoint/2010/main" val="428626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EA275E-4DF1-8759-A974-B546A4B20FA8}"/>
              </a:ext>
            </a:extLst>
          </p:cNvPr>
          <p:cNvSpPr>
            <a:spLocks noGrp="1"/>
          </p:cNvSpPr>
          <p:nvPr>
            <p:ph type="subTitle" idx="1"/>
          </p:nvPr>
        </p:nvSpPr>
        <p:spPr>
          <a:xfrm>
            <a:off x="250825" y="5105400"/>
            <a:ext cx="8677275" cy="1752600"/>
          </a:xfrm>
        </p:spPr>
        <p:txBody>
          <a:bodyPr rtlCol="0">
            <a:normAutofit/>
          </a:bodyPr>
          <a:lstStyle/>
          <a:p>
            <a:pPr eaLnBrk="1" fontAlgn="auto" hangingPunct="1">
              <a:spcAft>
                <a:spcPts val="0"/>
              </a:spcAft>
              <a:defRPr/>
            </a:pPr>
            <a:r>
              <a:rPr lang="en-GB" sz="4400">
                <a:solidFill>
                  <a:schemeClr val="tx1"/>
                </a:solidFill>
              </a:rPr>
              <a:t>Pope Francis Faith Award</a:t>
            </a:r>
          </a:p>
          <a:p>
            <a:pPr eaLnBrk="1" fontAlgn="auto" hangingPunct="1">
              <a:spcAft>
                <a:spcPts val="0"/>
              </a:spcAft>
              <a:defRPr/>
            </a:pPr>
            <a:endParaRPr lang="en-GB"/>
          </a:p>
        </p:txBody>
      </p:sp>
      <p:pic>
        <p:nvPicPr>
          <p:cNvPr id="3076" name="Picture 11">
            <a:extLst>
              <a:ext uri="{FF2B5EF4-FFF2-40B4-BE49-F238E27FC236}">
                <a16:creationId xmlns:a16="http://schemas.microsoft.com/office/drawing/2014/main" id="{EC9D5F8E-26CF-E7A7-FA8E-F678FE17A0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50" b="6360"/>
          <a:stretch/>
        </p:blipFill>
        <p:spPr bwMode="auto">
          <a:xfrm>
            <a:off x="3542928" y="2708343"/>
            <a:ext cx="1779876" cy="17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B2BDF80D-46B2-EDED-C9E3-94FF9E1E44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249" b="9716"/>
          <a:stretch/>
        </p:blipFill>
        <p:spPr bwMode="auto">
          <a:xfrm>
            <a:off x="2484438" y="548680"/>
            <a:ext cx="1729449" cy="17281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13">
            <a:extLst>
              <a:ext uri="{FF2B5EF4-FFF2-40B4-BE49-F238E27FC236}">
                <a16:creationId xmlns:a16="http://schemas.microsoft.com/office/drawing/2014/main" id="{1FD537E6-2164-8691-C59A-882B56FE98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249" b="9716"/>
          <a:stretch/>
        </p:blipFill>
        <p:spPr bwMode="auto">
          <a:xfrm>
            <a:off x="250825" y="548680"/>
            <a:ext cx="1656669" cy="1655465"/>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9" name="Picture 14">
            <a:extLst>
              <a:ext uri="{FF2B5EF4-FFF2-40B4-BE49-F238E27FC236}">
                <a16:creationId xmlns:a16="http://schemas.microsoft.com/office/drawing/2014/main" id="{579B0D29-D1DA-811E-9AE9-F63D5BB95C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249" b="9716"/>
          <a:stretch/>
        </p:blipFill>
        <p:spPr bwMode="auto">
          <a:xfrm>
            <a:off x="755651" y="2708343"/>
            <a:ext cx="1728787" cy="172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a:extLst>
              <a:ext uri="{FF2B5EF4-FFF2-40B4-BE49-F238E27FC236}">
                <a16:creationId xmlns:a16="http://schemas.microsoft.com/office/drawing/2014/main" id="{6CDD861F-00E2-2D59-3847-9270FE5389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259" b="6360"/>
          <a:stretch/>
        </p:blipFill>
        <p:spPr bwMode="auto">
          <a:xfrm>
            <a:off x="6227764" y="2708344"/>
            <a:ext cx="177987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Barbara\AppData\Local\Microsoft\Windows\Temporary Internet Files\Content.Outlook\OIRQKK27\understanding.png">
            <a:extLst>
              <a:ext uri="{FF2B5EF4-FFF2-40B4-BE49-F238E27FC236}">
                <a16:creationId xmlns:a16="http://schemas.microsoft.com/office/drawing/2014/main" id="{D6357921-8DAE-D6AD-8485-5027CAFC4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866" y="268819"/>
            <a:ext cx="2375693" cy="228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A0CFB620-8FE3-6604-6571-65428046C64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6828" b="8472"/>
          <a:stretch/>
        </p:blipFill>
        <p:spPr bwMode="auto">
          <a:xfrm>
            <a:off x="7027538" y="630935"/>
            <a:ext cx="1638623" cy="164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A0CAD-68F0-2FCF-6A6F-EEA40C95CCB6}"/>
              </a:ext>
            </a:extLst>
          </p:cNvPr>
          <p:cNvSpPr>
            <a:spLocks noGrp="1"/>
          </p:cNvSpPr>
          <p:nvPr>
            <p:ph type="subTitle" idx="1"/>
          </p:nvPr>
        </p:nvSpPr>
        <p:spPr>
          <a:xfrm>
            <a:off x="233362" y="4437063"/>
            <a:ext cx="8677275" cy="2420937"/>
          </a:xfrm>
        </p:spPr>
        <p:txBody>
          <a:bodyPr rtlCol="0">
            <a:normAutofit/>
          </a:bodyPr>
          <a:lstStyle/>
          <a:p>
            <a:pPr eaLnBrk="1" fontAlgn="auto" hangingPunct="1">
              <a:spcAft>
                <a:spcPts val="0"/>
              </a:spcAft>
              <a:defRPr/>
            </a:pPr>
            <a:r>
              <a:rPr lang="en-GB" sz="3600" dirty="0">
                <a:solidFill>
                  <a:schemeClr val="tx1"/>
                </a:solidFill>
              </a:rPr>
              <a:t>Pope Francis Faith Award</a:t>
            </a:r>
          </a:p>
          <a:p>
            <a:pPr eaLnBrk="1" fontAlgn="auto" hangingPunct="1">
              <a:spcAft>
                <a:spcPts val="0"/>
              </a:spcAft>
              <a:defRPr/>
            </a:pPr>
            <a:r>
              <a:rPr lang="en-GB" sz="3600" dirty="0">
                <a:solidFill>
                  <a:schemeClr val="tx1"/>
                </a:solidFill>
              </a:rPr>
              <a:t>Gathering point 3 Piety</a:t>
            </a:r>
          </a:p>
          <a:p>
            <a:pPr eaLnBrk="1" fontAlgn="auto" hangingPunct="1">
              <a:spcAft>
                <a:spcPts val="0"/>
              </a:spcAft>
              <a:defRPr/>
            </a:pPr>
            <a:r>
              <a:rPr lang="en-GB" sz="1600" i="1" dirty="0">
                <a:solidFill>
                  <a:schemeClr val="tx1"/>
                </a:solidFill>
                <a:latin typeface="Cambria" pitchFamily="18" charset="0"/>
                <a:ea typeface="Calibri" pitchFamily="34" charset="0"/>
                <a:cs typeface="Times New Roman" pitchFamily="18" charset="0"/>
              </a:rPr>
              <a:t>“</a:t>
            </a:r>
            <a:r>
              <a:rPr lang="en-GB" sz="1600" dirty="0">
                <a:solidFill>
                  <a:schemeClr val="tx1"/>
                </a:solidFill>
              </a:rPr>
              <a:t>Dear young people, do not bury your talents, the gifts that God has given you! Do not be afraid to dream of great things!</a:t>
            </a:r>
            <a:r>
              <a:rPr lang="en-GB" sz="1600" i="1" dirty="0">
                <a:solidFill>
                  <a:schemeClr val="tx1"/>
                </a:solidFill>
                <a:latin typeface="Cambria" pitchFamily="18" charset="0"/>
                <a:ea typeface="Calibri" pitchFamily="34" charset="0"/>
                <a:cs typeface="Times New Roman" pitchFamily="18" charset="0"/>
              </a:rPr>
              <a:t>” </a:t>
            </a:r>
          </a:p>
          <a:p>
            <a:pPr eaLnBrk="1" fontAlgn="auto" hangingPunct="1">
              <a:spcAft>
                <a:spcPts val="0"/>
              </a:spcAft>
              <a:defRPr/>
            </a:pPr>
            <a:r>
              <a:rPr lang="en-GB" sz="1600" dirty="0">
                <a:solidFill>
                  <a:schemeClr val="tx1"/>
                </a:solidFill>
                <a:ea typeface="Calibri" pitchFamily="34" charset="0"/>
                <a:cs typeface="Times New Roman" pitchFamily="18" charset="0"/>
              </a:rPr>
              <a:t> </a:t>
            </a:r>
          </a:p>
          <a:p>
            <a:pPr eaLnBrk="1" fontAlgn="auto" hangingPunct="1">
              <a:spcAft>
                <a:spcPts val="0"/>
              </a:spcAft>
              <a:defRPr/>
            </a:pPr>
            <a:endParaRPr lang="en-GB" dirty="0"/>
          </a:p>
        </p:txBody>
      </p:sp>
      <p:pic>
        <p:nvPicPr>
          <p:cNvPr id="5" name="Picture 2" descr="http://i.huffpost.com/gen/1337809/thumbs/o-POPE-FRANCIS-570.jpg?5">
            <a:extLst>
              <a:ext uri="{FF2B5EF4-FFF2-40B4-BE49-F238E27FC236}">
                <a16:creationId xmlns:a16="http://schemas.microsoft.com/office/drawing/2014/main" id="{5D168B84-0EBC-25B4-A6A4-4D55137B4FF5}"/>
              </a:ext>
            </a:extLst>
          </p:cNvPr>
          <p:cNvPicPr>
            <a:picLocks noChangeAspect="1" noChangeArrowheads="1"/>
          </p:cNvPicPr>
          <p:nvPr/>
        </p:nvPicPr>
        <p:blipFill>
          <a:blip r:embed="rId3"/>
          <a:srcRect r="4507"/>
          <a:stretch>
            <a:fillRect/>
          </a:stretch>
        </p:blipFill>
        <p:spPr bwMode="auto">
          <a:xfrm>
            <a:off x="1692275" y="260350"/>
            <a:ext cx="5688013"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FF6-B6A9-8EA1-872C-B43A92BB7B8F}"/>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8DBA5825-A434-F1A8-4C33-6487C3959F05}"/>
              </a:ext>
            </a:extLst>
          </p:cNvPr>
          <p:cNvSpPr>
            <a:spLocks noGrp="1"/>
          </p:cNvSpPr>
          <p:nvPr>
            <p:ph idx="1"/>
          </p:nvPr>
        </p:nvSpPr>
        <p:spPr/>
        <p:txBody>
          <a:bodyPr/>
          <a:lstStyle/>
          <a:p>
            <a:pPr marL="0" indent="0">
              <a:buNone/>
            </a:pPr>
            <a:r>
              <a:rPr lang="en-GB"/>
              <a:t>Teacher note: </a:t>
            </a:r>
          </a:p>
          <a:p>
            <a:pPr>
              <a:lnSpc>
                <a:spcPct val="150000"/>
              </a:lnSpc>
            </a:pPr>
            <a:r>
              <a:rPr lang="en-GB" altLang="en-US" sz="2000"/>
              <a:t>Teachers may use this power point in whatever way suits their class, and individual learners.   </a:t>
            </a:r>
          </a:p>
          <a:p>
            <a:pPr>
              <a:lnSpc>
                <a:spcPct val="150000"/>
              </a:lnSpc>
            </a:pPr>
            <a:r>
              <a:rPr lang="en-GB" altLang="en-US" sz="2000"/>
              <a:t>Time in which the gathering points are to be completed may be differentiated i.e., it may be of benefit to some learners to break each task into smaller activities.  </a:t>
            </a:r>
          </a:p>
          <a:p>
            <a:pPr>
              <a:lnSpc>
                <a:spcPct val="150000"/>
              </a:lnSpc>
            </a:pPr>
            <a:r>
              <a:rPr lang="en-GB" altLang="en-US" sz="2000"/>
              <a:t>It is important to have a timeline of when each GP will be started/completed to ensure that all learning and reflection is completed in time for submission for the award.</a:t>
            </a:r>
          </a:p>
          <a:p>
            <a:pPr marL="0" indent="0">
              <a:buNone/>
            </a:pPr>
            <a:endParaRPr lang="en-GB"/>
          </a:p>
          <a:p>
            <a:pPr marL="0" indent="0">
              <a:buNone/>
            </a:pPr>
            <a:endParaRPr lang="en-GB"/>
          </a:p>
        </p:txBody>
      </p:sp>
    </p:spTree>
    <p:extLst>
      <p:ext uri="{BB962C8B-B14F-4D97-AF65-F5344CB8AC3E}">
        <p14:creationId xmlns:p14="http://schemas.microsoft.com/office/powerpoint/2010/main" val="40383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457200" y="1484784"/>
            <a:ext cx="8229600" cy="4525963"/>
          </a:xfrm>
        </p:spPr>
        <p:txBody>
          <a:bodyPr/>
          <a:lstStyle/>
          <a:p>
            <a:pPr marL="0" indent="0">
              <a:buNone/>
            </a:pPr>
            <a:r>
              <a:rPr lang="en-GB" dirty="0"/>
              <a:t>Learning intention</a:t>
            </a:r>
          </a:p>
          <a:p>
            <a:pPr>
              <a:lnSpc>
                <a:spcPct val="150000"/>
              </a:lnSpc>
            </a:pPr>
            <a:r>
              <a:rPr lang="en-GB" sz="2800" dirty="0"/>
              <a:t>Explore the meaning of the word ‘piety’.</a:t>
            </a:r>
          </a:p>
          <a:p>
            <a:pPr>
              <a:lnSpc>
                <a:spcPct val="150000"/>
              </a:lnSpc>
            </a:pPr>
            <a:r>
              <a:rPr lang="en-GB" sz="2800" dirty="0"/>
              <a:t>Listen to the Word of God, teaching us how piety can be used as a gift.</a:t>
            </a:r>
          </a:p>
          <a:p>
            <a:pPr>
              <a:lnSpc>
                <a:spcPct val="150000"/>
              </a:lnSpc>
            </a:pPr>
            <a:r>
              <a:rPr lang="en-GB" sz="2800" dirty="0"/>
              <a:t>Challenge myself to an act of discipleship.</a:t>
            </a:r>
          </a:p>
          <a:p>
            <a:pPr marL="0" indent="0">
              <a:buNone/>
            </a:pPr>
            <a:r>
              <a:rPr lang="en-GB" dirty="0"/>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715445" y="4878277"/>
            <a:ext cx="1368152" cy="14869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about the Gift of </a:t>
            </a:r>
            <a:r>
              <a:rPr lang="en-GB" sz="1200" b="1" dirty="0">
                <a:solidFill>
                  <a:schemeClr val="bg1"/>
                </a:solidFill>
                <a:latin typeface="Comic Sans MS" panose="030F0702030302020204" pitchFamily="66" charset="0"/>
              </a:rPr>
              <a:t>P</a:t>
            </a:r>
            <a:r>
              <a:rPr lang="en-GB" sz="1200" b="1" dirty="0">
                <a:latin typeface="Comic Sans MS" panose="030F0702030302020204" pitchFamily="66" charset="0"/>
              </a:rPr>
              <a:t>iety.</a:t>
            </a:r>
          </a:p>
          <a:p>
            <a:endParaRPr lang="en-GB" dirty="0"/>
          </a:p>
        </p:txBody>
      </p:sp>
      <p:sp>
        <p:nvSpPr>
          <p:cNvPr id="5" name="Oval 4">
            <a:extLst>
              <a:ext uri="{FF2B5EF4-FFF2-40B4-BE49-F238E27FC236}">
                <a16:creationId xmlns:a16="http://schemas.microsoft.com/office/drawing/2014/main" id="{D17F40B0-1D9B-51CC-9D28-DC86DE33C289}"/>
              </a:ext>
            </a:extLst>
          </p:cNvPr>
          <p:cNvSpPr/>
          <p:nvPr/>
        </p:nvSpPr>
        <p:spPr bwMode="auto">
          <a:xfrm>
            <a:off x="4115831" y="4816537"/>
            <a:ext cx="1368152"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dirty="0">
                <a:solidFill>
                  <a:schemeClr val="bg1"/>
                </a:solidFill>
                <a:latin typeface="Comic Sans MS" panose="030F0702030302020204" pitchFamily="66" charset="0"/>
              </a:rPr>
              <a:t>to reflect on what </a:t>
            </a:r>
            <a:r>
              <a:rPr lang="en-GB" sz="1200" b="1" dirty="0">
                <a:solidFill>
                  <a:schemeClr val="bg1"/>
                </a:solidFill>
                <a:latin typeface="Comic Sans MS" panose="030F0702030302020204" pitchFamily="66" charset="0"/>
              </a:rPr>
              <a:t>Piety</a:t>
            </a:r>
            <a:endParaRPr lang="en-GB" sz="1200" b="1" dirty="0">
              <a:latin typeface="Comic Sans MS" panose="030F0702030302020204" pitchFamily="66" charset="0"/>
            </a:endParaRP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 means.</a:t>
            </a:r>
          </a:p>
          <a:p>
            <a:endParaRPr lang="en-GB" dirty="0"/>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516217" y="4830957"/>
            <a:ext cx="1440160" cy="1486950"/>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dirty="0">
                  <a:latin typeface="Comic Sans MS" panose="030F0702030302020204" pitchFamily="66" charset="0"/>
                </a:rPr>
                <a:t>Act</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to be </a:t>
              </a:r>
              <a:r>
                <a:rPr lang="en-GB" sz="1200" b="1" dirty="0">
                  <a:solidFill>
                    <a:schemeClr val="bg1"/>
                  </a:solidFill>
                  <a:latin typeface="Comic Sans MS" panose="030F0702030302020204" pitchFamily="66" charset="0"/>
                </a:rPr>
                <a:t>Pious</a:t>
              </a:r>
              <a:r>
                <a:rPr lang="en-GB" sz="1200" b="1" dirty="0">
                  <a:latin typeface="Comic Sans MS" panose="030F0702030302020204" pitchFamily="66" charset="0"/>
                </a:rPr>
                <a:t>.</a:t>
              </a:r>
            </a:p>
            <a:p>
              <a:pPr algn="ctr" defTabSz="1955800" eaLnBrk="1" hangingPunct="1">
                <a:lnSpc>
                  <a:spcPct val="90000"/>
                </a:lnSpc>
                <a:spcAft>
                  <a:spcPct val="35000"/>
                </a:spcAft>
                <a:defRPr/>
              </a:pPr>
              <a:endParaRPr lang="en-GB" sz="2200" dirty="0">
                <a:solidFill>
                  <a:schemeClr val="bg1"/>
                </a:solidFill>
              </a:endParaRPr>
            </a:p>
          </p:txBody>
        </p:sp>
      </p:grpSp>
    </p:spTree>
    <p:extLst>
      <p:ext uri="{BB962C8B-B14F-4D97-AF65-F5344CB8AC3E}">
        <p14:creationId xmlns:p14="http://schemas.microsoft.com/office/powerpoint/2010/main" val="100219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471409" y="1755645"/>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‘At the end of Mass, stay standing until the priest has left the sanctuary.’</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075365" y="3570455"/>
            <a:ext cx="2088232" cy="14693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Receive Communion respectfully by bowing first and answering ‘’Amen’’ clearly.’</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772816"/>
            <a:ext cx="2133600" cy="14965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omic Sans MS" panose="030F0702030302020204" pitchFamily="66" charset="0"/>
              </a:rPr>
              <a:t>‘Make a card including a prayer for someone in your family.’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418562" y="4550053"/>
            <a:ext cx="2088232" cy="15656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‘Each night, give thanks to God for your life and for your opportunities to grow.’</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676644" y="3562412"/>
            <a:ext cx="2133600" cy="158527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‘Light a candle in the church and pray for someone you know who needs your prayers.’</a:t>
            </a:r>
          </a:p>
        </p:txBody>
      </p:sp>
    </p:spTree>
    <p:extLst>
      <p:ext uri="{BB962C8B-B14F-4D97-AF65-F5344CB8AC3E}">
        <p14:creationId xmlns:p14="http://schemas.microsoft.com/office/powerpoint/2010/main" val="27095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BB0923-B570-930C-A5C6-3F7278357AAF}"/>
              </a:ext>
            </a:extLst>
          </p:cNvPr>
          <p:cNvSpPr>
            <a:spLocks noGrp="1"/>
          </p:cNvSpPr>
          <p:nvPr>
            <p:ph type="title"/>
          </p:nvPr>
        </p:nvSpPr>
        <p:spPr/>
        <p:txBody>
          <a:bodyPr/>
          <a:lstStyle/>
          <a:p>
            <a:pPr eaLnBrk="1" hangingPunct="1"/>
            <a:r>
              <a:rPr lang="en-GB"/>
              <a:t>Pope Francis Faith Award</a:t>
            </a:r>
            <a:endParaRPr lang="en-GB" altLang="en-US"/>
          </a:p>
        </p:txBody>
      </p:sp>
      <p:sp>
        <p:nvSpPr>
          <p:cNvPr id="8195" name="Content Placeholder 2">
            <a:extLst>
              <a:ext uri="{FF2B5EF4-FFF2-40B4-BE49-F238E27FC236}">
                <a16:creationId xmlns:a16="http://schemas.microsoft.com/office/drawing/2014/main" id="{D64B5B61-9F20-2ED0-090A-C0C243A64139}"/>
              </a:ext>
            </a:extLst>
          </p:cNvPr>
          <p:cNvSpPr>
            <a:spLocks noGrp="1"/>
          </p:cNvSpPr>
          <p:nvPr>
            <p:ph idx="1"/>
          </p:nvPr>
        </p:nvSpPr>
        <p:spPr/>
        <p:txBody>
          <a:bodyPr/>
          <a:lstStyle/>
          <a:p>
            <a:pPr eaLnBrk="1" hangingPunct="1">
              <a:buFont typeface="Arial" panose="020B0604020202020204" pitchFamily="34" charset="0"/>
              <a:buNone/>
            </a:pPr>
            <a:r>
              <a:rPr lang="en-GB" altLang="en-US"/>
              <a:t>Let us begin our time together</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In the name of the Father</a:t>
            </a:r>
          </a:p>
          <a:p>
            <a:pPr eaLnBrk="1" hangingPunct="1">
              <a:buFont typeface="Arial" panose="020B0604020202020204" pitchFamily="34" charset="0"/>
              <a:buNone/>
            </a:pPr>
            <a:r>
              <a:rPr lang="en-GB" altLang="en-US"/>
              <a:t>and of the Son</a:t>
            </a:r>
          </a:p>
          <a:p>
            <a:pPr eaLnBrk="1" hangingPunct="1">
              <a:buFont typeface="Arial" panose="020B0604020202020204" pitchFamily="34" charset="0"/>
              <a:buNone/>
            </a:pPr>
            <a:r>
              <a:rPr lang="en-GB" altLang="en-US"/>
              <a:t>and of the Holy Spirit</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Amen</a:t>
            </a:r>
          </a:p>
        </p:txBody>
      </p:sp>
      <p:pic>
        <p:nvPicPr>
          <p:cNvPr id="8196" name="Picture 2" descr="http://www.columban.org.au/assets/images/shop/columban-making-the-sign-of-the-cross-cover.jpg">
            <a:extLst>
              <a:ext uri="{FF2B5EF4-FFF2-40B4-BE49-F238E27FC236}">
                <a16:creationId xmlns:a16="http://schemas.microsoft.com/office/drawing/2014/main" id="{313FFFB4-5D74-0DB0-D9DA-F973CE37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133" b="7916"/>
          <a:stretch>
            <a:fillRect/>
          </a:stretch>
        </p:blipFill>
        <p:spPr bwMode="auto">
          <a:xfrm>
            <a:off x="6156176" y="2276872"/>
            <a:ext cx="2769993" cy="37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9CCC-77EC-E3B1-420F-898F5E900545}"/>
              </a:ext>
            </a:extLst>
          </p:cNvPr>
          <p:cNvSpPr>
            <a:spLocks noGrp="1"/>
          </p:cNvSpPr>
          <p:nvPr>
            <p:ph type="title"/>
          </p:nvPr>
        </p:nvSpPr>
        <p:spPr/>
        <p:txBody>
          <a:bodyPr/>
          <a:lstStyle/>
          <a:p>
            <a:r>
              <a:rPr lang="en-GB" dirty="0"/>
              <a:t>Pope Francis Faith Award</a:t>
            </a:r>
          </a:p>
        </p:txBody>
      </p:sp>
      <p:sp>
        <p:nvSpPr>
          <p:cNvPr id="3" name="Content Placeholder 2">
            <a:extLst>
              <a:ext uri="{FF2B5EF4-FFF2-40B4-BE49-F238E27FC236}">
                <a16:creationId xmlns:a16="http://schemas.microsoft.com/office/drawing/2014/main" id="{DE82C0CA-CB00-C4EA-D580-E276ACD70E8E}"/>
              </a:ext>
            </a:extLst>
          </p:cNvPr>
          <p:cNvSpPr>
            <a:spLocks noGrp="1"/>
          </p:cNvSpPr>
          <p:nvPr>
            <p:ph idx="1"/>
          </p:nvPr>
        </p:nvSpPr>
        <p:spPr>
          <a:xfrm>
            <a:off x="329609" y="1637414"/>
            <a:ext cx="2892056" cy="4488749"/>
          </a:xfrm>
        </p:spPr>
        <p:txBody>
          <a:bodyPr/>
          <a:lstStyle/>
          <a:p>
            <a:pPr marL="0" indent="0">
              <a:buNone/>
            </a:pPr>
            <a:r>
              <a:rPr lang="en-GB" sz="2000" dirty="0"/>
              <a:t>Listen to Christine sing her song ‘The Seven Gifts of the Holy Spirit’.</a:t>
            </a:r>
          </a:p>
          <a:p>
            <a:pPr marL="0" indent="0">
              <a:buNone/>
            </a:pPr>
            <a:endParaRPr lang="en-GB" sz="2000" dirty="0"/>
          </a:p>
          <a:p>
            <a:pPr marL="0" indent="0">
              <a:buNone/>
            </a:pPr>
            <a:endParaRPr lang="en-GB" sz="2000" dirty="0"/>
          </a:p>
          <a:p>
            <a:pPr marL="0" indent="0">
              <a:buNone/>
            </a:pPr>
            <a:r>
              <a:rPr lang="en-GB" sz="2000" b="1" i="1" dirty="0"/>
              <a:t>       Where are                       you on your learning journey? Did you hear any familiar words or terms?</a:t>
            </a:r>
          </a:p>
          <a:p>
            <a:pPr marL="0" indent="0">
              <a:buNone/>
            </a:pPr>
            <a:endParaRPr lang="en-GB" sz="2400" b="1" i="1" dirty="0"/>
          </a:p>
        </p:txBody>
      </p:sp>
      <p:pic>
        <p:nvPicPr>
          <p:cNvPr id="7" name="Online Media 6" title="The Seven Gifts of The Holy Spirit Song">
            <a:hlinkClick r:id="" action="ppaction://media"/>
            <a:extLst>
              <a:ext uri="{FF2B5EF4-FFF2-40B4-BE49-F238E27FC236}">
                <a16:creationId xmlns:a16="http://schemas.microsoft.com/office/drawing/2014/main" id="{2A50FA70-D8B3-EFC3-76DA-77A2D9C218B6}"/>
              </a:ext>
            </a:extLst>
          </p:cNvPr>
          <p:cNvPicPr>
            <a:picLocks noRot="1" noChangeAspect="1"/>
          </p:cNvPicPr>
          <p:nvPr>
            <a:videoFile r:link="rId1"/>
          </p:nvPr>
        </p:nvPicPr>
        <p:blipFill>
          <a:blip r:embed="rId3"/>
          <a:stretch>
            <a:fillRect/>
          </a:stretch>
        </p:blipFill>
        <p:spPr>
          <a:xfrm>
            <a:off x="3300517" y="1903228"/>
            <a:ext cx="5513874" cy="3115339"/>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9D934DD7-CB20-2B64-D496-CB7AE55A55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84818" y="1336267"/>
            <a:ext cx="914147" cy="914147"/>
          </a:xfrm>
          <a:prstGeom prst="rect">
            <a:avLst/>
          </a:prstGeom>
        </p:spPr>
      </p:pic>
      <p:pic>
        <p:nvPicPr>
          <p:cNvPr id="9" name="Picture 8" descr="Icon&#10;&#10;Description automatically generated">
            <a:extLst>
              <a:ext uri="{FF2B5EF4-FFF2-40B4-BE49-F238E27FC236}">
                <a16:creationId xmlns:a16="http://schemas.microsoft.com/office/drawing/2014/main" id="{C6BC296B-1087-C3A1-6858-59FD2359F3C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3339" y="3285460"/>
            <a:ext cx="697544" cy="697544"/>
          </a:xfrm>
          <a:prstGeom prst="rect">
            <a:avLst/>
          </a:prstGeom>
        </p:spPr>
      </p:pic>
    </p:spTree>
    <p:extLst>
      <p:ext uri="{BB962C8B-B14F-4D97-AF65-F5344CB8AC3E}">
        <p14:creationId xmlns:p14="http://schemas.microsoft.com/office/powerpoint/2010/main" val="42653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2258</Words>
  <Application>Microsoft Office PowerPoint</Application>
  <PresentationFormat>On-screen Show (4:3)</PresentationFormat>
  <Paragraphs>310</Paragraphs>
  <Slides>29</Slides>
  <Notes>28</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Pope Francis Faith Award</vt:lpstr>
      <vt:lpstr>Pope Francis Faith Award</vt:lpstr>
      <vt:lpstr>PowerPoint Presentation</vt:lpstr>
      <vt:lpstr>PowerPoint Presentation</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Scripture Time</vt:lpstr>
      <vt:lpstr> A Reading from the 1st letter from Peter (3:15-16)  </vt:lpstr>
      <vt:lpstr>Scripture Time </vt:lpstr>
      <vt:lpstr>Scripture Time </vt:lpstr>
      <vt:lpstr>Pope Francis Faith Award</vt:lpstr>
      <vt:lpstr>Pope Francis Faith Award</vt:lpstr>
      <vt:lpstr>Pope Francis Faith Award</vt:lpstr>
      <vt:lpstr>Pope Francis Faith Award</vt:lpstr>
      <vt:lpstr>Pope Francis Faith Award</vt:lpstr>
      <vt:lpstr>PowerPoint Presentation</vt:lpstr>
      <vt:lpstr>PowerPoint Presentation</vt:lpstr>
      <vt:lpstr>Extension activity Reflection</vt:lpstr>
      <vt:lpstr>Extension activity Reflection 1</vt:lpstr>
      <vt:lpstr>Extension activity Reflection 2</vt:lpstr>
      <vt:lpstr>Extension activity Reflection 3</vt:lpstr>
      <vt:lpstr>Extension activity Reflection 4</vt:lpstr>
      <vt:lpstr>Extension activity Reflection 5</vt:lpstr>
      <vt:lpstr>Pope Francis Faith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B Campbell</dc:creator>
  <cp:lastModifiedBy>Louise Elliott</cp:lastModifiedBy>
  <cp:revision>201</cp:revision>
  <dcterms:created xsi:type="dcterms:W3CDTF">2012-10-25T10:19:04Z</dcterms:created>
  <dcterms:modified xsi:type="dcterms:W3CDTF">2022-11-24T14:56:23Z</dcterms:modified>
</cp:coreProperties>
</file>