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182CD-EA05-41B9-9703-89169307DD0A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8B114-7997-4250-B59E-3284D9329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B114-7997-4250-B59E-3284D93295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0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2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8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8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2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1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7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3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0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0CAC-9478-4822-BF5E-DC191D086BCE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BFD4-3FB3-46D6-A6FB-96A29E7B8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3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COMED GENERAL\Shared\Lent 2016\Schools\Prayer resources\0G1A7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744"/>
            <a:ext cx="10288116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3684" y="95934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WEE BOX 2016 Prayer </a:t>
            </a:r>
            <a:r>
              <a:rPr lang="en-GB" sz="3200" b="1" dirty="0" smtClean="0">
                <a:solidFill>
                  <a:srgbClr val="00B0F0"/>
                </a:solidFill>
              </a:rPr>
              <a:t>Resource Slides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164288" y="4960881"/>
            <a:ext cx="1835571" cy="16561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7" descr="I:\DIRECTORATE\SCIAF logos and fonts\SCIAF New Version Logos 2011\JPG\SCIAF_Logo-ForJustWorldStrap-BlueCirc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40782" r="19170" b="32233"/>
          <a:stretch>
            <a:fillRect/>
          </a:stretch>
        </p:blipFill>
        <p:spPr bwMode="auto">
          <a:xfrm>
            <a:off x="7382881" y="5486275"/>
            <a:ext cx="1398383" cy="6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“</a:t>
            </a:r>
            <a:r>
              <a:rPr lang="en-GB" sz="3200" dirty="0"/>
              <a:t>I was hungry and you gave me food; I was thirsty and you gave me drink; I was a stranger and you made me welcome; naked and you clothed me, sick and you visited me, in prison and you came to see me… I tell you solemnly, in so far as you did this to one of the least of these brothers of mine, you did it to me</a:t>
            </a:r>
            <a:r>
              <a:rPr lang="en-GB" sz="3200" dirty="0" smtClean="0"/>
              <a:t>.”</a:t>
            </a:r>
          </a:p>
          <a:p>
            <a:pPr algn="ctr"/>
            <a:r>
              <a:rPr lang="en-GB" sz="3200" b="1" dirty="0" smtClean="0"/>
              <a:t>Matthew 25</a:t>
            </a:r>
            <a:endParaRPr lang="en-GB" sz="3200" dirty="0" smtClean="0"/>
          </a:p>
          <a:p>
            <a:pPr algn="ctr"/>
            <a:endParaRPr lang="en-GB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454046" y="2348880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The </a:t>
            </a:r>
            <a:r>
              <a:rPr lang="en-GB" sz="3200" dirty="0"/>
              <a:t>rich and the poor have this in common: the Lord is the maker of them all. </a:t>
            </a:r>
            <a:endParaRPr lang="en-GB" sz="3200" dirty="0" smtClean="0"/>
          </a:p>
          <a:p>
            <a:pPr algn="ctr"/>
            <a:r>
              <a:rPr lang="en-GB" sz="3200" b="1" dirty="0" smtClean="0"/>
              <a:t>Proverbs 22:2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9417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16" y="5517232"/>
            <a:ext cx="67687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dirty="0"/>
              <a:t>S</a:t>
            </a:r>
            <a:r>
              <a:rPr lang="en-GB" sz="1200" b="1" dirty="0" smtClean="0"/>
              <a:t>cottish Catholic International Aid Fund </a:t>
            </a:r>
            <a:r>
              <a:rPr lang="en-GB" sz="1200" dirty="0"/>
              <a:t>is the official international aid </a:t>
            </a:r>
            <a:r>
              <a:rPr lang="en-GB" sz="1200" dirty="0" smtClean="0"/>
              <a:t>and development agency </a:t>
            </a:r>
            <a:r>
              <a:rPr lang="en-GB" sz="1200" dirty="0"/>
              <a:t>of the Catholic Church in Scotland. </a:t>
            </a:r>
            <a:r>
              <a:rPr lang="en-GB" sz="1200" dirty="0" smtClean="0"/>
              <a:t>We respond </a:t>
            </a:r>
            <a:r>
              <a:rPr lang="en-GB" sz="1200" dirty="0"/>
              <a:t>to emergencies around the world and </a:t>
            </a:r>
            <a:r>
              <a:rPr lang="en-GB" sz="1200" dirty="0" smtClean="0"/>
              <a:t>work with poor people </a:t>
            </a:r>
            <a:r>
              <a:rPr lang="en-GB" sz="1200" dirty="0"/>
              <a:t>in Africa, Asia and Latin America. </a:t>
            </a:r>
            <a:r>
              <a:rPr lang="en-GB" sz="1200" dirty="0" smtClean="0"/>
              <a:t>We also campaign </a:t>
            </a:r>
            <a:r>
              <a:rPr lang="en-GB" sz="1200" dirty="0"/>
              <a:t>for a more just world</a:t>
            </a:r>
            <a:r>
              <a:rPr lang="en-GB" sz="1200" dirty="0" smtClean="0"/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 dirty="0" smtClean="0"/>
              <a:t>Photos: Sarah Hunter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2016348" y="476672"/>
            <a:ext cx="4967287" cy="4627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I:\DIRECTORATE\SCIAF logos and fonts\SCIAF New Version Logos 2011\JPG\SCIAF_Logo-ForJustWorldStrap-Blue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t="40782" r="19170" b="32233"/>
          <a:stretch>
            <a:fillRect/>
          </a:stretch>
        </p:blipFill>
        <p:spPr bwMode="auto">
          <a:xfrm>
            <a:off x="2364009" y="1865734"/>
            <a:ext cx="427196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COMED GENERAL\Shared\Lent 2016\Schools\Prayer resources\0G1A7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10964532" cy="7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847"/>
            <a:ext cx="9468544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Loving God, whose son Jesus Christ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called all who were thirsty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to come to him, believe and drink.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 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Look in mercy on your people living in dry lands, and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struggling to survive without access to safe drinking water.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 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Forgive our selfishness in life and our misuse of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our natural resources.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We commit ourselves to value and care for your gifts to us.</a:t>
            </a:r>
          </a:p>
          <a:p>
            <a:pPr algn="ctr"/>
            <a:r>
              <a:rPr lang="en-GB" sz="2200" b="1" dirty="0">
                <a:solidFill>
                  <a:srgbClr val="00B0F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53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COMED GENERAL\Shared\Lent 2016\Schools\Prayer resources\0G1A7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10964532" cy="7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2911" y="589764"/>
            <a:ext cx="83529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F0"/>
                </a:solidFill>
              </a:rPr>
              <a:t> 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May rivers of living water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and practical compassion for all who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suffer flow out from our hearts.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 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Refreshed by your Spirit,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and following in the way of Jesus Christ,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help us continue to serve you and the people and creation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entrusted to our care.</a:t>
            </a:r>
          </a:p>
          <a:p>
            <a:pPr algn="ctr"/>
            <a:r>
              <a:rPr lang="en-GB" sz="3200" b="1" dirty="0">
                <a:solidFill>
                  <a:srgbClr val="00B0F0"/>
                </a:solidFill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2280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COMED GENERAL\Shared\Lent 2016\Schools\Prayer resources\0G1A88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0" y="-922"/>
            <a:ext cx="10288383" cy="68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81606"/>
            <a:ext cx="6264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May God open the heavens and let His mercy rain down upon our fields and mountains.  </a:t>
            </a:r>
            <a:endParaRPr lang="en-GB" sz="2800" dirty="0">
              <a:solidFill>
                <a:srgbClr val="00B0F0"/>
              </a:solidFill>
            </a:endParaRPr>
          </a:p>
          <a:p>
            <a:pPr algn="ctr"/>
            <a:r>
              <a:rPr lang="en-GB" sz="2800" b="1" dirty="0">
                <a:solidFill>
                  <a:srgbClr val="00B0F0"/>
                </a:solidFill>
              </a:rPr>
              <a:t>Let us especially pray for those most impacted by water shortages and for the wisdom and charity to be good stewards of this precious gift.  </a:t>
            </a:r>
            <a:endParaRPr lang="en-GB" sz="2800" dirty="0">
              <a:solidFill>
                <a:srgbClr val="00B0F0"/>
              </a:solidFill>
            </a:endParaRPr>
          </a:p>
          <a:p>
            <a:pPr algn="ctr"/>
            <a:endParaRPr lang="en-GB" sz="2800" b="1" dirty="0" smtClean="0">
              <a:solidFill>
                <a:srgbClr val="00B0F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May </a:t>
            </a:r>
            <a:r>
              <a:rPr lang="en-GB" sz="2800" b="1" dirty="0">
                <a:solidFill>
                  <a:srgbClr val="00B0F0"/>
                </a:solidFill>
              </a:rPr>
              <a:t>our political leaders seek the common good as we learn to care and share God's gift of water for the good of all.  </a:t>
            </a:r>
            <a:endParaRPr lang="en-GB" sz="2800" dirty="0">
              <a:solidFill>
                <a:srgbClr val="00B0F0"/>
              </a:solidFill>
            </a:endParaRPr>
          </a:p>
          <a:p>
            <a:pPr algn="ctr"/>
            <a:r>
              <a:rPr lang="en-GB" sz="2800" b="1" dirty="0">
                <a:solidFill>
                  <a:srgbClr val="00B0F0"/>
                </a:solidFill>
              </a:rPr>
              <a:t>In Jesus Name, Amen.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827584" y="2828836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When </a:t>
            </a:r>
            <a:r>
              <a:rPr lang="en-GB" sz="3200" dirty="0"/>
              <a:t>you help the poor you are lending to the Lord--and he pays wonderful interest on your loan</a:t>
            </a:r>
            <a:r>
              <a:rPr lang="en-GB" sz="3200" dirty="0" smtClean="0"/>
              <a:t>!		</a:t>
            </a:r>
            <a:r>
              <a:rPr lang="en-GB" sz="3200" b="1" dirty="0" smtClean="0"/>
              <a:t>Prov. 19:17</a:t>
            </a:r>
            <a:r>
              <a:rPr lang="en-GB" sz="3200" dirty="0" smtClean="0">
                <a:solidFill>
                  <a:srgbClr val="00B0F0"/>
                </a:solidFill>
              </a:rPr>
              <a:t> </a:t>
            </a:r>
          </a:p>
          <a:p>
            <a:endParaRPr lang="en-GB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213285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“From the heart of the Trinity, from the depths of the mystery of God, the great river of mercy wells up and overflows unceasingly.  It is a spring that will never run dry, no matter how many people approach it.”</a:t>
            </a:r>
          </a:p>
          <a:p>
            <a:pPr algn="ctr"/>
            <a:r>
              <a:rPr lang="en-GB" sz="3200" b="1" dirty="0" err="1"/>
              <a:t>Misericordiae</a:t>
            </a:r>
            <a:r>
              <a:rPr lang="en-GB" sz="3200" b="1" dirty="0"/>
              <a:t> </a:t>
            </a:r>
            <a:r>
              <a:rPr lang="en-GB" sz="3200" b="1" dirty="0" err="1"/>
              <a:t>Vultus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4328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876025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“</a:t>
            </a:r>
            <a:r>
              <a:rPr lang="en-GB" sz="2800" dirty="0"/>
              <a:t>God’s mercy can make even the driest land become a garden, can restore life to dry bones (cf. </a:t>
            </a:r>
            <a:r>
              <a:rPr lang="en-GB" sz="2800" dirty="0" err="1"/>
              <a:t>Ez</a:t>
            </a:r>
            <a:r>
              <a:rPr lang="en-GB" sz="2800" dirty="0"/>
              <a:t> 37:1-14)... Let us be renewed by God’s mercy, let us be loved by Jesus, let us enable the power of his love to transform our lives too; and let us become agents of this mercy, channels through which God can water the earth, protect all creation and make justice and peace flourish.”</a:t>
            </a:r>
          </a:p>
          <a:p>
            <a:pPr algn="ctr"/>
            <a:r>
              <a:rPr lang="en-GB" sz="2800" b="1" dirty="0"/>
              <a:t>Pope Francis, Easter </a:t>
            </a:r>
            <a:r>
              <a:rPr lang="en-GB" sz="2800" b="1" dirty="0" err="1"/>
              <a:t>Urbi</a:t>
            </a:r>
            <a:r>
              <a:rPr lang="en-GB" sz="2800" b="1" dirty="0"/>
              <a:t> et </a:t>
            </a:r>
            <a:r>
              <a:rPr lang="en-GB" sz="2800" b="1" dirty="0" err="1"/>
              <a:t>Orbi</a:t>
            </a:r>
            <a:r>
              <a:rPr lang="en-GB" sz="2800" b="1" dirty="0"/>
              <a:t> message on March 31, 2013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328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255183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effectLst/>
              </a:rPr>
              <a:t>If you pour yourself out for the hungry and satisfy the desire of the afflicted, then shall your light rise in the darkness and your gloom be as the noonday.</a:t>
            </a:r>
          </a:p>
          <a:p>
            <a:pPr algn="ctr"/>
            <a:r>
              <a:rPr lang="en-GB" sz="3200" b="1" dirty="0" smtClean="0"/>
              <a:t>Isaiah 58:10</a:t>
            </a:r>
            <a:endParaRPr lang="en-GB" sz="3200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 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328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96e462-5c3a-4f89-99e6-3fde6d0ea6a8" descr="F57891FF-9D4A-4E41-9FB3-FA6E7604DE27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95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Thought/Prayer for the day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51520" y="2274838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We </a:t>
            </a:r>
            <a:r>
              <a:rPr lang="en-GB" sz="3200" dirty="0"/>
              <a:t>love because he first loved us. If anyone says, “I love God,” and hates his brother, he is a liar; for he who does not love his brother whom he has seen cannot love God whom he has not seen. And this commandment we have from him: whoever loves God must also love his brother</a:t>
            </a:r>
            <a:r>
              <a:rPr lang="en-GB" sz="3200" dirty="0" smtClean="0"/>
              <a:t>.			</a:t>
            </a:r>
            <a:r>
              <a:rPr lang="en-GB" sz="3200" b="1" dirty="0" smtClean="0"/>
              <a:t>1 John 4:19-20</a:t>
            </a:r>
            <a:r>
              <a:rPr lang="en-GB" sz="3200" dirty="0" smtClean="0"/>
              <a:t> </a:t>
            </a:r>
            <a:endParaRPr lang="en-GB" sz="3200" dirty="0" smtClean="0">
              <a:effectLst/>
            </a:endParaRPr>
          </a:p>
          <a:p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328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471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Thought/Prayer for the day</vt:lpstr>
      <vt:lpstr>Thought/Prayer for the day</vt:lpstr>
      <vt:lpstr>Thought/Prayer for the day</vt:lpstr>
      <vt:lpstr>Thought/Prayer for the day</vt:lpstr>
      <vt:lpstr>Thought/Prayer for the day</vt:lpstr>
      <vt:lpstr>Thought/Prayer for the day</vt:lpstr>
      <vt:lpstr>Thought/Prayer for the 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Booker</dc:creator>
  <cp:lastModifiedBy>Mark Booker</cp:lastModifiedBy>
  <cp:revision>7</cp:revision>
  <dcterms:created xsi:type="dcterms:W3CDTF">2015-10-23T09:52:04Z</dcterms:created>
  <dcterms:modified xsi:type="dcterms:W3CDTF">2015-11-18T13:55:39Z</dcterms:modified>
</cp:coreProperties>
</file>