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E17-2A16-418E-8935-A0827E8BF991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B8D-171E-4554-9039-06317CA0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81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E17-2A16-418E-8935-A0827E8BF991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B8D-171E-4554-9039-06317CA0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8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E17-2A16-418E-8935-A0827E8BF991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B8D-171E-4554-9039-06317CA0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48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E17-2A16-418E-8935-A0827E8BF991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B8D-171E-4554-9039-06317CA0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66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E17-2A16-418E-8935-A0827E8BF991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B8D-171E-4554-9039-06317CA0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5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E17-2A16-418E-8935-A0827E8BF991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B8D-171E-4554-9039-06317CA0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888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E17-2A16-418E-8935-A0827E8BF991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B8D-171E-4554-9039-06317CA0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2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E17-2A16-418E-8935-A0827E8BF991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B8D-171E-4554-9039-06317CA0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76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E17-2A16-418E-8935-A0827E8BF991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B8D-171E-4554-9039-06317CA0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676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E17-2A16-418E-8935-A0827E8BF991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B8D-171E-4554-9039-06317CA0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58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DEE17-2A16-418E-8935-A0827E8BF991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0B8D-171E-4554-9039-06317CA0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10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DEE17-2A16-418E-8935-A0827E8BF991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90B8D-171E-4554-9039-06317CA0CD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73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theweebox.org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95736" y="6093296"/>
            <a:ext cx="4752528" cy="5760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/>
              <a:t>Stations of the Cross</a:t>
            </a:r>
            <a:endParaRPr lang="en-GB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r="7586"/>
          <a:stretch/>
        </p:blipFill>
        <p:spPr>
          <a:xfrm>
            <a:off x="791580" y="129030"/>
            <a:ext cx="7560840" cy="569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51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15616" y="332656"/>
            <a:ext cx="7056784" cy="93610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800"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dirty="0" smtClean="0"/>
              <a:t>8. Jesus </a:t>
            </a:r>
            <a:r>
              <a:rPr lang="en-GB" sz="3100" b="1" dirty="0"/>
              <a:t>meets the women of </a:t>
            </a:r>
            <a:r>
              <a:rPr lang="en-GB" sz="3100" b="1" dirty="0" smtClean="0"/>
              <a:t>Jerusalem: The Little Ones</a:t>
            </a:r>
            <a:endParaRPr lang="en-GB" sz="31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r="7246"/>
          <a:stretch/>
        </p:blipFill>
        <p:spPr>
          <a:xfrm>
            <a:off x="1115616" y="1412776"/>
            <a:ext cx="7056784" cy="5292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597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95536" y="260648"/>
            <a:ext cx="8424936" cy="6480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800"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9. </a:t>
            </a:r>
            <a:r>
              <a:rPr lang="en-GB" sz="3200" b="1" dirty="0"/>
              <a:t>Jesus falls </a:t>
            </a:r>
            <a:r>
              <a:rPr lang="en-GB" sz="3200" b="1" dirty="0" smtClean="0"/>
              <a:t>the </a:t>
            </a:r>
            <a:r>
              <a:rPr lang="en-GB" sz="3200" b="1" dirty="0"/>
              <a:t>third </a:t>
            </a:r>
            <a:r>
              <a:rPr lang="en-GB" sz="3200" b="1" dirty="0" smtClean="0"/>
              <a:t>time: Redeeming Love</a:t>
            </a:r>
            <a:endParaRPr lang="en-GB" sz="32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9" t="9313"/>
          <a:stretch/>
        </p:blipFill>
        <p:spPr>
          <a:xfrm>
            <a:off x="834600" y="1052735"/>
            <a:ext cx="7546807" cy="5647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898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504" y="332656"/>
            <a:ext cx="8856984" cy="6480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800"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10. Jesus is stripped of his clothing: Restoring Eden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" r="8366"/>
          <a:stretch/>
        </p:blipFill>
        <p:spPr>
          <a:xfrm>
            <a:off x="1043608" y="1124744"/>
            <a:ext cx="7387772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85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79712" y="260648"/>
            <a:ext cx="5040560" cy="10081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11. Jesus </a:t>
            </a:r>
            <a:r>
              <a:rPr lang="en-GB" dirty="0"/>
              <a:t>is </a:t>
            </a:r>
            <a:r>
              <a:rPr lang="en-GB" dirty="0" smtClean="0"/>
              <a:t>crucified: Nails, words and other weapons</a:t>
            </a:r>
            <a:endParaRPr lang="en-GB" dirty="0"/>
          </a:p>
        </p:txBody>
      </p:sp>
      <p:pic>
        <p:nvPicPr>
          <p:cNvPr id="3" name="Picture 2" descr="I:\COMED GENERAL\Shared\Lent 2015\Parishes\materials\Stations of the Cross\PowerPoint\photos\IMG_46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115616" y="1484783"/>
            <a:ext cx="6912768" cy="5207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3568" y="260648"/>
            <a:ext cx="7992888" cy="5760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12. Jesus </a:t>
            </a:r>
            <a:r>
              <a:rPr lang="en-GB" dirty="0"/>
              <a:t>dies on the </a:t>
            </a:r>
            <a:r>
              <a:rPr lang="en-GB" dirty="0" smtClean="0"/>
              <a:t>cross: It is accomplished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r="10074"/>
          <a:stretch/>
        </p:blipFill>
        <p:spPr>
          <a:xfrm>
            <a:off x="939877" y="1042538"/>
            <a:ext cx="7480270" cy="567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1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5536" y="188640"/>
            <a:ext cx="8352928" cy="1008112"/>
          </a:xfrm>
          <a:prstGeom prst="roundRect">
            <a:avLst>
              <a:gd name="adj" fmla="val 11628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13. Jesus </a:t>
            </a:r>
            <a:r>
              <a:rPr lang="en-GB" dirty="0"/>
              <a:t>is placed in the arms of his </a:t>
            </a:r>
            <a:r>
              <a:rPr lang="en-GB" dirty="0" smtClean="0"/>
              <a:t>mother: The Passion of Mary</a:t>
            </a:r>
            <a:endParaRPr lang="en-GB" dirty="0"/>
          </a:p>
        </p:txBody>
      </p:sp>
      <p:pic>
        <p:nvPicPr>
          <p:cNvPr id="3" name="Picture 2" descr="I:\COMED GENERAL\Shared\Lent 2015\Parishes\materials\Stations of the Cross\PowerPoint\photos\IMG_44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1" r="11513"/>
          <a:stretch/>
        </p:blipFill>
        <p:spPr bwMode="auto">
          <a:xfrm>
            <a:off x="1115616" y="1340768"/>
            <a:ext cx="7297203" cy="5327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979712" y="260648"/>
            <a:ext cx="4891541" cy="5760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14. Jesus </a:t>
            </a:r>
            <a:r>
              <a:rPr lang="en-GB" dirty="0"/>
              <a:t>is laid in the tomb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38" y="980729"/>
            <a:ext cx="8535448" cy="569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12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620688"/>
            <a:ext cx="7848872" cy="569386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GB" sz="2600" dirty="0"/>
              <a:t>God our Father,  </a:t>
            </a:r>
          </a:p>
          <a:p>
            <a:endParaRPr lang="en-GB" sz="2600" dirty="0"/>
          </a:p>
          <a:p>
            <a:r>
              <a:rPr lang="en-GB" sz="2600" dirty="0"/>
              <a:t>You watch the road for our coming back to you:</a:t>
            </a:r>
            <a:br>
              <a:rPr lang="en-GB" sz="2600" dirty="0"/>
            </a:br>
            <a:r>
              <a:rPr lang="en-GB" sz="2600" dirty="0"/>
              <a:t>You run to meet us on our </a:t>
            </a:r>
            <a:r>
              <a:rPr lang="en-GB" sz="2600" dirty="0" smtClean="0"/>
              <a:t>way rejoicing </a:t>
            </a:r>
            <a:r>
              <a:rPr lang="en-GB" sz="2600" dirty="0"/>
              <a:t>that we have come back to life.</a:t>
            </a:r>
          </a:p>
          <a:p>
            <a:r>
              <a:rPr lang="en-GB" sz="2600" dirty="0" smtClean="0"/>
              <a:t>We </a:t>
            </a:r>
            <a:r>
              <a:rPr lang="en-GB" sz="2600" dirty="0"/>
              <a:t>can only do this because you have sent Jesus, your first-born and our brother, to show us the path of mercy</a:t>
            </a:r>
            <a:br>
              <a:rPr lang="en-GB" sz="2600" dirty="0"/>
            </a:br>
            <a:r>
              <a:rPr lang="en-GB" sz="2600" dirty="0"/>
              <a:t>which is the Way of the Cross.</a:t>
            </a:r>
          </a:p>
          <a:p>
            <a:r>
              <a:rPr lang="en-GB" sz="2600" dirty="0" smtClean="0"/>
              <a:t>He </a:t>
            </a:r>
            <a:r>
              <a:rPr lang="en-GB" sz="2600" dirty="0"/>
              <a:t>has paid the price of our ransom</a:t>
            </a:r>
            <a:r>
              <a:rPr lang="en-GB" sz="2600" dirty="0" smtClean="0"/>
              <a:t>, he </a:t>
            </a:r>
            <a:r>
              <a:rPr lang="en-GB" sz="2600" dirty="0"/>
              <a:t>has freed us from death.</a:t>
            </a:r>
          </a:p>
          <a:p>
            <a:r>
              <a:rPr lang="en-GB" sz="2600" dirty="0"/>
              <a:t>Make us joyful witnesses of his risen </a:t>
            </a:r>
            <a:r>
              <a:rPr lang="en-GB" sz="2600" dirty="0" smtClean="0"/>
              <a:t>love and </a:t>
            </a:r>
            <a:r>
              <a:rPr lang="en-GB" sz="2600" dirty="0"/>
              <a:t>help us, in our own lives, to show </a:t>
            </a:r>
            <a:r>
              <a:rPr lang="en-GB" sz="2600" dirty="0" smtClean="0"/>
              <a:t>that face </a:t>
            </a:r>
            <a:r>
              <a:rPr lang="en-GB" sz="2600" dirty="0"/>
              <a:t>of mercy to all we meet.</a:t>
            </a:r>
          </a:p>
          <a:p>
            <a:r>
              <a:rPr lang="en-GB" sz="2600" dirty="0"/>
              <a:t> </a:t>
            </a:r>
          </a:p>
          <a:p>
            <a:r>
              <a:rPr lang="en-GB" sz="2600" dirty="0"/>
              <a:t>Amen. </a:t>
            </a:r>
          </a:p>
        </p:txBody>
      </p:sp>
    </p:spTree>
    <p:extLst>
      <p:ext uri="{BB962C8B-B14F-4D97-AF65-F5344CB8AC3E}">
        <p14:creationId xmlns:p14="http://schemas.microsoft.com/office/powerpoint/2010/main" val="9945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2051551"/>
            <a:ext cx="8136904" cy="390876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/>
              <a:t>This </a:t>
            </a:r>
            <a:r>
              <a:rPr lang="en-GB" sz="2600" dirty="0" smtClean="0"/>
              <a:t>presentation </a:t>
            </a:r>
            <a:r>
              <a:rPr lang="en-GB" sz="2600" dirty="0" smtClean="0"/>
              <a:t>was made to accompany the </a:t>
            </a:r>
            <a:endParaRPr lang="en-GB" sz="2600" dirty="0" smtClean="0"/>
          </a:p>
          <a:p>
            <a:pPr algn="ctr"/>
            <a:r>
              <a:rPr lang="en-GB" sz="2600" dirty="0" smtClean="0"/>
              <a:t>Stations </a:t>
            </a:r>
            <a:r>
              <a:rPr lang="en-GB" sz="2600" dirty="0" smtClean="0"/>
              <a:t>of the Cross written for SCIAF by Fr John Bollan. </a:t>
            </a:r>
          </a:p>
          <a:p>
            <a:pPr algn="ctr"/>
            <a:endParaRPr lang="en-GB" sz="2600" dirty="0"/>
          </a:p>
          <a:p>
            <a:pPr algn="ctr"/>
            <a:r>
              <a:rPr lang="en-GB" sz="2600" dirty="0" smtClean="0"/>
              <a:t>The photographs show our work with communities across Africa, Asia and Latin America. They were taken by Thomas </a:t>
            </a:r>
            <a:r>
              <a:rPr lang="en-GB" sz="2600" dirty="0" err="1" smtClean="0"/>
              <a:t>Omondi</a:t>
            </a:r>
            <a:r>
              <a:rPr lang="en-GB" sz="2600" dirty="0" smtClean="0"/>
              <a:t>, Sean Sprague, Sarah Hunter and SCIAF staff.  </a:t>
            </a:r>
          </a:p>
          <a:p>
            <a:endParaRPr lang="en-GB" b="1" dirty="0"/>
          </a:p>
          <a:p>
            <a:endParaRPr lang="en-GB" b="1" dirty="0"/>
          </a:p>
          <a:p>
            <a:pPr algn="ctr"/>
            <a:r>
              <a:rPr lang="en-GB" sz="2800" b="1" dirty="0" smtClean="0"/>
              <a:t>Find out more at </a:t>
            </a:r>
            <a:r>
              <a:rPr lang="en-GB" sz="2800" b="1" dirty="0" smtClean="0">
                <a:hlinkClick r:id="rId2"/>
              </a:rPr>
              <a:t>www.theweebox.org</a:t>
            </a:r>
            <a:r>
              <a:rPr lang="en-GB" sz="2800" b="1" dirty="0" smtClean="0"/>
              <a:t> </a:t>
            </a:r>
          </a:p>
          <a:p>
            <a:pPr algn="ctr"/>
            <a:r>
              <a:rPr lang="en-GB" sz="2800" b="1" dirty="0" smtClean="0"/>
              <a:t>or call us on 0141 354 5555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51519" y="6237312"/>
            <a:ext cx="8784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SCIAF is the official overseas aid and development charity of the Catholic Church in Scotland. </a:t>
            </a:r>
          </a:p>
          <a:p>
            <a:r>
              <a:rPr lang="en-GB" sz="1400" b="1" dirty="0" smtClean="0"/>
              <a:t>Registered  Scottish Charity No:  SC012302. Company No: SC197327. Office: 19 Park Circus, Glasgow G3 6BE</a:t>
            </a:r>
            <a:endParaRPr lang="en-GB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044" y="116632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8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964488" cy="6897053"/>
          </a:xfrm>
          <a:prstGeom prst="roundRect">
            <a:avLst>
              <a:gd name="adj" fmla="val 13577"/>
            </a:avLst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600" dirty="0"/>
              <a:t>God, our Father,</a:t>
            </a:r>
          </a:p>
          <a:p>
            <a:r>
              <a:rPr lang="en-GB" sz="2600" dirty="0" smtClean="0"/>
              <a:t>You </a:t>
            </a:r>
            <a:r>
              <a:rPr lang="en-GB" sz="2600" dirty="0"/>
              <a:t>are the source of grace and mercy.</a:t>
            </a:r>
            <a:br>
              <a:rPr lang="en-GB" sz="2600" dirty="0"/>
            </a:br>
            <a:r>
              <a:rPr lang="en-GB" sz="2600" dirty="0"/>
              <a:t>Your Spirit drives us into the desert </a:t>
            </a:r>
            <a:r>
              <a:rPr lang="en-GB" sz="2600" dirty="0" smtClean="0"/>
              <a:t>where </a:t>
            </a:r>
            <a:r>
              <a:rPr lang="en-GB" sz="2600" dirty="0"/>
              <a:t>we too, </a:t>
            </a:r>
            <a:endParaRPr lang="en-GB" sz="2600" dirty="0" smtClean="0"/>
          </a:p>
          <a:p>
            <a:r>
              <a:rPr lang="en-GB" sz="2600" dirty="0" smtClean="0"/>
              <a:t>like </a:t>
            </a:r>
            <a:r>
              <a:rPr lang="en-GB" sz="2600" dirty="0"/>
              <a:t>your Son, </a:t>
            </a:r>
            <a:r>
              <a:rPr lang="en-GB" sz="2600" dirty="0" smtClean="0"/>
              <a:t>make </a:t>
            </a:r>
            <a:r>
              <a:rPr lang="en-GB" sz="2600" dirty="0"/>
              <a:t>our own Lenten journey.</a:t>
            </a:r>
          </a:p>
          <a:p>
            <a:r>
              <a:rPr lang="en-GB" sz="2600" dirty="0" smtClean="0"/>
              <a:t>But </a:t>
            </a:r>
            <a:r>
              <a:rPr lang="en-GB" sz="2600" dirty="0"/>
              <a:t>your presence makes </a:t>
            </a:r>
            <a:r>
              <a:rPr lang="en-GB" sz="2600" dirty="0" smtClean="0"/>
              <a:t>the </a:t>
            </a:r>
            <a:r>
              <a:rPr lang="en-GB" sz="2600" dirty="0"/>
              <a:t>parched land springs of water </a:t>
            </a:r>
            <a:endParaRPr lang="en-GB" sz="2600" dirty="0" smtClean="0"/>
          </a:p>
          <a:p>
            <a:r>
              <a:rPr lang="en-GB" sz="2600" dirty="0" smtClean="0"/>
              <a:t>and </a:t>
            </a:r>
            <a:r>
              <a:rPr lang="en-GB" sz="2600" dirty="0"/>
              <a:t>the wilderness a garden of life.</a:t>
            </a:r>
          </a:p>
          <a:p>
            <a:r>
              <a:rPr lang="en-GB" sz="2600" dirty="0" smtClean="0"/>
              <a:t>As </a:t>
            </a:r>
            <a:r>
              <a:rPr lang="en-GB" sz="2600" dirty="0"/>
              <a:t>we follow in the steps </a:t>
            </a:r>
            <a:r>
              <a:rPr lang="en-GB" sz="2600" dirty="0" smtClean="0"/>
              <a:t>of </a:t>
            </a:r>
            <a:r>
              <a:rPr lang="en-GB" sz="2600" dirty="0"/>
              <a:t>your Son’s Passion, </a:t>
            </a:r>
            <a:endParaRPr lang="en-GB" sz="2600" dirty="0" smtClean="0"/>
          </a:p>
          <a:p>
            <a:r>
              <a:rPr lang="en-GB" sz="2600" dirty="0" smtClean="0"/>
              <a:t>may </a:t>
            </a:r>
            <a:r>
              <a:rPr lang="en-GB" sz="2600" dirty="0"/>
              <a:t>we grow more merciful.</a:t>
            </a:r>
            <a:br>
              <a:rPr lang="en-GB" sz="2600" dirty="0"/>
            </a:br>
            <a:r>
              <a:rPr lang="en-GB" sz="2600" dirty="0"/>
              <a:t>As we carry the cross with him, </a:t>
            </a:r>
            <a:r>
              <a:rPr lang="en-GB" sz="2600" dirty="0" smtClean="0"/>
              <a:t>may </a:t>
            </a:r>
            <a:r>
              <a:rPr lang="en-GB" sz="2600" dirty="0"/>
              <a:t>we become more aware </a:t>
            </a:r>
            <a:endParaRPr lang="en-GB" sz="2600" dirty="0" smtClean="0"/>
          </a:p>
          <a:p>
            <a:r>
              <a:rPr lang="en-GB" sz="2600" dirty="0" smtClean="0"/>
              <a:t>of </a:t>
            </a:r>
            <a:r>
              <a:rPr lang="en-GB" sz="2600" dirty="0"/>
              <a:t>our own need of mercy.</a:t>
            </a:r>
          </a:p>
          <a:p>
            <a:r>
              <a:rPr lang="en-GB" sz="2600" dirty="0" smtClean="0"/>
              <a:t>As </a:t>
            </a:r>
            <a:r>
              <a:rPr lang="en-GB" sz="2600" dirty="0"/>
              <a:t>we look upon the Pierced One, </a:t>
            </a:r>
            <a:r>
              <a:rPr lang="en-GB" sz="2600" dirty="0" smtClean="0"/>
              <a:t>may </a:t>
            </a:r>
            <a:r>
              <a:rPr lang="en-GB" sz="2600" dirty="0"/>
              <a:t>we be refreshed </a:t>
            </a:r>
          </a:p>
          <a:p>
            <a:r>
              <a:rPr lang="en-GB" sz="2600" dirty="0"/>
              <a:t>and washed clean in his love.</a:t>
            </a:r>
          </a:p>
          <a:p>
            <a:endParaRPr lang="en-GB" sz="1000" dirty="0"/>
          </a:p>
          <a:p>
            <a:r>
              <a:rPr lang="en-GB" sz="2600" dirty="0"/>
              <a:t>We ask this through Christ our Lord. </a:t>
            </a:r>
          </a:p>
          <a:p>
            <a:r>
              <a:rPr lang="en-GB" sz="1000" dirty="0" smtClean="0"/>
              <a:t>  </a:t>
            </a:r>
          </a:p>
          <a:p>
            <a:r>
              <a:rPr lang="en-GB" sz="2600" dirty="0" smtClean="0"/>
              <a:t>Amen</a:t>
            </a:r>
            <a:r>
              <a:rPr lang="en-GB" sz="2600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35807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1520" y="116632"/>
            <a:ext cx="8712968" cy="6480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1. Jesus </a:t>
            </a:r>
            <a:r>
              <a:rPr lang="en-GB" sz="3200" b="1" dirty="0"/>
              <a:t>is condemned to </a:t>
            </a:r>
            <a:r>
              <a:rPr lang="en-GB" sz="3200" b="1" dirty="0" smtClean="0"/>
              <a:t>death: Fear is the Enemy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7" r="5450"/>
          <a:stretch/>
        </p:blipFill>
        <p:spPr>
          <a:xfrm>
            <a:off x="746895" y="908719"/>
            <a:ext cx="7722217" cy="5766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5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87624" y="332656"/>
            <a:ext cx="6984776" cy="5760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800"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2. Jesus </a:t>
            </a:r>
            <a:r>
              <a:rPr lang="en-GB" sz="3200" b="1" dirty="0"/>
              <a:t>takes up his </a:t>
            </a:r>
            <a:r>
              <a:rPr lang="en-GB" sz="3200" b="1" dirty="0" smtClean="0"/>
              <a:t>cross: The Cross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/>
          <a:stretch/>
        </p:blipFill>
        <p:spPr>
          <a:xfrm>
            <a:off x="1167052" y="1124744"/>
            <a:ext cx="7185458" cy="5436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6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5760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b="1" dirty="0" smtClean="0"/>
              <a:t>3. Jesus </a:t>
            </a:r>
            <a:r>
              <a:rPr lang="en-GB" sz="3200" b="1" dirty="0"/>
              <a:t>falls the first </a:t>
            </a:r>
            <a:r>
              <a:rPr lang="en-GB" sz="3200" b="1" dirty="0" smtClean="0"/>
              <a:t>time: For a stronger Faith</a:t>
            </a:r>
            <a:endParaRPr lang="en-GB" sz="32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862930" cy="5241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939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64896" cy="5760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b="1" dirty="0" smtClean="0"/>
              <a:t>4. Jesus </a:t>
            </a:r>
            <a:r>
              <a:rPr lang="en-GB" sz="3200" b="1" dirty="0"/>
              <a:t>meets his </a:t>
            </a:r>
            <a:r>
              <a:rPr lang="en-GB" sz="3200" b="1" dirty="0" smtClean="0"/>
              <a:t>mother: Mother of Mercy</a:t>
            </a:r>
            <a:endParaRPr lang="en-GB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1009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8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688632" cy="100811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b="1" dirty="0" smtClean="0"/>
              <a:t>5. Simon </a:t>
            </a:r>
            <a:r>
              <a:rPr lang="en-GB" sz="3200" b="1" dirty="0"/>
              <a:t>of Cyrene helps </a:t>
            </a:r>
            <a:r>
              <a:rPr lang="en-GB" sz="3200" b="1" dirty="0" smtClean="0"/>
              <a:t>Jesus: God makes haste to help us</a:t>
            </a:r>
            <a:endParaRPr lang="en-GB" sz="3200" b="1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1115616" y="1268760"/>
            <a:ext cx="6972267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79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264696" cy="10801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3200" b="1" dirty="0" smtClean="0"/>
              <a:t>6. Veronica </a:t>
            </a:r>
            <a:r>
              <a:rPr lang="en-GB" sz="3200" b="1" dirty="0"/>
              <a:t>wipes the face of </a:t>
            </a:r>
            <a:r>
              <a:rPr lang="en-GB" sz="3200" b="1" dirty="0" smtClean="0"/>
              <a:t>Jesus: The Face of Mercy</a:t>
            </a:r>
            <a:endParaRPr lang="en-GB" sz="3200" b="1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r="4456"/>
          <a:stretch/>
        </p:blipFill>
        <p:spPr>
          <a:xfrm>
            <a:off x="1043608" y="1484784"/>
            <a:ext cx="6972268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73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11560" y="260648"/>
            <a:ext cx="8238121" cy="63360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800"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/>
              <a:t>7. Jesus </a:t>
            </a:r>
            <a:r>
              <a:rPr lang="en-GB" sz="3200" b="1" dirty="0"/>
              <a:t>falls the second </a:t>
            </a:r>
            <a:r>
              <a:rPr lang="en-GB" sz="3200" b="1" dirty="0" smtClean="0"/>
              <a:t>time: A Renewed Hope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72" y="1042360"/>
            <a:ext cx="8064896" cy="5376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41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294</Words>
  <Application>Microsoft Office PowerPoint</Application>
  <PresentationFormat>On-screen Show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3. Jesus falls the first time: For a stronger Faith</vt:lpstr>
      <vt:lpstr>4. Jesus meets his mother: Mother of Mercy</vt:lpstr>
      <vt:lpstr>5. Simon of Cyrene helps Jesus: God makes haste to help us</vt:lpstr>
      <vt:lpstr>6. Veronica wipes the face of Jesus: The Face of Mercy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Lamb</dc:creator>
  <cp:lastModifiedBy>Ann Ward</cp:lastModifiedBy>
  <cp:revision>43</cp:revision>
  <dcterms:created xsi:type="dcterms:W3CDTF">2014-10-14T15:42:56Z</dcterms:created>
  <dcterms:modified xsi:type="dcterms:W3CDTF">2015-11-24T09:55:07Z</dcterms:modified>
</cp:coreProperties>
</file>