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0" r:id="rId5"/>
    <p:sldId id="263" r:id="rId6"/>
    <p:sldId id="257" r:id="rId7"/>
    <p:sldId id="258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/>
    <p:restoredTop sz="94534"/>
  </p:normalViewPr>
  <p:slideViewPr>
    <p:cSldViewPr snapToGrid="0" snapToObjects="1">
      <p:cViewPr varScale="1">
        <p:scale>
          <a:sx n="79" d="100"/>
          <a:sy n="79" d="100"/>
        </p:scale>
        <p:origin x="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50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3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0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1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2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7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3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8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60011-5EE6-734F-B1AB-A5A6AC46880F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43DC3-9EC2-7648-A17A-DB70FEE62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1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5" Type="http://schemas.openxmlformats.org/officeDocument/2006/relationships/image" Target="../media/image8.tiff"/><Relationship Id="rId6" Type="http://schemas.openxmlformats.org/officeDocument/2006/relationships/image" Target="../media/image9.tif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onderopolis.org/wonder/why-are-all-snowflakes-different" TargetMode="External"/><Relationship Id="rId3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tiff"/><Relationship Id="rId14" Type="http://schemas.openxmlformats.org/officeDocument/2006/relationships/image" Target="../media/image23.tiff"/><Relationship Id="rId15" Type="http://schemas.openxmlformats.org/officeDocument/2006/relationships/image" Target="../media/image24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5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b="1" dirty="0" smtClean="0">
                <a:latin typeface="Chalkboard" charset="0"/>
                <a:ea typeface="Chalkboard" charset="0"/>
                <a:cs typeface="Chalkboard" charset="0"/>
              </a:rPr>
              <a:t>I am Unique</a:t>
            </a:r>
            <a:endParaRPr lang="en-US" sz="9600" b="1" dirty="0">
              <a:latin typeface="Chalkboard" charset="0"/>
              <a:ea typeface="Chalkboard" charset="0"/>
              <a:cs typeface="Chalkboard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350" y="3509963"/>
            <a:ext cx="37973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421" r="1442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Chalkboard" charset="0"/>
                <a:ea typeface="Chalkboard" charset="0"/>
                <a:cs typeface="Chalkboard" charset="0"/>
              </a:rPr>
              <a:t>Imagine how strange it would be if we all looked the same. Wouldn’t it be difficult to identify our family and our friends.</a:t>
            </a:r>
            <a:endParaRPr lang="en-US" sz="3600" dirty="0">
              <a:latin typeface="Chalkboard" charset="0"/>
              <a:ea typeface="Chalkboard" charset="0"/>
              <a:cs typeface="Chalkboar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9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520" b="1052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if we all shared the same likes and dislikes?  </a:t>
            </a:r>
          </a:p>
          <a:p>
            <a:r>
              <a:rPr lang="en-US" sz="3200" dirty="0" smtClean="0"/>
              <a:t>What if everyone in the playground wanted to play football and everyone wanted to be in goals? </a:t>
            </a:r>
          </a:p>
          <a:p>
            <a:r>
              <a:rPr lang="en-US" sz="3200" dirty="0" smtClean="0"/>
              <a:t>It just wouldn’t work.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831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862" r="786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Fortunately, each one of us is different.  We may look a little like our parents or our brothers and sisters.  We may have the same likes and dislikes as our friends but our own special mix makes us </a:t>
            </a:r>
            <a:r>
              <a:rPr lang="en-US" sz="3200" b="1" dirty="0" smtClean="0"/>
              <a:t>unique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890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65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Did you know we all have a </a:t>
            </a:r>
            <a:r>
              <a:rPr lang="en-US" b="1" dirty="0" smtClean="0"/>
              <a:t>unique</a:t>
            </a:r>
            <a:r>
              <a:rPr lang="en-US" dirty="0" smtClean="0"/>
              <a:t> fingerprint?  No two people in the world have the same fingerprint.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216" y="2702780"/>
            <a:ext cx="1656080" cy="24661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690" y="2702780"/>
            <a:ext cx="1520676" cy="24661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715" y="2397871"/>
            <a:ext cx="1924050" cy="3075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9146" y="2674262"/>
            <a:ext cx="1821180" cy="24946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9402" y="2397871"/>
            <a:ext cx="26289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0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54380" y="679270"/>
            <a:ext cx="10515600" cy="5474834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 smtClean="0"/>
              <a:t>This is true everywhere we look!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 smtClean="0"/>
              <a:t>Did you know that every snowflake has its own pattern?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 smtClean="0"/>
              <a:t>Even </a:t>
            </a:r>
            <a:r>
              <a:rPr lang="en-US" sz="3200" dirty="0"/>
              <a:t>though two snowflakes may form in the same cloud, their different journeys to the ground will affect their shape and size, giving each snowflake its own </a:t>
            </a:r>
            <a:r>
              <a:rPr lang="en-US" sz="3200" b="1" dirty="0">
                <a:hlinkClick r:id="rId2"/>
              </a:rPr>
              <a:t>unique</a:t>
            </a:r>
            <a:r>
              <a:rPr lang="en-US" sz="3200" dirty="0"/>
              <a:t> identity.</a:t>
            </a:r>
            <a:r>
              <a:rPr lang="en-US" sz="3200" dirty="0" smtClean="0"/>
              <a:t>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715" y="3854291"/>
            <a:ext cx="3810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8478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334" y="333375"/>
            <a:ext cx="2022352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2491466"/>
            <a:ext cx="29146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08" y="333375"/>
            <a:ext cx="20478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447" y="333374"/>
            <a:ext cx="22002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60" y="2491466"/>
            <a:ext cx="21526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616" y="2491467"/>
            <a:ext cx="22002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09" y="4649561"/>
            <a:ext cx="210502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606" y="4649561"/>
            <a:ext cx="191452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040" y="4649561"/>
            <a:ext cx="191452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086" y="333374"/>
            <a:ext cx="2047156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87462" y="2491466"/>
            <a:ext cx="2389083" cy="19050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82473" y="4649561"/>
            <a:ext cx="2136605" cy="1905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07986" y="4649560"/>
            <a:ext cx="2229185" cy="1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8888" y="1502229"/>
            <a:ext cx="4641342" cy="35433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5446712" cy="5152118"/>
          </a:xfrm>
        </p:spPr>
        <p:txBody>
          <a:bodyPr>
            <a:noAutofit/>
          </a:bodyPr>
          <a:lstStyle/>
          <a:p>
            <a:r>
              <a:rPr lang="en-US" sz="3500" dirty="0" smtClean="0"/>
              <a:t>We may sometimes wish to be a little more like someone else; a bit taller, a bit less shy, more sporty, a better singer, more confident.  But  remember, many </a:t>
            </a:r>
            <a:r>
              <a:rPr lang="en-US" sz="3500" dirty="0" smtClean="0"/>
              <a:t>others </a:t>
            </a:r>
            <a:r>
              <a:rPr lang="en-US" sz="3500" dirty="0" smtClean="0"/>
              <a:t>might be striving to be a bit more like you.</a:t>
            </a:r>
          </a:p>
          <a:p>
            <a:r>
              <a:rPr lang="en-US" sz="3500" dirty="0" smtClean="0"/>
              <a:t>We are who we are and we should celebrate this.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5516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Quiet </a:t>
            </a:r>
            <a:r>
              <a:rPr lang="en-US" dirty="0" err="1" smtClean="0"/>
              <a:t>Reflectio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8200" y="2263140"/>
            <a:ext cx="5562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What makes you unique?</a:t>
            </a:r>
          </a:p>
          <a:p>
            <a:endParaRPr lang="en-US" sz="4800" dirty="0">
              <a:solidFill>
                <a:schemeClr val="bg1"/>
              </a:solidFill>
            </a:endParaRPr>
          </a:p>
          <a:p>
            <a:endParaRPr lang="en-US" sz="4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0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239</Words>
  <Application>Microsoft Macintosh PowerPoint</Application>
  <PresentationFormat>Widescreen</PresentationFormat>
  <Paragraphs>15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Chalkboard</vt:lpstr>
      <vt:lpstr>Office Theme</vt:lpstr>
      <vt:lpstr>I am Unique</vt:lpstr>
      <vt:lpstr>PowerPoint Presentation</vt:lpstr>
      <vt:lpstr>PowerPoint Presentation</vt:lpstr>
      <vt:lpstr>PowerPoint Presentation</vt:lpstr>
      <vt:lpstr>Did you know we all have a unique fingerprint?  No two people in the world have the same fingerprint.</vt:lpstr>
      <vt:lpstr>PowerPoint Presentation</vt:lpstr>
      <vt:lpstr>PowerPoint Presentation</vt:lpstr>
      <vt:lpstr>PowerPoint Presentation</vt:lpstr>
      <vt:lpstr>Quiet Reflectio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am Unique</dc:title>
  <dc:creator>Microsoft Office User</dc:creator>
  <cp:lastModifiedBy>Microsoft Office User</cp:lastModifiedBy>
  <cp:revision>8</cp:revision>
  <dcterms:created xsi:type="dcterms:W3CDTF">2018-01-13T14:57:47Z</dcterms:created>
  <dcterms:modified xsi:type="dcterms:W3CDTF">2018-04-29T14:41:10Z</dcterms:modified>
</cp:coreProperties>
</file>