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48592-CC33-4F69-AAC4-91352C880A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7F8DA9-F2ED-4578-99E6-6FB82AAAC5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20EFE0-1DD0-427E-A988-6866DA70E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1D647-FAB0-4482-8F72-FCA629058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655A5-E919-4904-9ED5-271EF21BE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89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959D3-2794-43FA-9784-B370D5C31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B1755A-7ED0-4CFB-B298-56EDFC230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B79DA-0880-451C-8AF5-26C92BDBC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2F1B0F-FEE6-4F64-A964-BBD04BC9C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59289-49C0-4E34-A82D-2EFEEFEF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83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87E54D-8C6A-47E8-9D74-46CE2CE676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4AACEB-FECF-4A9F-A804-CAE1770A1C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8236B7-5652-46F8-80DC-BE645FC81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7E9E7-8587-47AC-AE65-440959E67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A24D5-E6BA-417F-837C-B9DACB5AA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95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0B5A7-A887-4606-B6C5-79D5D3099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53A2DF-E8A5-47D0-A746-F3BD90A86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BCF8B-F893-465E-BC3B-D2DCCD402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96E39-0C40-4972-86D1-55E49E048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34520-200F-404C-BB77-4E4BD89CE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043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DA1EF-BE11-4539-BA0C-15E97EB3E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ABCC93-6EB9-4C7F-B3D4-932734F7E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4A716-CE63-427A-B8B1-8EBE77536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C2B5D-51DC-4A91-B978-AA1ECECA5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3D815-5B57-49E1-8243-34A0DD10E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012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31CE3-17EB-4F78-9256-2F44384FD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36AE0-F900-4278-83FB-2290404C0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0DB227-A3FB-4C16-8470-A521E0BC4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488FC-2026-4ED5-945B-6032A9AC4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AEB7A6-9173-4A20-95BB-BF14D1A12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F59AF1-DCB7-4AB5-9785-C01D3D2C0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915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25FEF-1F71-4E3C-85E0-EF32F0B2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93A2CB-2690-48C8-836B-A3F9B474E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ED7511-1C59-4A54-9AD5-0A5902F855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A77189-A234-448C-B4C1-EE92E77D7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FC77A1-FE93-4526-9E8E-7EBC960557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986529-E699-412B-9C5D-DACCDF5E5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CDBB15-9999-4040-BA14-9104249EE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C6EFAD-8233-4884-8818-9232661A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899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3ACA3-AE3A-46A0-ABD9-9A9B3265B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21C1A6-7917-4525-ABB7-008DE21C4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E5FC10-753F-44AF-9A39-96298782E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688155-BC9D-4808-81B2-308367B42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25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9D4D17-E51C-4FE0-AFDA-D4980B4A3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A21D79-FAFC-496A-921B-199C107B9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36C21-EEB3-4E8D-86F0-0D15A7DCC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557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EB708-8D69-4B07-9A4B-EFDB1368C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503EAF-7734-4001-B3D0-BEB3911FB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05168D-8D95-4AB2-A87F-F33A850599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F3BD93-B078-46CD-B1D1-A3B4F7DC6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3BD705-EBEA-431A-9DB3-0907233FA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DE182-ACFA-488E-8084-0F7E6F5C4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534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53BF4-6E48-44EB-92D6-90B4B859E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C2B054-22F5-4663-B224-EABDC3BCB9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F62079-3FBB-45FB-93FF-1C52BF266B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603393-329F-4500-BB0C-0CB6C5BF2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2DEE01-9C21-4E5B-82D3-EC9949C84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16F5D-24CB-4A80-86A7-2751A7264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430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16637B-5C02-45BD-A425-A02E51C38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C5145-D037-4740-A847-98B6B2876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571EF-33FA-4FE8-B1C5-B46CF65AD5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F1D7E-9068-44A5-86BA-B2728FFB4683}" type="datetimeFigureOut">
              <a:rPr lang="en-GB" smtClean="0"/>
              <a:t>31/08/2018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A77A1-0953-4682-86BB-0E88D78D11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C32F4-78EF-47AE-BEE4-F633CF7DD4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24705-8D52-49FB-AAC8-A0745FA67D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17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3D52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A close up of a newspaper&#10;&#10;Description generated with very high confidence">
            <a:extLst>
              <a:ext uri="{FF2B5EF4-FFF2-40B4-BE49-F238E27FC236}">
                <a16:creationId xmlns:a16="http://schemas.microsoft.com/office/drawing/2014/main" id="{5180080F-68CE-4697-AD42-9848BD93A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357" y="631596"/>
            <a:ext cx="4807671" cy="555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52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883A5E-C71F-4C67-ABC5-BB4E7A085044}"/>
              </a:ext>
            </a:extLst>
          </p:cNvPr>
          <p:cNvSpPr txBox="1"/>
          <p:nvPr/>
        </p:nvSpPr>
        <p:spPr>
          <a:xfrm>
            <a:off x="1338470" y="2620592"/>
            <a:ext cx="95813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Restorative Practice</a:t>
            </a:r>
          </a:p>
        </p:txBody>
      </p:sp>
    </p:spTree>
    <p:extLst>
      <p:ext uri="{BB962C8B-B14F-4D97-AF65-F5344CB8AC3E}">
        <p14:creationId xmlns:p14="http://schemas.microsoft.com/office/powerpoint/2010/main" val="728167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2EF90-CC27-435C-B255-21B1014304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E232A-8F15-42E2-A6AB-0316BB43F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close up of a logo&#10;&#10;Description generated with high confidence">
            <a:extLst>
              <a:ext uri="{FF2B5EF4-FFF2-40B4-BE49-F238E27FC236}">
                <a16:creationId xmlns:a16="http://schemas.microsoft.com/office/drawing/2014/main" id="{02185860-4C71-4970-9C17-6DAEE768E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881" y="0"/>
            <a:ext cx="9734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683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7AF1431E-06DD-47EE-948A-0D38DD884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14" y="87889"/>
            <a:ext cx="5260156" cy="679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25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</Words>
  <Application>Microsoft Office PowerPoint</Application>
  <PresentationFormat>Widescreen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Coupar</dc:creator>
  <cp:lastModifiedBy>Barbara Coupar</cp:lastModifiedBy>
  <cp:revision>3</cp:revision>
  <dcterms:created xsi:type="dcterms:W3CDTF">2018-08-31T12:57:24Z</dcterms:created>
  <dcterms:modified xsi:type="dcterms:W3CDTF">2018-08-31T13:36:35Z</dcterms:modified>
</cp:coreProperties>
</file>