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48592-CC33-4F69-AAC4-91352C880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F8DA9-F2ED-4578-99E6-6FB82AAAC5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0EFE0-1DD0-427E-A988-6866DA70E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1D647-FAB0-4482-8F72-FCA629058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B655A5-E919-4904-9ED5-271EF21BE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89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959D3-2794-43FA-9784-B370D5C31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B1755A-7ED0-4CFB-B298-56EDFC230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B79DA-0880-451C-8AF5-26C92BDBC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F1B0F-FEE6-4F64-A964-BBD04BC9C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59289-49C0-4E34-A82D-2EFEEFEF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83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87E54D-8C6A-47E8-9D74-46CE2CE67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4AACEB-FECF-4A9F-A804-CAE1770A1C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236B7-5652-46F8-80DC-BE645FC81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7E9E7-8587-47AC-AE65-440959E67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A24D5-E6BA-417F-837C-B9DACB5AA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95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0B5A7-A887-4606-B6C5-79D5D3099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3A2DF-E8A5-47D0-A746-F3BD90A86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BCF8B-F893-465E-BC3B-D2DCCD402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96E39-0C40-4972-86D1-55E49E048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34520-200F-404C-BB77-4E4BD89CE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043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DA1EF-BE11-4539-BA0C-15E97EB3E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BCC93-6EB9-4C7F-B3D4-932734F7E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4A716-CE63-427A-B8B1-8EBE77536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C2B5D-51DC-4A91-B978-AA1ECECA5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3D815-5B57-49E1-8243-34A0DD10E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01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31CE3-17EB-4F78-9256-2F44384FD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36AE0-F900-4278-83FB-2290404C04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0DB227-A3FB-4C16-8470-A521E0BC4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D488FC-2026-4ED5-945B-6032A9AC4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AEB7A6-9173-4A20-95BB-BF14D1A12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F59AF1-DCB7-4AB5-9785-C01D3D2C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91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25FEF-1F71-4E3C-85E0-EF32F0B2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3A2CB-2690-48C8-836B-A3F9B474E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D7511-1C59-4A54-9AD5-0A5902F855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77189-A234-448C-B4C1-EE92E77D7E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FC77A1-FE93-4526-9E8E-7EBC960557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986529-E699-412B-9C5D-DACCDF5E5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CDBB15-9999-4040-BA14-9104249EE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C6EFAD-8233-4884-8818-9232661AC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89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3ACA3-AE3A-46A0-ABD9-9A9B3265B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21C1A6-7917-4525-ABB7-008DE21C4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E5FC10-753F-44AF-9A39-96298782E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688155-BC9D-4808-81B2-308367B42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25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D4D17-E51C-4FE0-AFDA-D4980B4A3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A21D79-FAFC-496A-921B-199C107B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B36C21-EEB3-4E8D-86F0-0D15A7DCC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557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EB708-8D69-4B07-9A4B-EFDB1368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03EAF-7734-4001-B3D0-BEB3911FB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5168D-8D95-4AB2-A87F-F33A85059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3BD93-B078-46CD-B1D1-A3B4F7DC6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3BD705-EBEA-431A-9DB3-0907233FA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DE182-ACFA-488E-8084-0F7E6F5C4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53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53BF4-6E48-44EB-92D6-90B4B859E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C2B054-22F5-4663-B224-EABDC3BCB9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F62079-3FBB-45FB-93FF-1C52BF266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603393-329F-4500-BB0C-0CB6C5BF2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2DEE01-9C21-4E5B-82D3-EC9949C84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D16F5D-24CB-4A80-86A7-2751A7264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43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16637B-5C02-45BD-A425-A02E51C38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C5145-D037-4740-A847-98B6B2876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571EF-33FA-4FE8-B1C5-B46CF65AD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F1D7E-9068-44A5-86BA-B2728FFB4683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A77A1-0953-4682-86BB-0E88D78D11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C32F4-78EF-47AE-BEE4-F633CF7DD4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24705-8D52-49FB-AAC8-A0745FA67D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17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7845966-6EFC-468A-9CC7-BAB4B95854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4372" y="0"/>
            <a:ext cx="9483256" cy="6858000"/>
          </a:xfrm>
          <a:prstGeom prst="rect">
            <a:avLst/>
          </a:prstGeom>
          <a:solidFill>
            <a:srgbClr val="3D52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554383-98AF-4A47-BB65-705FAAA4B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DAD1991-FFD1-4E94-ABAB-7560D3300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44484" y="0"/>
            <a:ext cx="7837716" cy="6858000"/>
          </a:xfrm>
          <a:custGeom>
            <a:avLst/>
            <a:gdLst>
              <a:gd name="connsiteX0" fmla="*/ 2232159 w 7837716"/>
              <a:gd name="connsiteY0" fmla="*/ 0 h 6858000"/>
              <a:gd name="connsiteX1" fmla="*/ 5605557 w 7837716"/>
              <a:gd name="connsiteY1" fmla="*/ 0 h 6858000"/>
              <a:gd name="connsiteX2" fmla="*/ 5617845 w 7837716"/>
              <a:gd name="connsiteY2" fmla="*/ 5384 h 6858000"/>
              <a:gd name="connsiteX3" fmla="*/ 7837716 w 7837716"/>
              <a:gd name="connsiteY3" fmla="*/ 3429000 h 6858000"/>
              <a:gd name="connsiteX4" fmla="*/ 5617845 w 7837716"/>
              <a:gd name="connsiteY4" fmla="*/ 6852616 h 6858000"/>
              <a:gd name="connsiteX5" fmla="*/ 5605557 w 7837716"/>
              <a:gd name="connsiteY5" fmla="*/ 6858000 h 6858000"/>
              <a:gd name="connsiteX6" fmla="*/ 2232159 w 7837716"/>
              <a:gd name="connsiteY6" fmla="*/ 6858000 h 6858000"/>
              <a:gd name="connsiteX7" fmla="*/ 2219871 w 7837716"/>
              <a:gd name="connsiteY7" fmla="*/ 6852616 h 6858000"/>
              <a:gd name="connsiteX8" fmla="*/ 0 w 7837716"/>
              <a:gd name="connsiteY8" fmla="*/ 3429000 h 6858000"/>
              <a:gd name="connsiteX9" fmla="*/ 2219871 w 7837716"/>
              <a:gd name="connsiteY9" fmla="*/ 53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37716" h="6858000">
                <a:moveTo>
                  <a:pt x="2232159" y="0"/>
                </a:moveTo>
                <a:lnTo>
                  <a:pt x="5605557" y="0"/>
                </a:lnTo>
                <a:lnTo>
                  <a:pt x="5617845" y="5384"/>
                </a:lnTo>
                <a:cubicBezTo>
                  <a:pt x="6931322" y="618789"/>
                  <a:pt x="7837716" y="1921305"/>
                  <a:pt x="7837716" y="3429000"/>
                </a:cubicBezTo>
                <a:cubicBezTo>
                  <a:pt x="7837716" y="4936696"/>
                  <a:pt x="6931322" y="6239212"/>
                  <a:pt x="5617845" y="6852616"/>
                </a:cubicBezTo>
                <a:lnTo>
                  <a:pt x="5605557" y="6858000"/>
                </a:lnTo>
                <a:lnTo>
                  <a:pt x="2232159" y="6858000"/>
                </a:lnTo>
                <a:lnTo>
                  <a:pt x="2219871" y="6852616"/>
                </a:lnTo>
                <a:cubicBezTo>
                  <a:pt x="906394" y="6239212"/>
                  <a:pt x="0" y="4936696"/>
                  <a:pt x="0" y="3429000"/>
                </a:cubicBezTo>
                <a:cubicBezTo>
                  <a:pt x="0" y="1921305"/>
                  <a:pt x="906394" y="618789"/>
                  <a:pt x="2219871" y="5384"/>
                </a:cubicBezTo>
                <a:close/>
              </a:path>
            </a:pathLst>
          </a:custGeom>
          <a:solidFill>
            <a:schemeClr val="bg1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2000"/>
                  </a:schemeClr>
                </a:gs>
                <a:gs pos="100000">
                  <a:schemeClr val="bg2">
                    <a:lumMod val="87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 descr="A close up of a newspaper&#10;&#10;Description generated with very high confidence">
            <a:extLst>
              <a:ext uri="{FF2B5EF4-FFF2-40B4-BE49-F238E27FC236}">
                <a16:creationId xmlns:a16="http://schemas.microsoft.com/office/drawing/2014/main" id="{5180080F-68CE-4697-AD42-9848BD93AB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357" y="631596"/>
            <a:ext cx="4807671" cy="555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952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883A5E-C71F-4C67-ABC5-BB4E7A085044}"/>
              </a:ext>
            </a:extLst>
          </p:cNvPr>
          <p:cNvSpPr txBox="1"/>
          <p:nvPr/>
        </p:nvSpPr>
        <p:spPr>
          <a:xfrm>
            <a:off x="1338470" y="2620592"/>
            <a:ext cx="95813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/>
              <a:t>Restorative Practice</a:t>
            </a:r>
          </a:p>
        </p:txBody>
      </p:sp>
    </p:spTree>
    <p:extLst>
      <p:ext uri="{BB962C8B-B14F-4D97-AF65-F5344CB8AC3E}">
        <p14:creationId xmlns:p14="http://schemas.microsoft.com/office/powerpoint/2010/main" val="728167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2EF90-CC27-435C-B255-21B1014304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E232A-8F15-42E2-A6AB-0316BB43F4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A close up of a logo&#10;&#10;Description generated with high confidence">
            <a:extLst>
              <a:ext uri="{FF2B5EF4-FFF2-40B4-BE49-F238E27FC236}">
                <a16:creationId xmlns:a16="http://schemas.microsoft.com/office/drawing/2014/main" id="{02185860-4C71-4970-9C17-6DAEE768E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881" y="0"/>
            <a:ext cx="97342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683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7AF1431E-06DD-47EE-948A-0D38DD8848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14" y="87889"/>
            <a:ext cx="5260156" cy="6793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425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Barbara Coupar</dc:creator>
  <cp:lastModifiedBy>Barbara Coupar</cp:lastModifiedBy>
  <cp:revision>3</cp:revision>
  <dcterms:created xsi:type="dcterms:W3CDTF">2018-08-31T12:57:24Z</dcterms:created>
  <dcterms:modified xsi:type="dcterms:W3CDTF">2018-08-31T13:36:35Z</dcterms:modified>
</cp:coreProperties>
</file>