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59" r:id="rId11"/>
    <p:sldId id="265" r:id="rId12"/>
    <p:sldId id="263" r:id="rId13"/>
    <p:sldId id="264" r:id="rId14"/>
    <p:sldId id="2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8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/>
    <p:restoredTop sz="94514"/>
  </p:normalViewPr>
  <p:slideViewPr>
    <p:cSldViewPr snapToGrid="0" snapToObjects="1">
      <p:cViewPr varScale="1">
        <p:scale>
          <a:sx n="81" d="100"/>
          <a:sy n="81" d="100"/>
        </p:scale>
        <p:origin x="19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8310-3B46-6442-AF7E-FA4463A14FDA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6DF-B8E7-E841-887B-9AA92AAD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6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8310-3B46-6442-AF7E-FA4463A14FDA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6DF-B8E7-E841-887B-9AA92AAD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8310-3B46-6442-AF7E-FA4463A14FDA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6DF-B8E7-E841-887B-9AA92AAD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8310-3B46-6442-AF7E-FA4463A14FDA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6DF-B8E7-E841-887B-9AA92AAD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4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8310-3B46-6442-AF7E-FA4463A14FDA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6DF-B8E7-E841-887B-9AA92AAD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8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8310-3B46-6442-AF7E-FA4463A14FDA}" type="datetimeFigureOut">
              <a:rPr lang="en-US" smtClean="0"/>
              <a:t>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6DF-B8E7-E841-887B-9AA92AAD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8310-3B46-6442-AF7E-FA4463A14FDA}" type="datetimeFigureOut">
              <a:rPr lang="en-US" smtClean="0"/>
              <a:t>2/13/18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6DF-B8E7-E841-887B-9AA92AAD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4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8310-3B46-6442-AF7E-FA4463A14FDA}" type="datetimeFigureOut">
              <a:rPr lang="en-US" smtClean="0"/>
              <a:t>2/13/18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6DF-B8E7-E841-887B-9AA92AAD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7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8310-3B46-6442-AF7E-FA4463A14FDA}" type="datetimeFigureOut">
              <a:rPr lang="en-US" smtClean="0"/>
              <a:t>2/13/18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6DF-B8E7-E841-887B-9AA92AAD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8310-3B46-6442-AF7E-FA4463A14FDA}" type="datetimeFigureOut">
              <a:rPr lang="en-US" smtClean="0"/>
              <a:t>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6DF-B8E7-E841-887B-9AA92AAD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8310-3B46-6442-AF7E-FA4463A14FDA}" type="datetimeFigureOut">
              <a:rPr lang="en-US" smtClean="0"/>
              <a:t>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F56DF-B8E7-E841-887B-9AA92AAD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8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78310-3B46-6442-AF7E-FA4463A14FDA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F56DF-B8E7-E841-887B-9AA92AAD6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5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3929"/>
            <a:ext cx="11772900" cy="668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People are often described as being like onions. </a:t>
            </a:r>
            <a:br>
              <a:rPr lang="en-US" dirty="0" smtClean="0"/>
            </a:br>
            <a:r>
              <a:rPr lang="en-US" b="1" dirty="0" smtClean="0"/>
              <a:t>Why?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827" y="1877786"/>
            <a:ext cx="6580345" cy="485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smtClean="0"/>
              <a:t>Discussion Time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Following the activity let’s think about the answers to the following questions:</a:t>
            </a:r>
          </a:p>
          <a:p>
            <a:endParaRPr lang="en-US" dirty="0"/>
          </a:p>
          <a:p>
            <a:r>
              <a:rPr lang="en-US" dirty="0" smtClean="0"/>
              <a:t>What decisions do you make when you see someone for the first time?</a:t>
            </a:r>
          </a:p>
          <a:p>
            <a:r>
              <a:rPr lang="en-US" dirty="0" smtClean="0"/>
              <a:t>How can these decisions hurt or help others?</a:t>
            </a:r>
          </a:p>
          <a:p>
            <a:r>
              <a:rPr lang="en-US" dirty="0" smtClean="0"/>
              <a:t>How do first impressions lead us to missed opportunities?</a:t>
            </a:r>
          </a:p>
          <a:p>
            <a:r>
              <a:rPr lang="en-US" dirty="0" smtClean="0"/>
              <a:t>How can we change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59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smtClean="0"/>
              <a:t>What is a Stereotype?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 </a:t>
            </a:r>
            <a:r>
              <a:rPr lang="en-US" b="1" dirty="0"/>
              <a:t>stereotype</a:t>
            </a:r>
            <a:r>
              <a:rPr lang="en-US" dirty="0"/>
              <a:t> is an idea or belief many people have about a thing or group that is based upon how they look on the outside, which may be untrue or only partly true. </a:t>
            </a:r>
            <a:r>
              <a:rPr lang="en-US" b="1" dirty="0"/>
              <a:t>Stereotyping</a:t>
            </a:r>
            <a:r>
              <a:rPr lang="en-US" dirty="0"/>
              <a:t> people is a type of</a:t>
            </a:r>
            <a:r>
              <a:rPr lang="en-US" b="1" dirty="0"/>
              <a:t> prejudice </a:t>
            </a:r>
            <a:r>
              <a:rPr lang="en-US" dirty="0"/>
              <a:t>because what is on the outside is a small part of who a person is</a:t>
            </a:r>
            <a:r>
              <a:rPr lang="en-US" dirty="0" smtClean="0"/>
              <a:t>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122" y="3719771"/>
            <a:ext cx="4416879" cy="287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17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smtClean="0"/>
              <a:t>Challenging Stereotypes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en-GB" dirty="0"/>
              <a:t>We should never judge a person or a group just because of the way they look, their gender, the job they have, their age or their likes and dislikes. </a:t>
            </a:r>
            <a:endParaRPr lang="en-GB" dirty="0" smtClean="0"/>
          </a:p>
          <a:p>
            <a:pPr algn="r">
              <a:lnSpc>
                <a:spcPct val="100000"/>
              </a:lnSpc>
              <a:buNone/>
              <a:defRPr/>
            </a:pPr>
            <a:endParaRPr lang="en-GB" altLang="en-US" dirty="0"/>
          </a:p>
          <a:p>
            <a:pPr algn="ctr">
              <a:lnSpc>
                <a:spcPct val="100000"/>
              </a:lnSpc>
              <a:buNone/>
              <a:defRPr/>
            </a:pPr>
            <a:r>
              <a:rPr lang="en-GB" altLang="en-US" dirty="0" smtClean="0"/>
              <a:t>                    Ideas </a:t>
            </a:r>
            <a:r>
              <a:rPr lang="en-GB" altLang="en-US" dirty="0"/>
              <a:t>that </a:t>
            </a:r>
            <a:r>
              <a:rPr lang="en-GB" altLang="en-US" dirty="0" smtClean="0"/>
              <a:t>people </a:t>
            </a:r>
            <a:r>
              <a:rPr lang="en-GB" altLang="en-US" dirty="0"/>
              <a:t>have about </a:t>
            </a:r>
            <a:endParaRPr lang="en-GB" altLang="en-US" dirty="0" smtClean="0"/>
          </a:p>
          <a:p>
            <a:pPr algn="ctr">
              <a:lnSpc>
                <a:spcPct val="100000"/>
              </a:lnSpc>
              <a:buNone/>
              <a:defRPr/>
            </a:pPr>
            <a:r>
              <a:rPr lang="en-GB" altLang="en-US" dirty="0" smtClean="0"/>
              <a:t>                       others </a:t>
            </a:r>
            <a:r>
              <a:rPr lang="en-GB" altLang="en-US" dirty="0"/>
              <a:t>are not always correct.</a:t>
            </a:r>
          </a:p>
          <a:p>
            <a:pPr algn="ctr">
              <a:lnSpc>
                <a:spcPct val="100000"/>
              </a:lnSpc>
              <a:buNone/>
              <a:defRPr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057525"/>
            <a:ext cx="2830513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36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8270" y="354339"/>
            <a:ext cx="5959929" cy="62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0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smtClean="0"/>
              <a:t>First Impressions</a:t>
            </a:r>
            <a:endParaRPr lang="en-US" sz="8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Have a look at the pictures around the room. What is your first impression of the person in the picture?</a:t>
            </a:r>
          </a:p>
          <a:p>
            <a:pPr marL="0" indent="0">
              <a:buNone/>
            </a:pPr>
            <a:r>
              <a:rPr lang="en-US" dirty="0" smtClean="0"/>
              <a:t>Write a word or phrase to describe your impressions of this person on a post it note and stick it around their picture. Think about:</a:t>
            </a:r>
          </a:p>
          <a:p>
            <a:r>
              <a:rPr lang="en-US" dirty="0" smtClean="0"/>
              <a:t>what kind of person they might be</a:t>
            </a:r>
          </a:p>
          <a:p>
            <a:r>
              <a:rPr lang="en-US" dirty="0" smtClean="0"/>
              <a:t> where they might live</a:t>
            </a:r>
          </a:p>
          <a:p>
            <a:r>
              <a:rPr lang="en-US" dirty="0" smtClean="0"/>
              <a:t>what they might do as a job</a:t>
            </a:r>
          </a:p>
          <a:p>
            <a:r>
              <a:rPr lang="en-US" dirty="0" smtClean="0"/>
              <a:t>what kind of family might they come from</a:t>
            </a:r>
          </a:p>
          <a:p>
            <a:r>
              <a:rPr lang="en-US" dirty="0" smtClean="0"/>
              <a:t>what their hobbies might be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864" y="2126207"/>
            <a:ext cx="5727700" cy="43364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smtClean="0"/>
              <a:t>Were you right?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9965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smtClean="0"/>
              <a:t>Were you right?</a:t>
            </a:r>
            <a:endParaRPr lang="en-US" sz="8000" b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1" b="8333"/>
          <a:stretch/>
        </p:blipFill>
        <p:spPr bwMode="auto">
          <a:xfrm>
            <a:off x="2596243" y="2175328"/>
            <a:ext cx="6776357" cy="391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03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smtClean="0"/>
              <a:t>Were you right?</a:t>
            </a:r>
            <a:endParaRPr lang="en-US" sz="8000" b="1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2059305"/>
            <a:ext cx="5727700" cy="4339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0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smtClean="0"/>
              <a:t>Were you right?</a:t>
            </a:r>
            <a:endParaRPr lang="en-US" sz="8000" b="1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2122715"/>
            <a:ext cx="572770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2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smtClean="0"/>
              <a:t>Were you right?</a:t>
            </a:r>
            <a:endParaRPr lang="en-US" sz="8000" b="1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2259194"/>
            <a:ext cx="5727700" cy="3907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7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smtClean="0"/>
              <a:t>Were you right?</a:t>
            </a:r>
            <a:endParaRPr lang="en-US" sz="8000" b="1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2045199"/>
            <a:ext cx="5727700" cy="43351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>
          <a:xfrm rot="19837353">
            <a:off x="4271404" y="4512575"/>
            <a:ext cx="927271" cy="323428"/>
          </a:xfrm>
          <a:prstGeom prst="roundRect">
            <a:avLst/>
          </a:prstGeom>
          <a:solidFill>
            <a:srgbClr val="B78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smtClean="0"/>
              <a:t>Were you right?</a:t>
            </a:r>
            <a:endParaRPr lang="en-US" sz="8000" b="1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2183075"/>
            <a:ext cx="5727700" cy="4336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>
          <a:xfrm rot="19944258">
            <a:off x="3840480" y="3726180"/>
            <a:ext cx="1211580" cy="6858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 rot="19572447">
            <a:off x="4673644" y="3225997"/>
            <a:ext cx="1087821" cy="37798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370702" y="4366955"/>
            <a:ext cx="771284" cy="50449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rot="19544494">
            <a:off x="4832531" y="3188502"/>
            <a:ext cx="1263286" cy="389999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141986" y="3610303"/>
            <a:ext cx="360180" cy="104328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32149" y="4603530"/>
            <a:ext cx="518405" cy="75674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601524" y="4871451"/>
            <a:ext cx="309640" cy="159231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610303" y="4131947"/>
            <a:ext cx="409905" cy="4715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91260" y="4391986"/>
            <a:ext cx="299545" cy="2866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228</Words>
  <Application>Microsoft Macintosh PowerPoint</Application>
  <PresentationFormat>Widescreen</PresentationFormat>
  <Paragraphs>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 Light</vt:lpstr>
      <vt:lpstr>Arial</vt:lpstr>
      <vt:lpstr>Calibri</vt:lpstr>
      <vt:lpstr>Office Theme</vt:lpstr>
      <vt:lpstr>PowerPoint Presentation</vt:lpstr>
      <vt:lpstr>First Impressions</vt:lpstr>
      <vt:lpstr>Were you right?</vt:lpstr>
      <vt:lpstr>Were you right?</vt:lpstr>
      <vt:lpstr>Were you right?</vt:lpstr>
      <vt:lpstr>Were you right?</vt:lpstr>
      <vt:lpstr>Were you right?</vt:lpstr>
      <vt:lpstr>Were you right?</vt:lpstr>
      <vt:lpstr>Were you right?</vt:lpstr>
      <vt:lpstr>People are often described as being like onions.  Why?</vt:lpstr>
      <vt:lpstr>Discussion Time</vt:lpstr>
      <vt:lpstr>What is a Stereotype?</vt:lpstr>
      <vt:lpstr>Challenging Stereotypes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</cp:revision>
  <dcterms:created xsi:type="dcterms:W3CDTF">2018-02-13T14:06:18Z</dcterms:created>
  <dcterms:modified xsi:type="dcterms:W3CDTF">2018-02-13T17:32:44Z</dcterms:modified>
</cp:coreProperties>
</file>