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18"/>
  </p:notesMasterIdLst>
  <p:sldIdLst>
    <p:sldId id="256" r:id="rId2"/>
    <p:sldId id="257" r:id="rId3"/>
    <p:sldId id="258" r:id="rId4"/>
    <p:sldId id="259" r:id="rId5"/>
    <p:sldId id="261" r:id="rId6"/>
    <p:sldId id="262" r:id="rId7"/>
    <p:sldId id="264" r:id="rId8"/>
    <p:sldId id="265" r:id="rId9"/>
    <p:sldId id="266" r:id="rId10"/>
    <p:sldId id="267" r:id="rId11"/>
    <p:sldId id="269" r:id="rId12"/>
    <p:sldId id="270" r:id="rId13"/>
    <p:sldId id="268" r:id="rId14"/>
    <p:sldId id="271" r:id="rId15"/>
    <p:sldId id="272"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F2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9C001E-4F88-4E5F-820F-5F4F02FCD43A}" v="204" dt="2021-10-13T11:59:13.3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733" autoAdjust="0"/>
  </p:normalViewPr>
  <p:slideViewPr>
    <p:cSldViewPr snapToGrid="0">
      <p:cViewPr varScale="1">
        <p:scale>
          <a:sx n="87" d="100"/>
          <a:sy n="87" d="100"/>
        </p:scale>
        <p:origin x="7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96280F-17C1-4806-A79D-78197ACE7DA3}" type="datetimeFigureOut">
              <a:rPr lang="en-GB" smtClean="0"/>
              <a:t>13/10/2021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70FFBA-DD61-4BF6-8E16-64A6C3D069B9}" type="slidenum">
              <a:rPr lang="en-GB" smtClean="0"/>
              <a:t>‹#›</a:t>
            </a:fld>
            <a:endParaRPr lang="en-GB"/>
          </a:p>
        </p:txBody>
      </p:sp>
    </p:spTree>
    <p:extLst>
      <p:ext uri="{BB962C8B-B14F-4D97-AF65-F5344CB8AC3E}">
        <p14:creationId xmlns:p14="http://schemas.microsoft.com/office/powerpoint/2010/main" val="1051744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theme for this year’s catholic Education Week is “Celebrating and Worshipping”.</a:t>
            </a:r>
          </a:p>
          <a:p>
            <a:endParaRPr lang="en-GB" dirty="0"/>
          </a:p>
          <a:p>
            <a:r>
              <a:rPr lang="en-GB" dirty="0"/>
              <a:t>In the document “The Catholic School: Developing in Faith”, we find this description of  Catholic school:</a:t>
            </a:r>
          </a:p>
          <a:p>
            <a:endParaRPr lang="en-GB" dirty="0"/>
          </a:p>
          <a:p>
            <a:r>
              <a:rPr lang="en-GB" b="1" dirty="0"/>
              <a:t>CLICK 1</a:t>
            </a:r>
            <a:r>
              <a:rPr lang="en-GB" b="0" i="1" dirty="0"/>
              <a:t>(quote from </a:t>
            </a:r>
            <a:r>
              <a:rPr lang="en-GB" b="0" i="1" dirty="0" err="1"/>
              <a:t>DiF</a:t>
            </a:r>
            <a:r>
              <a:rPr lang="en-GB" b="0" i="1" dirty="0"/>
              <a:t>) </a:t>
            </a:r>
            <a:r>
              <a:rPr lang="en-GB" b="1" i="0" dirty="0"/>
              <a:t>and read out quote</a:t>
            </a:r>
          </a:p>
          <a:p>
            <a:endParaRPr lang="en-GB" b="1" i="0" dirty="0"/>
          </a:p>
          <a:p>
            <a:r>
              <a:rPr lang="en-GB" b="0" i="0" dirty="0"/>
              <a:t>We’re going to break this down a bit and unpack what this means for us.</a:t>
            </a:r>
          </a:p>
          <a:p>
            <a:endParaRPr lang="en-GB" b="0" i="0" dirty="0"/>
          </a:p>
          <a:p>
            <a:r>
              <a:rPr lang="en-GB" b="0" i="0" dirty="0"/>
              <a:t>First of all, we are </a:t>
            </a:r>
          </a:p>
          <a:p>
            <a:endParaRPr lang="en-GB" b="0" i="0" dirty="0"/>
          </a:p>
          <a:p>
            <a:r>
              <a:rPr lang="en-GB" b="1" i="0" dirty="0"/>
              <a:t>CLICK 2</a:t>
            </a:r>
          </a:p>
          <a:p>
            <a:endParaRPr lang="en-GB" b="1" i="0" dirty="0"/>
          </a:p>
          <a:p>
            <a:r>
              <a:rPr lang="en-GB" b="0" i="0" dirty="0"/>
              <a:t> a believing school.</a:t>
            </a:r>
          </a:p>
          <a:p>
            <a:endParaRPr lang="en-GB" b="0" i="0" dirty="0"/>
          </a:p>
          <a:p>
            <a:r>
              <a:rPr lang="en-GB" b="0" i="0" dirty="0"/>
              <a:t>We are a community where learning is central to </a:t>
            </a:r>
            <a:r>
              <a:rPr lang="en-GB" b="1" i="0" dirty="0"/>
              <a:t>what</a:t>
            </a:r>
            <a:r>
              <a:rPr lang="en-GB" b="0" i="0" dirty="0"/>
              <a:t> we do and </a:t>
            </a:r>
            <a:r>
              <a:rPr lang="en-GB" b="1" i="0" dirty="0"/>
              <a:t>how</a:t>
            </a:r>
            <a:r>
              <a:rPr lang="en-GB" b="0" i="0" dirty="0"/>
              <a:t> we do it. However, we are also a community that is built on and a nourished by faith. We believe that Jesus Christ and his teaching is at the centre not only of </a:t>
            </a:r>
            <a:r>
              <a:rPr lang="en-GB" b="1" i="0" dirty="0"/>
              <a:t>what</a:t>
            </a:r>
            <a:r>
              <a:rPr lang="en-GB" b="0" i="0" dirty="0"/>
              <a:t> we do and </a:t>
            </a:r>
            <a:r>
              <a:rPr lang="en-GB" b="1" i="0" dirty="0"/>
              <a:t>how</a:t>
            </a:r>
            <a:r>
              <a:rPr lang="en-GB" b="0" i="0" dirty="0"/>
              <a:t> we do it; he is also at the centre of </a:t>
            </a:r>
            <a:r>
              <a:rPr lang="en-GB" b="1" i="0" dirty="0"/>
              <a:t>why</a:t>
            </a:r>
            <a:r>
              <a:rPr lang="en-GB" b="0" i="0" dirty="0"/>
              <a:t> we do what we do. And because we </a:t>
            </a:r>
            <a:r>
              <a:rPr lang="en-GB" b="1" i="0" dirty="0"/>
              <a:t>believe</a:t>
            </a:r>
            <a:r>
              <a:rPr lang="en-GB" b="0" i="0" dirty="0"/>
              <a:t> in </a:t>
            </a:r>
            <a:r>
              <a:rPr lang="en-GB" b="1" i="0" dirty="0"/>
              <a:t>belief; </a:t>
            </a:r>
            <a:r>
              <a:rPr lang="en-GB" b="0" i="0" dirty="0"/>
              <a:t>because we have </a:t>
            </a:r>
            <a:r>
              <a:rPr lang="en-GB" b="1" i="0" dirty="0"/>
              <a:t>faith </a:t>
            </a:r>
            <a:r>
              <a:rPr lang="en-GB" b="0" i="0" dirty="0"/>
              <a:t>in the power of </a:t>
            </a:r>
            <a:r>
              <a:rPr lang="en-GB" b="1" i="0" dirty="0"/>
              <a:t>faith </a:t>
            </a:r>
            <a:r>
              <a:rPr lang="en-GB" b="0" i="0" dirty="0"/>
              <a:t>itself, we are strengthened and motivated by our belief that God is here with us. We believe in God and his love for us; we believe in the power of prayer to strengthen us and to guide us, and we believe that each of us is the result of the work of God.</a:t>
            </a:r>
          </a:p>
          <a:p>
            <a:endParaRPr lang="en-GB" b="0" i="0" dirty="0"/>
          </a:p>
          <a:p>
            <a:r>
              <a:rPr lang="en-GB" b="1" i="0" dirty="0"/>
              <a:t>CLICK 3 </a:t>
            </a:r>
            <a:r>
              <a:rPr lang="en-GB" b="0" i="1" dirty="0"/>
              <a:t>(next slide)</a:t>
            </a:r>
          </a:p>
        </p:txBody>
      </p:sp>
      <p:sp>
        <p:nvSpPr>
          <p:cNvPr id="4" name="Slide Number Placeholder 3"/>
          <p:cNvSpPr>
            <a:spLocks noGrp="1"/>
          </p:cNvSpPr>
          <p:nvPr>
            <p:ph type="sldNum" sz="quarter" idx="5"/>
          </p:nvPr>
        </p:nvSpPr>
        <p:spPr/>
        <p:txBody>
          <a:bodyPr/>
          <a:lstStyle/>
          <a:p>
            <a:fld id="{2270FFBA-DD61-4BF6-8E16-64A6C3D069B9}" type="slidenum">
              <a:rPr lang="en-GB" smtClean="0"/>
              <a:t>2</a:t>
            </a:fld>
            <a:endParaRPr lang="en-GB"/>
          </a:p>
        </p:txBody>
      </p:sp>
    </p:spTree>
    <p:extLst>
      <p:ext uri="{BB962C8B-B14F-4D97-AF65-F5344CB8AC3E}">
        <p14:creationId xmlns:p14="http://schemas.microsoft.com/office/powerpoint/2010/main" val="12749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see then that celebrating and worshipping belong together in any Catholic community. They are the ways in which we mark and nourish our relationship with God and with one another.</a:t>
            </a:r>
          </a:p>
          <a:p>
            <a:endParaRPr lang="en-GB" dirty="0"/>
          </a:p>
          <a:p>
            <a:r>
              <a:rPr lang="en-GB" dirty="0"/>
              <a:t>We saw in an earlier slide that Pope Francis said “Worship means concentrating on what is essential.” </a:t>
            </a:r>
          </a:p>
          <a:p>
            <a:endParaRPr lang="en-GB" dirty="0"/>
          </a:p>
          <a:p>
            <a:r>
              <a:rPr lang="en-GB" dirty="0"/>
              <a:t>What does that mean? What is “essential” for us as a community?</a:t>
            </a:r>
          </a:p>
          <a:p>
            <a:endParaRPr lang="en-GB" dirty="0"/>
          </a:p>
          <a:p>
            <a:r>
              <a:rPr lang="en-GB" b="1" dirty="0"/>
              <a:t>CLICK</a:t>
            </a:r>
          </a:p>
          <a:p>
            <a:endParaRPr lang="en-GB" dirty="0"/>
          </a:p>
          <a:p>
            <a:r>
              <a:rPr lang="en-GB" dirty="0"/>
              <a:t>Pope Francis is very clear on this.</a:t>
            </a:r>
          </a:p>
        </p:txBody>
      </p:sp>
      <p:sp>
        <p:nvSpPr>
          <p:cNvPr id="4" name="Slide Number Placeholder 3"/>
          <p:cNvSpPr>
            <a:spLocks noGrp="1"/>
          </p:cNvSpPr>
          <p:nvPr>
            <p:ph type="sldNum" sz="quarter" idx="5"/>
          </p:nvPr>
        </p:nvSpPr>
        <p:spPr/>
        <p:txBody>
          <a:bodyPr/>
          <a:lstStyle/>
          <a:p>
            <a:fld id="{2270FFBA-DD61-4BF6-8E16-64A6C3D069B9}" type="slidenum">
              <a:rPr lang="en-GB" smtClean="0"/>
              <a:t>11</a:t>
            </a:fld>
            <a:endParaRPr lang="en-GB"/>
          </a:p>
        </p:txBody>
      </p:sp>
    </p:spTree>
    <p:extLst>
      <p:ext uri="{BB962C8B-B14F-4D97-AF65-F5344CB8AC3E}">
        <p14:creationId xmlns:p14="http://schemas.microsoft.com/office/powerpoint/2010/main" val="3125074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look at the lives of the saints, over and over again we see that receiving the Blessed Sacrament and Eucharistic Adoration was central to everything they did. The eucharist is the perfect blend of celebration and worship. </a:t>
            </a:r>
          </a:p>
          <a:p>
            <a:endParaRPr lang="en-GB" dirty="0"/>
          </a:p>
          <a:p>
            <a:r>
              <a:rPr lang="en-GB" dirty="0"/>
              <a:t>Over lockdown, when our churches were closed or restrictions meant very few of us could get to mass, </a:t>
            </a:r>
            <a:endParaRPr lang="en-GB" b="1" dirty="0"/>
          </a:p>
          <a:p>
            <a:r>
              <a:rPr lang="en-GB" b="1" dirty="0"/>
              <a:t>CLICK </a:t>
            </a:r>
          </a:p>
          <a:p>
            <a:r>
              <a:rPr lang="en-GB" dirty="0"/>
              <a:t>many Catholics were unable to receive the Blessed Sacrament. As often happens, it is not until something is removed from us that we realise how much we need it. And while we were still able to attend mass online, and we could pray at any time, being distanced from the Eucharist was a trial for many. We gain such strength and grace from receiving communion, or from spending time in adoration of the Holy Eucharist. Every relationship benefits from time spent together, and our relationship with God is no different. When we are in the presence of the Eucharist, we are in the presence of Jesus and he is truly present with us. The Eucharist is not a symbol or a representation of Jesus; rather, it is </a:t>
            </a:r>
            <a:r>
              <a:rPr lang="en-GB"/>
              <a:t>Jesus himself.</a:t>
            </a:r>
            <a:endParaRPr lang="en-GB" dirty="0"/>
          </a:p>
          <a:p>
            <a:endParaRPr lang="en-GB" dirty="0"/>
          </a:p>
          <a:p>
            <a:r>
              <a:rPr lang="en-GB" b="1" dirty="0"/>
              <a:t>CLICK TO NEXT SLIDE</a:t>
            </a:r>
          </a:p>
        </p:txBody>
      </p:sp>
      <p:sp>
        <p:nvSpPr>
          <p:cNvPr id="4" name="Slide Number Placeholder 3"/>
          <p:cNvSpPr>
            <a:spLocks noGrp="1"/>
          </p:cNvSpPr>
          <p:nvPr>
            <p:ph type="sldNum" sz="quarter" idx="5"/>
          </p:nvPr>
        </p:nvSpPr>
        <p:spPr/>
        <p:txBody>
          <a:bodyPr/>
          <a:lstStyle/>
          <a:p>
            <a:fld id="{2270FFBA-DD61-4BF6-8E16-64A6C3D069B9}" type="slidenum">
              <a:rPr lang="en-GB" smtClean="0"/>
              <a:t>12</a:t>
            </a:fld>
            <a:endParaRPr lang="en-GB"/>
          </a:p>
        </p:txBody>
      </p:sp>
    </p:spTree>
    <p:extLst>
      <p:ext uri="{BB962C8B-B14F-4D97-AF65-F5344CB8AC3E}">
        <p14:creationId xmlns:p14="http://schemas.microsoft.com/office/powerpoint/2010/main" val="2002033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try to return to a more normal way of living after the restrictions, we should never forget what it was like not to be able to go to our celebrations and our acts of worship.</a:t>
            </a:r>
          </a:p>
          <a:p>
            <a:endParaRPr lang="en-GB" dirty="0"/>
          </a:p>
          <a:p>
            <a:r>
              <a:rPr lang="en-GB" dirty="0"/>
              <a:t>We should try to be an active community of celebration and worship.</a:t>
            </a:r>
          </a:p>
          <a:p>
            <a:endParaRPr lang="en-GB" dirty="0"/>
          </a:p>
          <a:p>
            <a:r>
              <a:rPr lang="en-GB" dirty="0"/>
              <a:t>We should be a community that recognises and welcomes Jesus at its heart, and that is inspired to follow him.</a:t>
            </a:r>
          </a:p>
          <a:p>
            <a:endParaRPr lang="en-GB" dirty="0"/>
          </a:p>
          <a:p>
            <a:r>
              <a:rPr lang="en-GB" b="1" dirty="0"/>
              <a:t>CLICK TO NEXT SLIDE</a:t>
            </a:r>
          </a:p>
          <a:p>
            <a:endParaRPr lang="en-GB" dirty="0"/>
          </a:p>
          <a:p>
            <a:endParaRPr lang="en-GB" dirty="0"/>
          </a:p>
        </p:txBody>
      </p:sp>
      <p:sp>
        <p:nvSpPr>
          <p:cNvPr id="4" name="Slide Number Placeholder 3"/>
          <p:cNvSpPr>
            <a:spLocks noGrp="1"/>
          </p:cNvSpPr>
          <p:nvPr>
            <p:ph type="sldNum" sz="quarter" idx="5"/>
          </p:nvPr>
        </p:nvSpPr>
        <p:spPr/>
        <p:txBody>
          <a:bodyPr/>
          <a:lstStyle/>
          <a:p>
            <a:fld id="{2270FFBA-DD61-4BF6-8E16-64A6C3D069B9}" type="slidenum">
              <a:rPr lang="en-GB" smtClean="0"/>
              <a:t>13</a:t>
            </a:fld>
            <a:endParaRPr lang="en-GB"/>
          </a:p>
        </p:txBody>
      </p:sp>
    </p:spTree>
    <p:extLst>
      <p:ext uri="{BB962C8B-B14F-4D97-AF65-F5344CB8AC3E}">
        <p14:creationId xmlns:p14="http://schemas.microsoft.com/office/powerpoint/2010/main" val="98053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us remember the life-giving power of the Eucharist, and how we can be transformed through the grace it brings us.</a:t>
            </a:r>
          </a:p>
          <a:p>
            <a:endParaRPr lang="en-GB" dirty="0"/>
          </a:p>
          <a:p>
            <a:r>
              <a:rPr lang="en-GB" b="1" dirty="0"/>
              <a:t>CLICK TO NEXT SLIDE</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880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us take every opportunity to celebrate and worship in our school and in our parishes</a:t>
            </a:r>
          </a:p>
          <a:p>
            <a:endParaRPr lang="en-GB" dirty="0"/>
          </a:p>
          <a:p>
            <a:r>
              <a:rPr lang="en-GB" b="1" dirty="0"/>
              <a:t>CLICK TO NEXT SLIDE</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277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us pray together.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933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we are a school community that celebrates our faith.</a:t>
            </a:r>
          </a:p>
          <a:p>
            <a:endParaRPr lang="en-GB" dirty="0"/>
          </a:p>
          <a:p>
            <a:r>
              <a:rPr lang="en-GB" dirty="0"/>
              <a:t>Think about the use of that word.</a:t>
            </a:r>
          </a:p>
          <a:p>
            <a:endParaRPr lang="en-GB" dirty="0"/>
          </a:p>
          <a:p>
            <a:r>
              <a:rPr lang="en-GB" dirty="0"/>
              <a:t>When we think of the word “celebrate” we do not think of a quiet, private event! While there are times when our faith can be a very private and personal thing, as a community we are proud of our faith, and it is a huge part of how we function as a school. It is clear in the name of our school; in its crest and its symbols; in the way we shape our year; in the artwork and artefacts in our classrooms and corridors; in the way in which we support those who need our help; in the way we mark important events in the life of our school and the lives of those who are a part of it; in the vision, values and aims of our community.</a:t>
            </a:r>
          </a:p>
          <a:p>
            <a:endParaRPr lang="en-GB" dirty="0"/>
          </a:p>
          <a:p>
            <a:r>
              <a:rPr lang="en-GB" dirty="0"/>
              <a:t>Our faith is not just a set of beliefs in our minds. God has created us body and soul; our faith is as much a part of us as our own bodies are. In living as a community of faith and learning, we remember the words of St Teresa of Avila:</a:t>
            </a:r>
          </a:p>
          <a:p>
            <a:endParaRPr lang="en-GB" dirty="0"/>
          </a:p>
          <a:p>
            <a:pPr algn="l" fontAlgn="base"/>
            <a:r>
              <a:rPr lang="en-US" b="0" i="0" dirty="0">
                <a:solidFill>
                  <a:srgbClr val="666666"/>
                </a:solidFill>
                <a:effectLst/>
                <a:latin typeface="Open Sans" panose="020B0606030504020204" pitchFamily="34" charset="0"/>
              </a:rPr>
              <a:t>Christ has no body but yours,</a:t>
            </a:r>
          </a:p>
          <a:p>
            <a:pPr algn="l" fontAlgn="base"/>
            <a:r>
              <a:rPr lang="en-US" b="0" i="0" dirty="0">
                <a:solidFill>
                  <a:srgbClr val="666666"/>
                </a:solidFill>
                <a:effectLst/>
                <a:latin typeface="Open Sans" panose="020B0606030504020204" pitchFamily="34" charset="0"/>
              </a:rPr>
              <a:t>No hands, no feet on earth but yours,</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Yours are the eyes with which He looks</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Compassion on this world,</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Yours are the feet with which He walks to do good,</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Yours are the hands, with which He blesses all the world.</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Yours are the hands, yours are the feet,</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Yours are the eyes, you are His body.</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Christ has no body now but yours,</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No hands, no feet on earth but yours,</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Yours are the eyes with which he looks</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compassion on this world.</a:t>
            </a:r>
            <a:br>
              <a:rPr lang="en-US" b="0" i="0" dirty="0">
                <a:solidFill>
                  <a:srgbClr val="666666"/>
                </a:solidFill>
                <a:effectLst/>
                <a:latin typeface="Open Sans" panose="020B0606030504020204" pitchFamily="34" charset="0"/>
              </a:rPr>
            </a:br>
            <a:r>
              <a:rPr lang="en-US" b="0" i="0" dirty="0">
                <a:solidFill>
                  <a:srgbClr val="666666"/>
                </a:solidFill>
                <a:effectLst/>
                <a:latin typeface="Open Sans" panose="020B0606030504020204" pitchFamily="34" charset="0"/>
              </a:rPr>
              <a:t>Christ has no body now on earth but yours.</a:t>
            </a:r>
          </a:p>
          <a:p>
            <a:pPr algn="l" fontAlgn="base"/>
            <a:endParaRPr lang="en-US" b="0" i="0" dirty="0">
              <a:solidFill>
                <a:srgbClr val="666666"/>
              </a:solidFill>
              <a:effectLst/>
              <a:latin typeface="Open Sans" panose="020B0606030504020204" pitchFamily="34" charset="0"/>
            </a:endParaRPr>
          </a:p>
          <a:p>
            <a:pPr algn="l" fontAlgn="base"/>
            <a:r>
              <a:rPr lang="en-US" b="0" i="0" dirty="0">
                <a:solidFill>
                  <a:srgbClr val="666666"/>
                </a:solidFill>
                <a:effectLst/>
                <a:latin typeface="Open Sans" panose="020B0606030504020204" pitchFamily="34" charset="0"/>
              </a:rPr>
              <a:t>Our faith is active, it is loving, and it is to be celebrated.</a:t>
            </a:r>
          </a:p>
          <a:p>
            <a:pPr algn="l" fontAlgn="base"/>
            <a:endParaRPr lang="en-US" b="0" i="0" dirty="0">
              <a:solidFill>
                <a:srgbClr val="666666"/>
              </a:solidFill>
              <a:effectLst/>
              <a:latin typeface="Open Sans" panose="020B0606030504020204" pitchFamily="34" charset="0"/>
            </a:endParaRPr>
          </a:p>
          <a:p>
            <a:pPr algn="l" fontAlgn="base"/>
            <a:r>
              <a:rPr lang="en-US" b="1" i="0" dirty="0">
                <a:solidFill>
                  <a:srgbClr val="666666"/>
                </a:solidFill>
                <a:effectLst/>
                <a:latin typeface="Open Sans" panose="020B0606030504020204" pitchFamily="34" charset="0"/>
              </a:rPr>
              <a:t>CLICK TO NEXT SLIDE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7740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tradition provides us with the ways and the words to celebrate our faith. We can come together in various ways to mark the ways in which our faith supports us.</a:t>
            </a:r>
          </a:p>
          <a:p>
            <a:endParaRPr lang="en-GB" dirty="0"/>
          </a:p>
          <a:p>
            <a:r>
              <a:rPr lang="en-GB" dirty="0"/>
              <a:t>These might be different types of prayer, like sharing a rosary or having services of remembrance in November. It may be that we gather for special prayers during Advent or Lent.</a:t>
            </a:r>
          </a:p>
          <a:p>
            <a:endParaRPr lang="en-GB" dirty="0"/>
          </a:p>
          <a:p>
            <a:r>
              <a:rPr lang="en-GB" dirty="0"/>
              <a:t>Our most important events we usually mark with a mass, where we come together in the celebration of the Eucharist. We know that Jesus is with us at all times: he told us that wherever two or three are gathered together in his name, he is there with them. However, we also know that in the Eucharist Jesus is truly present with us: body, blood, soul and divinity.</a:t>
            </a:r>
          </a:p>
          <a:p>
            <a:endParaRPr lang="en-GB" dirty="0"/>
          </a:p>
          <a:p>
            <a:r>
              <a:rPr lang="en-GB" b="1" dirty="0"/>
              <a:t>CLICK TO NEXT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279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is a difference between being a Catholic school, and being a school for Catholics. Or community is a Catholic school in that we operate in accordance with the values of the Gospels and the teachings of the Church. Faith is at the centre of how we operate for everyone, and everyone benefits from this ethos, whether they themselves are Catholic or not. It is in the nature of our school to care for everyone, to help everyone to the fullest use of the gifts they have been given, and to be involved with everyone in the community.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CLICK TO NEXT SLIDE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6241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a part of our faith that every single person is created in the image and likeness of God, and therefore has their own dignity and value.</a:t>
            </a:r>
          </a:p>
          <a:p>
            <a:endParaRPr lang="en-GB" dirty="0"/>
          </a:p>
          <a:p>
            <a:r>
              <a:rPr lang="en-GB" dirty="0"/>
              <a:t>We remember this in our dealings with others, and in remembering our own dignity and value.</a:t>
            </a:r>
          </a:p>
          <a:p>
            <a:endParaRPr lang="en-GB" dirty="0"/>
          </a:p>
          <a:p>
            <a:r>
              <a:rPr lang="en-GB" dirty="0"/>
              <a:t>We also believe that every person is created body </a:t>
            </a:r>
            <a:r>
              <a:rPr lang="en-GB" b="1" dirty="0"/>
              <a:t>and</a:t>
            </a:r>
            <a:r>
              <a:rPr lang="en-GB" dirty="0"/>
              <a:t> soul and is invited into a special and unique relationship with God. There may be times in our lives where we forget this or where, for some reason, our relationship with God is not as strong as it might be. As with any relationship, our relationship with God is helped by good communication; by speaking and listening to God through prayer; by sharing our feelings with him; by letting him know how important he is in our lives. We do this through celebrating and worshipping together.</a:t>
            </a:r>
          </a:p>
          <a:p>
            <a:endParaRPr lang="en-GB" dirty="0"/>
          </a:p>
          <a:p>
            <a:r>
              <a:rPr lang="en-GB" b="1" dirty="0"/>
              <a:t>CLICK TO NEXT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70FFBA-DD61-4BF6-8E16-64A6C3D06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295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do we mean by the word “celebrate”? What do we think of?</a:t>
            </a:r>
          </a:p>
          <a:p>
            <a:endParaRPr lang="en-GB" dirty="0"/>
          </a:p>
          <a:p>
            <a:r>
              <a:rPr lang="en-GB" dirty="0"/>
              <a:t>We tend to think of celebration in this way (CLICK 1), meaning marking an important occasion by doing something we enjoy and usually something we do with others. It might be Christmas dinner; going out for a meal to mark a birthday; a christening party; going out with friends who have just passed an exam or a driving test . . . We mark all sorts of things in all sorts of ways.</a:t>
            </a:r>
          </a:p>
          <a:p>
            <a:endParaRPr lang="en-GB" dirty="0"/>
          </a:p>
          <a:p>
            <a:r>
              <a:rPr lang="en-GB" dirty="0"/>
              <a:t>However, the word can be used in different ways. We can use it (CLICK 2) to mean to praise or to express admiration for something. So, for example, we might say that our Prizegiving ceremony celebrates achievement and all the good things that happen in our school.</a:t>
            </a:r>
          </a:p>
          <a:p>
            <a:endParaRPr lang="en-GB" dirty="0"/>
          </a:p>
          <a:p>
            <a:r>
              <a:rPr lang="en-GB" dirty="0"/>
              <a:t>When talking about our school, and about our faith, however, there is one very particular use of the word “celebrate”, (CLICK 3)</a:t>
            </a:r>
          </a:p>
          <a:p>
            <a:r>
              <a:rPr lang="en-GB" dirty="0"/>
              <a:t>We talk about the Mass as something that is celebrated. It’s not just that we go to Mass, or attend Mass, as if just turning up and sitting there is enough. Rather, we are joining a celebration.</a:t>
            </a:r>
          </a:p>
          <a:p>
            <a:endParaRPr lang="en-GB" dirty="0"/>
          </a:p>
          <a:p>
            <a:r>
              <a:rPr lang="en-GB" dirty="0"/>
              <a:t>Within the Mass, we celebrate the Eucharist, where we meet Jesus in the Blessed Sacrament.</a:t>
            </a:r>
          </a:p>
          <a:p>
            <a:endParaRPr lang="en-GB" dirty="0"/>
          </a:p>
          <a:p>
            <a:r>
              <a:rPr lang="en-GB" dirty="0"/>
              <a:t>CLICK TO NEXT SLIDE</a:t>
            </a:r>
          </a:p>
        </p:txBody>
      </p:sp>
      <p:sp>
        <p:nvSpPr>
          <p:cNvPr id="4" name="Slide Number Placeholder 3"/>
          <p:cNvSpPr>
            <a:spLocks noGrp="1"/>
          </p:cNvSpPr>
          <p:nvPr>
            <p:ph type="sldNum" sz="quarter" idx="5"/>
          </p:nvPr>
        </p:nvSpPr>
        <p:spPr/>
        <p:txBody>
          <a:bodyPr/>
          <a:lstStyle/>
          <a:p>
            <a:fld id="{2270FFBA-DD61-4BF6-8E16-64A6C3D069B9}" type="slidenum">
              <a:rPr lang="en-GB" smtClean="0"/>
              <a:t>7</a:t>
            </a:fld>
            <a:endParaRPr lang="en-GB"/>
          </a:p>
        </p:txBody>
      </p:sp>
    </p:spTree>
    <p:extLst>
      <p:ext uri="{BB962C8B-B14F-4D97-AF65-F5344CB8AC3E}">
        <p14:creationId xmlns:p14="http://schemas.microsoft.com/office/powerpoint/2010/main" val="1242823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we mean by the word “worship”?</a:t>
            </a:r>
          </a:p>
          <a:p>
            <a:endParaRPr lang="en-GB" dirty="0"/>
          </a:p>
          <a:p>
            <a:r>
              <a:rPr lang="en-GB" dirty="0"/>
              <a:t>Pope Francis tells us  (</a:t>
            </a:r>
            <a:r>
              <a:rPr lang="en-GB" b="1" dirty="0"/>
              <a:t>CLICK 1 </a:t>
            </a:r>
            <a:r>
              <a:rPr lang="en-GB" b="1" i="1" dirty="0"/>
              <a:t>– quote from Pope Francis – it may be worthwhile to have someone read it aloud</a:t>
            </a:r>
            <a:r>
              <a:rPr lang="en-GB" dirty="0"/>
              <a:t>) </a:t>
            </a:r>
          </a:p>
          <a:p>
            <a:endParaRPr lang="en-GB" dirty="0"/>
          </a:p>
          <a:p>
            <a:r>
              <a:rPr lang="en-GB" dirty="0"/>
              <a:t>Pope Francis tells us that worship is about turning our focus and attention to God; to his great love for us and the many gifts he gives us. </a:t>
            </a:r>
          </a:p>
          <a:p>
            <a:endParaRPr lang="en-GB" dirty="0"/>
          </a:p>
          <a:p>
            <a:r>
              <a:rPr lang="en-GB" dirty="0"/>
              <a:t>It helps us to make sense of our lives through, as Pope Francis says, “concentrating on what is essential”, and what is not. Spending time with God helps us to understand his plan for us and with us, which allows us to put aside the temporary and empty pleasures that society tells us to want.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(CLICK TO NEXT SLIDE)</a:t>
            </a:r>
          </a:p>
          <a:p>
            <a:endParaRPr lang="en-GB" dirty="0"/>
          </a:p>
        </p:txBody>
      </p:sp>
      <p:sp>
        <p:nvSpPr>
          <p:cNvPr id="4" name="Slide Number Placeholder 3"/>
          <p:cNvSpPr>
            <a:spLocks noGrp="1"/>
          </p:cNvSpPr>
          <p:nvPr>
            <p:ph type="sldNum" sz="quarter" idx="5"/>
          </p:nvPr>
        </p:nvSpPr>
        <p:spPr/>
        <p:txBody>
          <a:bodyPr/>
          <a:lstStyle/>
          <a:p>
            <a:fld id="{2270FFBA-DD61-4BF6-8E16-64A6C3D069B9}" type="slidenum">
              <a:rPr lang="en-GB" smtClean="0"/>
              <a:t>8</a:t>
            </a:fld>
            <a:endParaRPr lang="en-GB"/>
          </a:p>
        </p:txBody>
      </p:sp>
    </p:spTree>
    <p:extLst>
      <p:ext uri="{BB962C8B-B14F-4D97-AF65-F5344CB8AC3E}">
        <p14:creationId xmlns:p14="http://schemas.microsoft.com/office/powerpoint/2010/main" val="404537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QUOTE FROM SLIDE</a:t>
            </a:r>
          </a:p>
          <a:p>
            <a:endParaRPr lang="en-GB" dirty="0"/>
          </a:p>
          <a:p>
            <a:r>
              <a:rPr lang="en-GB" dirty="0"/>
              <a:t>Worship allows us to build our relationship with God and gives him a place to work in our lives</a:t>
            </a:r>
          </a:p>
          <a:p>
            <a:endParaRPr lang="en-GB" dirty="0"/>
          </a:p>
          <a:p>
            <a:endParaRPr lang="en-GB" dirty="0"/>
          </a:p>
          <a:p>
            <a:r>
              <a:rPr lang="en-GB" dirty="0"/>
              <a:t>(CLICK TO NEXT SLIDE)</a:t>
            </a:r>
          </a:p>
        </p:txBody>
      </p:sp>
      <p:sp>
        <p:nvSpPr>
          <p:cNvPr id="4" name="Slide Number Placeholder 3"/>
          <p:cNvSpPr>
            <a:spLocks noGrp="1"/>
          </p:cNvSpPr>
          <p:nvPr>
            <p:ph type="sldNum" sz="quarter" idx="5"/>
          </p:nvPr>
        </p:nvSpPr>
        <p:spPr/>
        <p:txBody>
          <a:bodyPr/>
          <a:lstStyle/>
          <a:p>
            <a:fld id="{2270FFBA-DD61-4BF6-8E16-64A6C3D069B9}" type="slidenum">
              <a:rPr lang="en-GB" smtClean="0"/>
              <a:t>9</a:t>
            </a:fld>
            <a:endParaRPr lang="en-GB"/>
          </a:p>
        </p:txBody>
      </p:sp>
    </p:spTree>
    <p:extLst>
      <p:ext uri="{BB962C8B-B14F-4D97-AF65-F5344CB8AC3E}">
        <p14:creationId xmlns:p14="http://schemas.microsoft.com/office/powerpoint/2010/main" val="1326484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God made us to know him, to love him and to serve him, and worship gives us a way and a space to do that. It helps us towards an understanding of our purpose, and that helps us, as Pope Francis says in this quote, when we bring ourselves into the presence of God we see that “life’s greatness does not consist in having, but in loving.”</a:t>
            </a:r>
          </a:p>
          <a:p>
            <a:endParaRPr lang="en-GB" dirty="0"/>
          </a:p>
          <a:p>
            <a:r>
              <a:rPr lang="en-GB" b="1" dirty="0"/>
              <a:t>CLICK TO NEXT SLIDE</a:t>
            </a:r>
          </a:p>
        </p:txBody>
      </p:sp>
      <p:sp>
        <p:nvSpPr>
          <p:cNvPr id="4" name="Slide Number Placeholder 3"/>
          <p:cNvSpPr>
            <a:spLocks noGrp="1"/>
          </p:cNvSpPr>
          <p:nvPr>
            <p:ph type="sldNum" sz="quarter" idx="5"/>
          </p:nvPr>
        </p:nvSpPr>
        <p:spPr/>
        <p:txBody>
          <a:bodyPr/>
          <a:lstStyle/>
          <a:p>
            <a:fld id="{2270FFBA-DD61-4BF6-8E16-64A6C3D069B9}" type="slidenum">
              <a:rPr lang="en-GB" smtClean="0"/>
              <a:t>10</a:t>
            </a:fld>
            <a:endParaRPr lang="en-GB"/>
          </a:p>
        </p:txBody>
      </p:sp>
    </p:spTree>
    <p:extLst>
      <p:ext uri="{BB962C8B-B14F-4D97-AF65-F5344CB8AC3E}">
        <p14:creationId xmlns:p14="http://schemas.microsoft.com/office/powerpoint/2010/main" val="1988825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Lst>
          </p:cNvPr>
          <p:cNvSpPr/>
          <p:nvPr/>
        </p:nvSpPr>
        <p:spPr>
          <a:xfrm rot="21133683" flipH="1">
            <a:off x="977627" y="481134"/>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D415F49B-3CBC-46CF-AFB5-988852D0479E}"/>
              </a:ext>
            </a:extLst>
          </p:cNvPr>
          <p:cNvSpPr/>
          <p:nvPr/>
        </p:nvSpPr>
        <p:spPr>
          <a:xfrm rot="21133683" flipH="1">
            <a:off x="1010574" y="456230"/>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0FF0C0-FC1A-4C5B-9FE5-09BA33FF7EE3}"/>
              </a:ext>
            </a:extLst>
          </p:cNvPr>
          <p:cNvSpPr>
            <a:spLocks noGrp="1"/>
          </p:cNvSpPr>
          <p:nvPr>
            <p:ph type="ctrTitle"/>
          </p:nvPr>
        </p:nvSpPr>
        <p:spPr>
          <a:xfrm>
            <a:off x="1956392" y="1398181"/>
            <a:ext cx="7134446" cy="2870791"/>
          </a:xfrm>
        </p:spPr>
        <p:txBody>
          <a:bodyPr anchor="ctr">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E989092-15F8-4341-8D94-9E799301C51A}"/>
              </a:ext>
            </a:extLst>
          </p:cNvPr>
          <p:cNvSpPr>
            <a:spLocks noGrp="1"/>
          </p:cNvSpPr>
          <p:nvPr>
            <p:ph type="subTitle" idx="1"/>
          </p:nvPr>
        </p:nvSpPr>
        <p:spPr>
          <a:xfrm>
            <a:off x="6270835" y="5135527"/>
            <a:ext cx="4397164" cy="1057938"/>
          </a:xfrm>
        </p:spPr>
        <p:txBody>
          <a:bodyPr anchor="ctr">
            <a:normAutofit/>
          </a:bodyPr>
          <a:lstStyle>
            <a:lvl1pPr marL="0" indent="0" algn="l">
              <a:lnSpc>
                <a:spcPct val="100000"/>
              </a:lnSpc>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97328B-E858-4921-99C2-3B0BE1724C6F}"/>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5" name="Footer Placeholder 4">
            <a:extLst>
              <a:ext uri="{FF2B5EF4-FFF2-40B4-BE49-F238E27FC236}">
                <a16:creationId xmlns:a16="http://schemas.microsoft.com/office/drawing/2014/main" id="{ED381296-9B7B-4EF3-89B3-8B33E6070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2FE59-6CD1-4D0F-8A06-10CA2D3836CD}"/>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624655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39E3-FB89-4585-A22D-15851E8DE0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94B498-70D2-4956-A576-83345B38DC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2A84CB-FF9E-43D6-8805-B4ABB520D60C}"/>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5" name="Footer Placeholder 4">
            <a:extLst>
              <a:ext uri="{FF2B5EF4-FFF2-40B4-BE49-F238E27FC236}">
                <a16:creationId xmlns:a16="http://schemas.microsoft.com/office/drawing/2014/main" id="{BCA7EE14-0A60-428B-BC0E-A50951E0E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A9A22-BBF2-4B23-B17F-B32AC87D290F}"/>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836097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5CC51B-E0BE-4D50-A04A-571F8BCAE2A7}"/>
              </a:ext>
            </a:extLst>
          </p:cNvPr>
          <p:cNvSpPr>
            <a:spLocks noGrp="1"/>
          </p:cNvSpPr>
          <p:nvPr>
            <p:ph type="title" orient="vert"/>
          </p:nvPr>
        </p:nvSpPr>
        <p:spPr>
          <a:xfrm>
            <a:off x="9099550" y="692150"/>
            <a:ext cx="2254250" cy="530993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41F5607-7A89-4981-87F4-98BC7CE0A921}"/>
              </a:ext>
            </a:extLst>
          </p:cNvPr>
          <p:cNvSpPr>
            <a:spLocks noGrp="1"/>
          </p:cNvSpPr>
          <p:nvPr>
            <p:ph type="body" orient="vert" idx="1"/>
          </p:nvPr>
        </p:nvSpPr>
        <p:spPr>
          <a:xfrm>
            <a:off x="838200" y="692150"/>
            <a:ext cx="8108950" cy="53099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820D5BE-275A-42D5-BCE1-357D53FC50C3}"/>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5" name="Footer Placeholder 4">
            <a:extLst>
              <a:ext uri="{FF2B5EF4-FFF2-40B4-BE49-F238E27FC236}">
                <a16:creationId xmlns:a16="http://schemas.microsoft.com/office/drawing/2014/main" id="{11525F9A-B406-4028-AC92-D12450519F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70F0A-5147-4274-A0A1-BD21917945FE}"/>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865571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C77D-9BA0-4A3B-B823-2059DC3C3D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B811DB-C16F-4CED-97C6-73ABD71F33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E14D3C-7343-4DD7-B816-0D4D66BD61BF}"/>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5" name="Footer Placeholder 4">
            <a:extLst>
              <a:ext uri="{FF2B5EF4-FFF2-40B4-BE49-F238E27FC236}">
                <a16:creationId xmlns:a16="http://schemas.microsoft.com/office/drawing/2014/main" id="{BE2409C8-4D7C-40EE-A12E-59CB555C7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222D5-7193-4F59-83B4-3C19E8B1495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356284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BEFA1-A4AB-4CF4-B02E-57AAED5719D6}"/>
              </a:ext>
            </a:extLst>
          </p:cNvPr>
          <p:cNvSpPr>
            <a:spLocks noGrp="1"/>
          </p:cNvSpPr>
          <p:nvPr>
            <p:ph type="title"/>
          </p:nvPr>
        </p:nvSpPr>
        <p:spPr>
          <a:xfrm>
            <a:off x="1621971" y="1709738"/>
            <a:ext cx="9165772" cy="2963271"/>
          </a:xfrm>
        </p:spPr>
        <p:txBody>
          <a:bodyPr anchor="b"/>
          <a:lstStyle>
            <a:lvl1pPr algn="ct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0AB406C-F19A-4393-9AD1-A300A7E452E8}"/>
              </a:ext>
            </a:extLst>
          </p:cNvPr>
          <p:cNvSpPr>
            <a:spLocks noGrp="1"/>
          </p:cNvSpPr>
          <p:nvPr>
            <p:ph type="body" idx="1"/>
          </p:nvPr>
        </p:nvSpPr>
        <p:spPr>
          <a:xfrm>
            <a:off x="1621971" y="4875028"/>
            <a:ext cx="9165772" cy="1052623"/>
          </a:xfrm>
        </p:spPr>
        <p:txBody>
          <a:bodyPr>
            <a:normAutofit/>
          </a:bodyPr>
          <a:lstStyle>
            <a:lvl1pPr marL="0" indent="0" algn="ctr">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7D7AE7-47F6-4023-8D44-8BA1DAB05FF2}"/>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5" name="Footer Placeholder 4">
            <a:extLst>
              <a:ext uri="{FF2B5EF4-FFF2-40B4-BE49-F238E27FC236}">
                <a16:creationId xmlns:a16="http://schemas.microsoft.com/office/drawing/2014/main" id="{57AB32FC-A974-44FC-9804-F871EE51DF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9ADE9-F40E-4E3B-AB8D-68CB1F4854A5}"/>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742875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D816-3E01-4EFD-AD9C-783D674DA6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F53D69-34A7-451D-A902-5F6CD13343FE}"/>
              </a:ext>
            </a:extLst>
          </p:cNvPr>
          <p:cNvSpPr>
            <a:spLocks noGrp="1"/>
          </p:cNvSpPr>
          <p:nvPr>
            <p:ph sz="half" idx="1"/>
          </p:nvPr>
        </p:nvSpPr>
        <p:spPr>
          <a:xfrm>
            <a:off x="1020722" y="2095500"/>
            <a:ext cx="4999077" cy="3973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E1E0E2-7D34-48E0-8795-546D2F00E2CF}"/>
              </a:ext>
            </a:extLst>
          </p:cNvPr>
          <p:cNvSpPr>
            <a:spLocks noGrp="1"/>
          </p:cNvSpPr>
          <p:nvPr>
            <p:ph sz="half" idx="2"/>
          </p:nvPr>
        </p:nvSpPr>
        <p:spPr>
          <a:xfrm>
            <a:off x="6281056" y="2095500"/>
            <a:ext cx="5072743" cy="3973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E005476-6B6D-4BA3-919B-5335D6429852}"/>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6" name="Footer Placeholder 5">
            <a:extLst>
              <a:ext uri="{FF2B5EF4-FFF2-40B4-BE49-F238E27FC236}">
                <a16:creationId xmlns:a16="http://schemas.microsoft.com/office/drawing/2014/main" id="{F5DB6D41-07E2-4F6D-BB39-217957FE7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0CA9C-BFED-484F-B765-EA8CE4B4B783}"/>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7583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4AD2-5208-4201-90A7-F961876195F8}"/>
              </a:ext>
            </a:extLst>
          </p:cNvPr>
          <p:cNvSpPr>
            <a:spLocks noGrp="1"/>
          </p:cNvSpPr>
          <p:nvPr>
            <p:ph type="title"/>
          </p:nvPr>
        </p:nvSpPr>
        <p:spPr>
          <a:xfrm>
            <a:off x="1028700" y="702129"/>
            <a:ext cx="10326688" cy="1125675"/>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3A3FF53-BE24-42E9-BA12-BC5863CBFF1B}"/>
              </a:ext>
            </a:extLst>
          </p:cNvPr>
          <p:cNvSpPr>
            <a:spLocks noGrp="1"/>
          </p:cNvSpPr>
          <p:nvPr>
            <p:ph type="body" idx="1"/>
          </p:nvPr>
        </p:nvSpPr>
        <p:spPr>
          <a:xfrm>
            <a:off x="1028700" y="1827804"/>
            <a:ext cx="4968875"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7A84776-6678-4D27-9BE9-5D83FC9E884F}"/>
              </a:ext>
            </a:extLst>
          </p:cNvPr>
          <p:cNvSpPr>
            <a:spLocks noGrp="1"/>
          </p:cNvSpPr>
          <p:nvPr>
            <p:ph sz="half" idx="2"/>
          </p:nvPr>
        </p:nvSpPr>
        <p:spPr>
          <a:xfrm>
            <a:off x="1028700" y="2642191"/>
            <a:ext cx="4968875" cy="340241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8BCA2E2-5B30-43B4-8FCD-23015451F221}"/>
              </a:ext>
            </a:extLst>
          </p:cNvPr>
          <p:cNvSpPr>
            <a:spLocks noGrp="1"/>
          </p:cNvSpPr>
          <p:nvPr>
            <p:ph type="body" sz="quarter" idx="3"/>
          </p:nvPr>
        </p:nvSpPr>
        <p:spPr>
          <a:xfrm>
            <a:off x="6281054" y="1827804"/>
            <a:ext cx="5087034"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DA7B7A1-E670-4E7E-AEBA-340893DE8EE5}"/>
              </a:ext>
            </a:extLst>
          </p:cNvPr>
          <p:cNvSpPr>
            <a:spLocks noGrp="1"/>
          </p:cNvSpPr>
          <p:nvPr>
            <p:ph sz="quarter" idx="4"/>
          </p:nvPr>
        </p:nvSpPr>
        <p:spPr>
          <a:xfrm>
            <a:off x="6281054" y="2642191"/>
            <a:ext cx="5087034" cy="340241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244D3AE-982A-4CC3-8456-4D4B0E35D993}"/>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8" name="Footer Placeholder 7">
            <a:extLst>
              <a:ext uri="{FF2B5EF4-FFF2-40B4-BE49-F238E27FC236}">
                <a16:creationId xmlns:a16="http://schemas.microsoft.com/office/drawing/2014/main" id="{56FE3087-09F9-4436-8236-8693EA4984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8413CB-0E24-4F96-AF8C-EE269ACCE783}"/>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417695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5CAD1C-D319-4A48-8DF9-50699231C977}"/>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4" name="Footer Placeholder 3">
            <a:extLst>
              <a:ext uri="{FF2B5EF4-FFF2-40B4-BE49-F238E27FC236}">
                <a16:creationId xmlns:a16="http://schemas.microsoft.com/office/drawing/2014/main" id="{FE3D0181-83E0-4AB1-B372-24D6C075B0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50352C-6317-4DD0-84C4-AE7DDAC55F0A}"/>
              </a:ext>
            </a:extLst>
          </p:cNvPr>
          <p:cNvSpPr>
            <a:spLocks noGrp="1"/>
          </p:cNvSpPr>
          <p:nvPr>
            <p:ph type="sldNum" sz="quarter" idx="12"/>
          </p:nvPr>
        </p:nvSpPr>
        <p:spPr/>
        <p:txBody>
          <a:bodyPr/>
          <a:lstStyle/>
          <a:p>
            <a:fld id="{7C7FAD9F-AEE9-406E-B720-57D2B9DB2816}" type="slidenum">
              <a:rPr lang="en-US" smtClean="0"/>
              <a:t>‹#›</a:t>
            </a:fld>
            <a:endParaRPr lang="en-US"/>
          </a:p>
        </p:txBody>
      </p:sp>
      <p:sp>
        <p:nvSpPr>
          <p:cNvPr id="6" name="Freeform: Shape 5">
            <a:extLst>
              <a:ext uri="{FF2B5EF4-FFF2-40B4-BE49-F238E27FC236}">
                <a16:creationId xmlns:a16="http://schemas.microsoft.com/office/drawing/2014/main" id="{48F340C5-9EBB-43D9-91F5-F767DBD59BBF}"/>
              </a:ext>
              <a:ext uri="{C183D7F6-B498-43B3-948B-1728B52AA6E4}">
                <adec:decorative xmlns:adec="http://schemas.microsoft.com/office/drawing/2017/decorative" val="1"/>
              </a:ext>
            </a:extLst>
          </p:cNvPr>
          <p:cNvSpPr/>
          <p:nvPr/>
        </p:nvSpPr>
        <p:spPr>
          <a:xfrm rot="492880">
            <a:off x="2401240" y="1130240"/>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solidFill>
            <a:schemeClr val="bg1"/>
          </a:solidFill>
          <a:ln w="190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9ECC812-F2A9-46D4-9B78-6659C68ED4EE}"/>
              </a:ext>
            </a:extLst>
          </p:cNvPr>
          <p:cNvSpPr>
            <a:spLocks noGrp="1"/>
          </p:cNvSpPr>
          <p:nvPr>
            <p:ph type="title"/>
          </p:nvPr>
        </p:nvSpPr>
        <p:spPr>
          <a:xfrm>
            <a:off x="3412671" y="1932214"/>
            <a:ext cx="6966858" cy="3091544"/>
          </a:xfrm>
        </p:spPr>
        <p:txBody>
          <a:bodyPr/>
          <a:lstStyle>
            <a:lvl1pPr algn="ctr">
              <a:defRPr/>
            </a:lvl1pPr>
          </a:lstStyle>
          <a:p>
            <a:r>
              <a:rPr lang="en-US"/>
              <a:t>Click to edit Master title style</a:t>
            </a:r>
            <a:endParaRPr lang="en-US" dirty="0"/>
          </a:p>
        </p:txBody>
      </p:sp>
      <p:sp>
        <p:nvSpPr>
          <p:cNvPr id="7" name="Freeform: Shape 6">
            <a:extLst>
              <a:ext uri="{FF2B5EF4-FFF2-40B4-BE49-F238E27FC236}">
                <a16:creationId xmlns:a16="http://schemas.microsoft.com/office/drawing/2014/main" id="{B7A37F60-69E7-41AC-BC9A-9DBC3B577269}"/>
              </a:ext>
              <a:ext uri="{C183D7F6-B498-43B3-948B-1728B52AA6E4}">
                <adec:decorative xmlns:adec="http://schemas.microsoft.com/office/drawing/2017/decorative" val="1"/>
              </a:ext>
            </a:extLst>
          </p:cNvPr>
          <p:cNvSpPr/>
          <p:nvPr/>
        </p:nvSpPr>
        <p:spPr>
          <a:xfrm rot="492880">
            <a:off x="2455668" y="1103025"/>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noFill/>
          <a:ln w="19050" cap="flat">
            <a:solidFill>
              <a:schemeClr val="tx1"/>
            </a:solidFill>
            <a:prstDash val="solid"/>
            <a:miter/>
          </a:ln>
        </p:spPr>
        <p:txBody>
          <a:bodyPr rtlCol="0" anchor="ctr"/>
          <a:lstStyle/>
          <a:p>
            <a:endParaRPr lang="en-US"/>
          </a:p>
        </p:txBody>
      </p:sp>
    </p:spTree>
    <p:extLst>
      <p:ext uri="{BB962C8B-B14F-4D97-AF65-F5344CB8AC3E}">
        <p14:creationId xmlns:p14="http://schemas.microsoft.com/office/powerpoint/2010/main" val="65985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6D441F-9FBB-4F90-987A-39793DE0E7A0}"/>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3" name="Footer Placeholder 2">
            <a:extLst>
              <a:ext uri="{FF2B5EF4-FFF2-40B4-BE49-F238E27FC236}">
                <a16:creationId xmlns:a16="http://schemas.microsoft.com/office/drawing/2014/main" id="{53C92B1E-8D5D-45CA-9A8B-53E3B7FEC4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489E71-49A9-4CE9-AD1D-780A876BC35A}"/>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92070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1732727"/>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987425"/>
            <a:ext cx="593974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2D99FAE-8825-466D-9F1E-3B7BAED2C05B}"/>
              </a:ext>
            </a:extLst>
          </p:cNvPr>
          <p:cNvSpPr>
            <a:spLocks noGrp="1"/>
          </p:cNvSpPr>
          <p:nvPr>
            <p:ph type="body" sz="half" idx="2"/>
          </p:nvPr>
        </p:nvSpPr>
        <p:spPr>
          <a:xfrm>
            <a:off x="839788" y="2368550"/>
            <a:ext cx="3932237" cy="350043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142105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B6DE4-025D-4D93-A5D0-FB45897207DA}"/>
              </a:ext>
            </a:extLst>
          </p:cNvPr>
          <p:cNvSpPr>
            <a:spLocks noGrp="1"/>
          </p:cNvSpPr>
          <p:nvPr>
            <p:ph type="title"/>
          </p:nvPr>
        </p:nvSpPr>
        <p:spPr>
          <a:xfrm>
            <a:off x="839788" y="615915"/>
            <a:ext cx="3932237" cy="1670085"/>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993EE21-471F-4B7B-B7AF-192243A12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146B769-8E40-42E6-8F62-C4347B0CE929}"/>
              </a:ext>
            </a:extLst>
          </p:cNvPr>
          <p:cNvSpPr>
            <a:spLocks noGrp="1"/>
          </p:cNvSpPr>
          <p:nvPr>
            <p:ph type="body" sz="half" idx="2"/>
          </p:nvPr>
        </p:nvSpPr>
        <p:spPr>
          <a:xfrm>
            <a:off x="839788" y="2365744"/>
            <a:ext cx="3932237" cy="35032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384DC6-1AA3-4779-8EDF-F4A877508EE3}"/>
              </a:ext>
            </a:extLst>
          </p:cNvPr>
          <p:cNvSpPr>
            <a:spLocks noGrp="1"/>
          </p:cNvSpPr>
          <p:nvPr>
            <p:ph type="dt" sz="half" idx="10"/>
          </p:nvPr>
        </p:nvSpPr>
        <p:spPr/>
        <p:txBody>
          <a:bodyPr/>
          <a:lstStyle/>
          <a:p>
            <a:fld id="{C1691109-F4F8-4597-962C-A4F4B7960636}" type="datetimeFigureOut">
              <a:rPr lang="en-US" smtClean="0"/>
              <a:t>10/13/2021</a:t>
            </a:fld>
            <a:endParaRPr lang="en-US"/>
          </a:p>
        </p:txBody>
      </p:sp>
      <p:sp>
        <p:nvSpPr>
          <p:cNvPr id="6" name="Footer Placeholder 5">
            <a:extLst>
              <a:ext uri="{FF2B5EF4-FFF2-40B4-BE49-F238E27FC236}">
                <a16:creationId xmlns:a16="http://schemas.microsoft.com/office/drawing/2014/main" id="{CD47F83E-FAF9-43E1-95CC-6F4EDD76B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3D8C7B-B211-4BAF-9C05-09CF993B0DA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642113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AAE2DA9-9BAF-4D46-BC97-20425C5321FD}"/>
              </a:ext>
            </a:extLst>
          </p:cNvPr>
          <p:cNvSpPr/>
          <p:nvPr/>
        </p:nvSpPr>
        <p:spPr>
          <a:xfrm>
            <a:off x="372926" y="367993"/>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68807" y="-29564"/>
                  <a:pt x="11499601" y="84193"/>
                </a:cubicBezTo>
                <a:lnTo>
                  <a:pt x="11496115" y="333210"/>
                </a:lnTo>
                <a:cubicBezTo>
                  <a:pt x="11496285" y="48943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0C489E99-8A12-4C4F-92F9-95B01D8147E3}"/>
              </a:ext>
            </a:extLst>
          </p:cNvPr>
          <p:cNvSpPr>
            <a:spLocks noGrp="1"/>
          </p:cNvSpPr>
          <p:nvPr>
            <p:ph type="title"/>
          </p:nvPr>
        </p:nvSpPr>
        <p:spPr>
          <a:xfrm>
            <a:off x="1020724" y="558209"/>
            <a:ext cx="10333075" cy="141413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011B211-A6C3-4384-AA0B-7A8561A53C1B}"/>
              </a:ext>
            </a:extLst>
          </p:cNvPr>
          <p:cNvSpPr>
            <a:spLocks noGrp="1"/>
          </p:cNvSpPr>
          <p:nvPr>
            <p:ph type="body" idx="1"/>
          </p:nvPr>
        </p:nvSpPr>
        <p:spPr>
          <a:xfrm>
            <a:off x="1020726" y="2089298"/>
            <a:ext cx="10333074" cy="38277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6007E98-5ED3-41C2-BC39-EA8FB826AB1E}"/>
              </a:ext>
            </a:extLst>
          </p:cNvPr>
          <p:cNvSpPr>
            <a:spLocks noGrp="1"/>
          </p:cNvSpPr>
          <p:nvPr>
            <p:ph type="dt" sz="half" idx="2"/>
          </p:nvPr>
        </p:nvSpPr>
        <p:spPr>
          <a:xfrm>
            <a:off x="467834" y="6356350"/>
            <a:ext cx="2604976" cy="365125"/>
          </a:xfrm>
          <a:prstGeom prst="rect">
            <a:avLst/>
          </a:prstGeom>
        </p:spPr>
        <p:txBody>
          <a:bodyPr vert="horz" lIns="91440" tIns="45720" rIns="91440" bIns="45720" rtlCol="0" anchor="ctr"/>
          <a:lstStyle>
            <a:lvl1pPr algn="l">
              <a:defRPr sz="1200" b="1">
                <a:solidFill>
                  <a:schemeClr val="tx1"/>
                </a:solidFill>
              </a:defRPr>
            </a:lvl1pPr>
          </a:lstStyle>
          <a:p>
            <a:fld id="{C1691109-F4F8-4597-962C-A4F4B7960636}" type="datetimeFigureOut">
              <a:rPr lang="en-US" smtClean="0"/>
              <a:t>10/13/2021</a:t>
            </a:fld>
            <a:endParaRPr lang="en-US"/>
          </a:p>
        </p:txBody>
      </p:sp>
      <p:sp>
        <p:nvSpPr>
          <p:cNvPr id="5" name="Footer Placeholder 4">
            <a:extLst>
              <a:ext uri="{FF2B5EF4-FFF2-40B4-BE49-F238E27FC236}">
                <a16:creationId xmlns:a16="http://schemas.microsoft.com/office/drawing/2014/main" id="{B7493049-EC55-4ABD-8F77-F5A84AE384F5}"/>
              </a:ext>
            </a:extLst>
          </p:cNvPr>
          <p:cNvSpPr>
            <a:spLocks noGrp="1"/>
          </p:cNvSpPr>
          <p:nvPr>
            <p:ph type="ftr" sz="quarter" idx="3"/>
          </p:nvPr>
        </p:nvSpPr>
        <p:spPr>
          <a:xfrm>
            <a:off x="7756153" y="6356350"/>
            <a:ext cx="3444109" cy="365125"/>
          </a:xfrm>
          <a:prstGeom prst="rect">
            <a:avLst/>
          </a:prstGeom>
        </p:spPr>
        <p:txBody>
          <a:bodyPr vert="horz" lIns="91440" tIns="45720" rIns="91440" bIns="45720" rtlCol="0" anchor="ctr"/>
          <a:lstStyle>
            <a:lvl1pPr algn="r">
              <a:defRPr sz="1200" b="1" cap="all"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821B6DF-CCDC-4ED0-A4B2-1512B668F4E3}"/>
              </a:ext>
            </a:extLst>
          </p:cNvPr>
          <p:cNvSpPr>
            <a:spLocks noGrp="1"/>
          </p:cNvSpPr>
          <p:nvPr>
            <p:ph type="sldNum" sz="quarter" idx="4"/>
          </p:nvPr>
        </p:nvSpPr>
        <p:spPr>
          <a:xfrm>
            <a:off x="11200263" y="6356350"/>
            <a:ext cx="523902" cy="365125"/>
          </a:xfrm>
          <a:prstGeom prst="rect">
            <a:avLst/>
          </a:prstGeom>
        </p:spPr>
        <p:txBody>
          <a:bodyPr vert="horz" lIns="91440" tIns="45720" rIns="91440" bIns="45720" rtlCol="0" anchor="ctr"/>
          <a:lstStyle>
            <a:lvl1pPr algn="r">
              <a:defRPr sz="1200" b="1">
                <a:solidFill>
                  <a:schemeClr val="tx1"/>
                </a:solidFill>
              </a:defRPr>
            </a:lvl1pPr>
          </a:lstStyle>
          <a:p>
            <a:fld id="{7C7FAD9F-AEE9-406E-B720-57D2B9DB2816}" type="slidenum">
              <a:rPr lang="en-US" smtClean="0"/>
              <a:t>‹#›</a:t>
            </a:fld>
            <a:endParaRPr lang="en-US"/>
          </a:p>
        </p:txBody>
      </p:sp>
      <p:sp>
        <p:nvSpPr>
          <p:cNvPr id="14" name="Freeform: Shape 13">
            <a:extLst>
              <a:ext uri="{FF2B5EF4-FFF2-40B4-BE49-F238E27FC236}">
                <a16:creationId xmlns:a16="http://schemas.microsoft.com/office/drawing/2014/main" id="{42D2C6CA-56BB-4A08-A1E2-342F83955EDB}"/>
              </a:ext>
            </a:extLst>
          </p:cNvPr>
          <p:cNvSpPr/>
          <p:nvPr/>
        </p:nvSpPr>
        <p:spPr>
          <a:xfrm>
            <a:off x="403284" y="389461"/>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5500 h 6255974"/>
              <a:gd name="connsiteX1" fmla="*/ 11263634 w 11499601"/>
              <a:gd name="connsiteY1" fmla="*/ 16394 h 6255974"/>
              <a:gd name="connsiteX2" fmla="*/ 11499601 w 11499601"/>
              <a:gd name="connsiteY2" fmla="*/ 64794 h 6255974"/>
              <a:gd name="connsiteX3" fmla="*/ 11496115 w 11499601"/>
              <a:gd name="connsiteY3" fmla="*/ 338710 h 6255974"/>
              <a:gd name="connsiteX4" fmla="*/ 11496626 w 11499601"/>
              <a:gd name="connsiteY4" fmla="*/ 807372 h 6255974"/>
              <a:gd name="connsiteX5" fmla="*/ 11482477 w 11499601"/>
              <a:gd name="connsiteY5" fmla="*/ 1840079 h 6255974"/>
              <a:gd name="connsiteX6" fmla="*/ 11478714 w 11499601"/>
              <a:gd name="connsiteY6" fmla="*/ 3525714 h 6255974"/>
              <a:gd name="connsiteX7" fmla="*/ 11419375 w 11499601"/>
              <a:gd name="connsiteY7" fmla="*/ 5987933 h 6255974"/>
              <a:gd name="connsiteX8" fmla="*/ 5959453 w 11499601"/>
              <a:gd name="connsiteY8" fmla="*/ 5978886 h 6255974"/>
              <a:gd name="connsiteX9" fmla="*/ 4858766 w 11499601"/>
              <a:gd name="connsiteY9" fmla="*/ 6005062 h 6255974"/>
              <a:gd name="connsiteX10" fmla="*/ 3239306 w 11499601"/>
              <a:gd name="connsiteY10" fmla="*/ 5978241 h 6255974"/>
              <a:gd name="connsiteX11" fmla="*/ 3217554 w 11499601"/>
              <a:gd name="connsiteY11" fmla="*/ 6011412 h 6255974"/>
              <a:gd name="connsiteX12" fmla="*/ 3219866 w 11499601"/>
              <a:gd name="connsiteY12" fmla="*/ 6255974 h 6255974"/>
              <a:gd name="connsiteX13" fmla="*/ 2870715 w 11499601"/>
              <a:gd name="connsiteY13" fmla="*/ 6061661 h 6255974"/>
              <a:gd name="connsiteX14" fmla="*/ 2785655 w 11499601"/>
              <a:gd name="connsiteY14" fmla="*/ 5978241 h 6255974"/>
              <a:gd name="connsiteX15" fmla="*/ 2301504 w 11499601"/>
              <a:gd name="connsiteY15" fmla="*/ 5973147 h 6255974"/>
              <a:gd name="connsiteX16" fmla="*/ 666073 w 11499601"/>
              <a:gd name="connsiteY16" fmla="*/ 5964071 h 6255974"/>
              <a:gd name="connsiteX17" fmla="*/ 94741 w 11499601"/>
              <a:gd name="connsiteY17" fmla="*/ 5962915 h 6255974"/>
              <a:gd name="connsiteX18" fmla="*/ 37859 w 11499601"/>
              <a:gd name="connsiteY18" fmla="*/ 5881560 h 6255974"/>
              <a:gd name="connsiteX19" fmla="*/ 28975 w 11499601"/>
              <a:gd name="connsiteY19" fmla="*/ 2612388 h 6255974"/>
              <a:gd name="connsiteX20" fmla="*/ 33539 w 11499601"/>
              <a:gd name="connsiteY20" fmla="*/ 65360 h 6255974"/>
              <a:gd name="connsiteX21" fmla="*/ 39830 w 11499601"/>
              <a:gd name="connsiteY21" fmla="*/ 47528 h 6255974"/>
              <a:gd name="connsiteX22" fmla="*/ 88659 w 11499601"/>
              <a:gd name="connsiteY22" fmla="*/ 42782 h 6255974"/>
              <a:gd name="connsiteX23" fmla="*/ 301554 w 11499601"/>
              <a:gd name="connsiteY23" fmla="*/ 42782 h 6255974"/>
              <a:gd name="connsiteX24" fmla="*/ 416464 w 11499601"/>
              <a:gd name="connsiteY24" fmla="*/ 36225 h 6255974"/>
              <a:gd name="connsiteX25" fmla="*/ 907723 w 11499601"/>
              <a:gd name="connsiteY25" fmla="*/ 29769 h 6255974"/>
              <a:gd name="connsiteX26" fmla="*/ 3989089 w 11499601"/>
              <a:gd name="connsiteY26" fmla="*/ 35153 h 6255974"/>
              <a:gd name="connsiteX27" fmla="*/ 9680053 w 11499601"/>
              <a:gd name="connsiteY27" fmla="*/ 5500 h 6255974"/>
              <a:gd name="connsiteX0" fmla="*/ 9680053 w 11499601"/>
              <a:gd name="connsiteY0" fmla="*/ 0 h 6250474"/>
              <a:gd name="connsiteX1" fmla="*/ 11263634 w 11499601"/>
              <a:gd name="connsiteY1" fmla="*/ 10894 h 6250474"/>
              <a:gd name="connsiteX2" fmla="*/ 11499601 w 11499601"/>
              <a:gd name="connsiteY2" fmla="*/ 5929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1172 w 11499601"/>
              <a:gd name="connsiteY3" fmla="*/ 31329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83635" y="5293"/>
                  <a:pt x="11499601" y="39374"/>
                </a:cubicBezTo>
                <a:lnTo>
                  <a:pt x="11491172" y="313290"/>
                </a:lnTo>
                <a:cubicBezTo>
                  <a:pt x="11491342" y="46951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8020185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21117CB-D197-45F3-B441-4AC4D215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4F4BB964-F5AA-45BD-906E-192DA00A9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564605" y="1208504"/>
            <a:ext cx="4728955" cy="4459758"/>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196455 w 12114253"/>
              <a:gd name="connsiteY11" fmla="*/ 5908410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141474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236797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92239 w 12114253"/>
              <a:gd name="connsiteY11" fmla="*/ 5912762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3319168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13512"/>
              <a:gd name="connsiteY0" fmla="*/ 25991 h 6257002"/>
              <a:gd name="connsiteX1" fmla="*/ 304663 w 12113512"/>
              <a:gd name="connsiteY1" fmla="*/ 36752 h 6257002"/>
              <a:gd name="connsiteX2" fmla="*/ 0 w 12113512"/>
              <a:gd name="connsiteY2" fmla="*/ 73933 h 6257002"/>
              <a:gd name="connsiteX3" fmla="*/ 0 w 12113512"/>
              <a:gd name="connsiteY3" fmla="*/ 935137 h 6257002"/>
              <a:gd name="connsiteX4" fmla="*/ 4597 w 12113512"/>
              <a:gd name="connsiteY4" fmla="*/ 935137 h 6257002"/>
              <a:gd name="connsiteX5" fmla="*/ 88972 w 12113512"/>
              <a:gd name="connsiteY5" fmla="*/ 3549839 h 6257002"/>
              <a:gd name="connsiteX6" fmla="*/ 148480 w 12113512"/>
              <a:gd name="connsiteY6" fmla="*/ 5956832 h 6257002"/>
              <a:gd name="connsiteX7" fmla="*/ 3319168 w 12113512"/>
              <a:gd name="connsiteY7" fmla="*/ 5959368 h 6257002"/>
              <a:gd name="connsiteX8" fmla="*/ 4308929 w 12113512"/>
              <a:gd name="connsiteY8" fmla="*/ 5952708 h 6257002"/>
              <a:gd name="connsiteX9" fmla="*/ 5308288 w 12113512"/>
              <a:gd name="connsiteY9" fmla="*/ 5963801 h 6257002"/>
              <a:gd name="connsiteX10" fmla="*/ 5707509 w 12113512"/>
              <a:gd name="connsiteY10" fmla="*/ 6257002 h 6257002"/>
              <a:gd name="connsiteX11" fmla="*/ 6071394 w 12113512"/>
              <a:gd name="connsiteY11" fmla="*/ 5943105 h 6257002"/>
              <a:gd name="connsiteX12" fmla="*/ 9098386 w 12113512"/>
              <a:gd name="connsiteY12" fmla="*/ 5937615 h 6257002"/>
              <a:gd name="connsiteX13" fmla="*/ 10007288 w 12113512"/>
              <a:gd name="connsiteY13" fmla="*/ 5940490 h 6257002"/>
              <a:gd name="connsiteX14" fmla="*/ 10927227 w 12113512"/>
              <a:gd name="connsiteY14" fmla="*/ 5948357 h 6257002"/>
              <a:gd name="connsiteX15" fmla="*/ 12085310 w 12113512"/>
              <a:gd name="connsiteY15" fmla="*/ 5947311 h 6257002"/>
              <a:gd name="connsiteX16" fmla="*/ 12063456 w 12113512"/>
              <a:gd name="connsiteY16" fmla="*/ 2647665 h 6257002"/>
              <a:gd name="connsiteX17" fmla="*/ 12054104 w 12113512"/>
              <a:gd name="connsiteY17" fmla="*/ 202304 h 6257002"/>
              <a:gd name="connsiteX18" fmla="*/ 11486459 w 12113512"/>
              <a:gd name="connsiteY18" fmla="*/ 141081 h 6257002"/>
              <a:gd name="connsiteX19" fmla="*/ 10259313 w 12113512"/>
              <a:gd name="connsiteY19" fmla="*/ 127050 h 6257002"/>
              <a:gd name="connsiteX20" fmla="*/ 7599878 w 12113512"/>
              <a:gd name="connsiteY20" fmla="*/ 101901 h 6257002"/>
              <a:gd name="connsiteX21" fmla="*/ 1892744 w 12113512"/>
              <a:gd name="connsiteY21" fmla="*/ 25991 h 6257002"/>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59313 w 12117505"/>
              <a:gd name="connsiteY19" fmla="*/ 101059 h 6231011"/>
              <a:gd name="connsiteX20" fmla="*/ 7599878 w 12117505"/>
              <a:gd name="connsiteY20" fmla="*/ 75910 h 6231011"/>
              <a:gd name="connsiteX21" fmla="*/ 1892744 w 12117505"/>
              <a:gd name="connsiteY21" fmla="*/ 0 h 6231011"/>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23511 w 12117505"/>
              <a:gd name="connsiteY19" fmla="*/ 101059 h 6231011"/>
              <a:gd name="connsiteX20" fmla="*/ 7599878 w 12117505"/>
              <a:gd name="connsiteY20" fmla="*/ 75910 h 6231011"/>
              <a:gd name="connsiteX21" fmla="*/ 1892744 w 12117505"/>
              <a:gd name="connsiteY21" fmla="*/ 0 h 6231011"/>
              <a:gd name="connsiteX0" fmla="*/ 2161267 w 12117505"/>
              <a:gd name="connsiteY0" fmla="*/ 19141 h 6220250"/>
              <a:gd name="connsiteX1" fmla="*/ 304663 w 12117505"/>
              <a:gd name="connsiteY1" fmla="*/ 0 h 6220250"/>
              <a:gd name="connsiteX2" fmla="*/ 0 w 12117505"/>
              <a:gd name="connsiteY2" fmla="*/ 37181 h 6220250"/>
              <a:gd name="connsiteX3" fmla="*/ 0 w 12117505"/>
              <a:gd name="connsiteY3" fmla="*/ 898385 h 6220250"/>
              <a:gd name="connsiteX4" fmla="*/ 4597 w 12117505"/>
              <a:gd name="connsiteY4" fmla="*/ 898385 h 6220250"/>
              <a:gd name="connsiteX5" fmla="*/ 88972 w 12117505"/>
              <a:gd name="connsiteY5" fmla="*/ 3513087 h 6220250"/>
              <a:gd name="connsiteX6" fmla="*/ 148480 w 12117505"/>
              <a:gd name="connsiteY6" fmla="*/ 5920080 h 6220250"/>
              <a:gd name="connsiteX7" fmla="*/ 3319168 w 12117505"/>
              <a:gd name="connsiteY7" fmla="*/ 5922616 h 6220250"/>
              <a:gd name="connsiteX8" fmla="*/ 4308929 w 12117505"/>
              <a:gd name="connsiteY8" fmla="*/ 5915956 h 6220250"/>
              <a:gd name="connsiteX9" fmla="*/ 5308288 w 12117505"/>
              <a:gd name="connsiteY9" fmla="*/ 5927049 h 6220250"/>
              <a:gd name="connsiteX10" fmla="*/ 5707509 w 12117505"/>
              <a:gd name="connsiteY10" fmla="*/ 6220250 h 6220250"/>
              <a:gd name="connsiteX11" fmla="*/ 6071394 w 12117505"/>
              <a:gd name="connsiteY11" fmla="*/ 5906353 h 6220250"/>
              <a:gd name="connsiteX12" fmla="*/ 9098386 w 12117505"/>
              <a:gd name="connsiteY12" fmla="*/ 5900863 h 6220250"/>
              <a:gd name="connsiteX13" fmla="*/ 10007288 w 12117505"/>
              <a:gd name="connsiteY13" fmla="*/ 5903738 h 6220250"/>
              <a:gd name="connsiteX14" fmla="*/ 10927227 w 12117505"/>
              <a:gd name="connsiteY14" fmla="*/ 5911605 h 6220250"/>
              <a:gd name="connsiteX15" fmla="*/ 12085310 w 12117505"/>
              <a:gd name="connsiteY15" fmla="*/ 5910559 h 6220250"/>
              <a:gd name="connsiteX16" fmla="*/ 12063456 w 12117505"/>
              <a:gd name="connsiteY16" fmla="*/ 2610913 h 6220250"/>
              <a:gd name="connsiteX17" fmla="*/ 12054104 w 12117505"/>
              <a:gd name="connsiteY17" fmla="*/ 165552 h 6220250"/>
              <a:gd name="connsiteX18" fmla="*/ 11486459 w 12117505"/>
              <a:gd name="connsiteY18" fmla="*/ 104329 h 6220250"/>
              <a:gd name="connsiteX19" fmla="*/ 10223511 w 12117505"/>
              <a:gd name="connsiteY19" fmla="*/ 90298 h 6220250"/>
              <a:gd name="connsiteX20" fmla="*/ 7599878 w 12117505"/>
              <a:gd name="connsiteY20" fmla="*/ 65149 h 6220250"/>
              <a:gd name="connsiteX21" fmla="*/ 2161267 w 12117505"/>
              <a:gd name="connsiteY21" fmla="*/ 19141 h 6220250"/>
              <a:gd name="connsiteX0" fmla="*/ 2161267 w 12117505"/>
              <a:gd name="connsiteY0" fmla="*/ 19141 h 6220250"/>
              <a:gd name="connsiteX1" fmla="*/ 304663 w 12117505"/>
              <a:gd name="connsiteY1" fmla="*/ 0 h 6220250"/>
              <a:gd name="connsiteX2" fmla="*/ 0 w 12117505"/>
              <a:gd name="connsiteY2" fmla="*/ 140095 h 6220250"/>
              <a:gd name="connsiteX3" fmla="*/ 0 w 12117505"/>
              <a:gd name="connsiteY3" fmla="*/ 898385 h 6220250"/>
              <a:gd name="connsiteX4" fmla="*/ 4597 w 12117505"/>
              <a:gd name="connsiteY4" fmla="*/ 898385 h 6220250"/>
              <a:gd name="connsiteX5" fmla="*/ 88972 w 12117505"/>
              <a:gd name="connsiteY5" fmla="*/ 3513087 h 6220250"/>
              <a:gd name="connsiteX6" fmla="*/ 148480 w 12117505"/>
              <a:gd name="connsiteY6" fmla="*/ 5920080 h 6220250"/>
              <a:gd name="connsiteX7" fmla="*/ 3319168 w 12117505"/>
              <a:gd name="connsiteY7" fmla="*/ 5922616 h 6220250"/>
              <a:gd name="connsiteX8" fmla="*/ 4308929 w 12117505"/>
              <a:gd name="connsiteY8" fmla="*/ 5915956 h 6220250"/>
              <a:gd name="connsiteX9" fmla="*/ 5308288 w 12117505"/>
              <a:gd name="connsiteY9" fmla="*/ 5927049 h 6220250"/>
              <a:gd name="connsiteX10" fmla="*/ 5707509 w 12117505"/>
              <a:gd name="connsiteY10" fmla="*/ 6220250 h 6220250"/>
              <a:gd name="connsiteX11" fmla="*/ 6071394 w 12117505"/>
              <a:gd name="connsiteY11" fmla="*/ 5906353 h 6220250"/>
              <a:gd name="connsiteX12" fmla="*/ 9098386 w 12117505"/>
              <a:gd name="connsiteY12" fmla="*/ 5900863 h 6220250"/>
              <a:gd name="connsiteX13" fmla="*/ 10007288 w 12117505"/>
              <a:gd name="connsiteY13" fmla="*/ 5903738 h 6220250"/>
              <a:gd name="connsiteX14" fmla="*/ 10927227 w 12117505"/>
              <a:gd name="connsiteY14" fmla="*/ 5911605 h 6220250"/>
              <a:gd name="connsiteX15" fmla="*/ 12085310 w 12117505"/>
              <a:gd name="connsiteY15" fmla="*/ 5910559 h 6220250"/>
              <a:gd name="connsiteX16" fmla="*/ 12063456 w 12117505"/>
              <a:gd name="connsiteY16" fmla="*/ 2610913 h 6220250"/>
              <a:gd name="connsiteX17" fmla="*/ 12054104 w 12117505"/>
              <a:gd name="connsiteY17" fmla="*/ 165552 h 6220250"/>
              <a:gd name="connsiteX18" fmla="*/ 11486459 w 12117505"/>
              <a:gd name="connsiteY18" fmla="*/ 104329 h 6220250"/>
              <a:gd name="connsiteX19" fmla="*/ 10223511 w 12117505"/>
              <a:gd name="connsiteY19" fmla="*/ 90298 h 6220250"/>
              <a:gd name="connsiteX20" fmla="*/ 7599878 w 12117505"/>
              <a:gd name="connsiteY20" fmla="*/ 65149 h 6220250"/>
              <a:gd name="connsiteX21" fmla="*/ 2161267 w 12117505"/>
              <a:gd name="connsiteY21" fmla="*/ 19141 h 6220250"/>
              <a:gd name="connsiteX0" fmla="*/ 2161267 w 12117505"/>
              <a:gd name="connsiteY0" fmla="*/ 0 h 6201109"/>
              <a:gd name="connsiteX1" fmla="*/ 705111 w 12117505"/>
              <a:gd name="connsiteY1" fmla="*/ 15164 h 6201109"/>
              <a:gd name="connsiteX2" fmla="*/ 0 w 12117505"/>
              <a:gd name="connsiteY2" fmla="*/ 120954 h 6201109"/>
              <a:gd name="connsiteX3" fmla="*/ 0 w 12117505"/>
              <a:gd name="connsiteY3" fmla="*/ 879244 h 6201109"/>
              <a:gd name="connsiteX4" fmla="*/ 4597 w 12117505"/>
              <a:gd name="connsiteY4" fmla="*/ 879244 h 6201109"/>
              <a:gd name="connsiteX5" fmla="*/ 88972 w 12117505"/>
              <a:gd name="connsiteY5" fmla="*/ 3493946 h 6201109"/>
              <a:gd name="connsiteX6" fmla="*/ 148480 w 12117505"/>
              <a:gd name="connsiteY6" fmla="*/ 5900939 h 6201109"/>
              <a:gd name="connsiteX7" fmla="*/ 3319168 w 12117505"/>
              <a:gd name="connsiteY7" fmla="*/ 5903475 h 6201109"/>
              <a:gd name="connsiteX8" fmla="*/ 4308929 w 12117505"/>
              <a:gd name="connsiteY8" fmla="*/ 5896815 h 6201109"/>
              <a:gd name="connsiteX9" fmla="*/ 5308288 w 12117505"/>
              <a:gd name="connsiteY9" fmla="*/ 5907908 h 6201109"/>
              <a:gd name="connsiteX10" fmla="*/ 5707509 w 12117505"/>
              <a:gd name="connsiteY10" fmla="*/ 6201109 h 6201109"/>
              <a:gd name="connsiteX11" fmla="*/ 6071394 w 12117505"/>
              <a:gd name="connsiteY11" fmla="*/ 5887212 h 6201109"/>
              <a:gd name="connsiteX12" fmla="*/ 9098386 w 12117505"/>
              <a:gd name="connsiteY12" fmla="*/ 5881722 h 6201109"/>
              <a:gd name="connsiteX13" fmla="*/ 10007288 w 12117505"/>
              <a:gd name="connsiteY13" fmla="*/ 5884597 h 6201109"/>
              <a:gd name="connsiteX14" fmla="*/ 10927227 w 12117505"/>
              <a:gd name="connsiteY14" fmla="*/ 5892464 h 6201109"/>
              <a:gd name="connsiteX15" fmla="*/ 12085310 w 12117505"/>
              <a:gd name="connsiteY15" fmla="*/ 5891418 h 6201109"/>
              <a:gd name="connsiteX16" fmla="*/ 12063456 w 12117505"/>
              <a:gd name="connsiteY16" fmla="*/ 2591772 h 6201109"/>
              <a:gd name="connsiteX17" fmla="*/ 12054104 w 12117505"/>
              <a:gd name="connsiteY17" fmla="*/ 146411 h 6201109"/>
              <a:gd name="connsiteX18" fmla="*/ 11486459 w 12117505"/>
              <a:gd name="connsiteY18" fmla="*/ 85188 h 6201109"/>
              <a:gd name="connsiteX19" fmla="*/ 10223511 w 12117505"/>
              <a:gd name="connsiteY19" fmla="*/ 71157 h 6201109"/>
              <a:gd name="connsiteX20" fmla="*/ 7599878 w 12117505"/>
              <a:gd name="connsiteY20" fmla="*/ 46008 h 6201109"/>
              <a:gd name="connsiteX21" fmla="*/ 2161267 w 12117505"/>
              <a:gd name="connsiteY21" fmla="*/ 0 h 6201109"/>
              <a:gd name="connsiteX0" fmla="*/ 2695196 w 12117505"/>
              <a:gd name="connsiteY0" fmla="*/ 36292 h 6185945"/>
              <a:gd name="connsiteX1" fmla="*/ 705111 w 12117505"/>
              <a:gd name="connsiteY1" fmla="*/ 0 h 6185945"/>
              <a:gd name="connsiteX2" fmla="*/ 0 w 12117505"/>
              <a:gd name="connsiteY2" fmla="*/ 105790 h 6185945"/>
              <a:gd name="connsiteX3" fmla="*/ 0 w 12117505"/>
              <a:gd name="connsiteY3" fmla="*/ 864080 h 6185945"/>
              <a:gd name="connsiteX4" fmla="*/ 4597 w 12117505"/>
              <a:gd name="connsiteY4" fmla="*/ 864080 h 6185945"/>
              <a:gd name="connsiteX5" fmla="*/ 88972 w 12117505"/>
              <a:gd name="connsiteY5" fmla="*/ 3478782 h 6185945"/>
              <a:gd name="connsiteX6" fmla="*/ 148480 w 12117505"/>
              <a:gd name="connsiteY6" fmla="*/ 5885775 h 6185945"/>
              <a:gd name="connsiteX7" fmla="*/ 3319168 w 12117505"/>
              <a:gd name="connsiteY7" fmla="*/ 5888311 h 6185945"/>
              <a:gd name="connsiteX8" fmla="*/ 4308929 w 12117505"/>
              <a:gd name="connsiteY8" fmla="*/ 5881651 h 6185945"/>
              <a:gd name="connsiteX9" fmla="*/ 5308288 w 12117505"/>
              <a:gd name="connsiteY9" fmla="*/ 5892744 h 6185945"/>
              <a:gd name="connsiteX10" fmla="*/ 5707509 w 12117505"/>
              <a:gd name="connsiteY10" fmla="*/ 6185945 h 6185945"/>
              <a:gd name="connsiteX11" fmla="*/ 6071394 w 12117505"/>
              <a:gd name="connsiteY11" fmla="*/ 5872048 h 6185945"/>
              <a:gd name="connsiteX12" fmla="*/ 9098386 w 12117505"/>
              <a:gd name="connsiteY12" fmla="*/ 5866558 h 6185945"/>
              <a:gd name="connsiteX13" fmla="*/ 10007288 w 12117505"/>
              <a:gd name="connsiteY13" fmla="*/ 5869433 h 6185945"/>
              <a:gd name="connsiteX14" fmla="*/ 10927227 w 12117505"/>
              <a:gd name="connsiteY14" fmla="*/ 5877300 h 6185945"/>
              <a:gd name="connsiteX15" fmla="*/ 12085310 w 12117505"/>
              <a:gd name="connsiteY15" fmla="*/ 5876254 h 6185945"/>
              <a:gd name="connsiteX16" fmla="*/ 12063456 w 12117505"/>
              <a:gd name="connsiteY16" fmla="*/ 2576608 h 6185945"/>
              <a:gd name="connsiteX17" fmla="*/ 12054104 w 12117505"/>
              <a:gd name="connsiteY17" fmla="*/ 131247 h 6185945"/>
              <a:gd name="connsiteX18" fmla="*/ 11486459 w 12117505"/>
              <a:gd name="connsiteY18" fmla="*/ 70024 h 6185945"/>
              <a:gd name="connsiteX19" fmla="*/ 10223511 w 12117505"/>
              <a:gd name="connsiteY19" fmla="*/ 55993 h 6185945"/>
              <a:gd name="connsiteX20" fmla="*/ 7599878 w 12117505"/>
              <a:gd name="connsiteY20" fmla="*/ 30844 h 6185945"/>
              <a:gd name="connsiteX21" fmla="*/ 2695196 w 12117505"/>
              <a:gd name="connsiteY21" fmla="*/ 36292 h 6185945"/>
              <a:gd name="connsiteX0" fmla="*/ 2695196 w 12117505"/>
              <a:gd name="connsiteY0" fmla="*/ 5448 h 6155101"/>
              <a:gd name="connsiteX1" fmla="*/ 604999 w 12117505"/>
              <a:gd name="connsiteY1" fmla="*/ 37768 h 6155101"/>
              <a:gd name="connsiteX2" fmla="*/ 0 w 12117505"/>
              <a:gd name="connsiteY2" fmla="*/ 74946 h 6155101"/>
              <a:gd name="connsiteX3" fmla="*/ 0 w 12117505"/>
              <a:gd name="connsiteY3" fmla="*/ 833236 h 6155101"/>
              <a:gd name="connsiteX4" fmla="*/ 4597 w 12117505"/>
              <a:gd name="connsiteY4" fmla="*/ 833236 h 6155101"/>
              <a:gd name="connsiteX5" fmla="*/ 88972 w 12117505"/>
              <a:gd name="connsiteY5" fmla="*/ 3447938 h 6155101"/>
              <a:gd name="connsiteX6" fmla="*/ 148480 w 12117505"/>
              <a:gd name="connsiteY6" fmla="*/ 5854931 h 6155101"/>
              <a:gd name="connsiteX7" fmla="*/ 3319168 w 12117505"/>
              <a:gd name="connsiteY7" fmla="*/ 5857467 h 6155101"/>
              <a:gd name="connsiteX8" fmla="*/ 4308929 w 12117505"/>
              <a:gd name="connsiteY8" fmla="*/ 5850807 h 6155101"/>
              <a:gd name="connsiteX9" fmla="*/ 5308288 w 12117505"/>
              <a:gd name="connsiteY9" fmla="*/ 5861900 h 6155101"/>
              <a:gd name="connsiteX10" fmla="*/ 5707509 w 12117505"/>
              <a:gd name="connsiteY10" fmla="*/ 6155101 h 6155101"/>
              <a:gd name="connsiteX11" fmla="*/ 6071394 w 12117505"/>
              <a:gd name="connsiteY11" fmla="*/ 5841204 h 6155101"/>
              <a:gd name="connsiteX12" fmla="*/ 9098386 w 12117505"/>
              <a:gd name="connsiteY12" fmla="*/ 5835714 h 6155101"/>
              <a:gd name="connsiteX13" fmla="*/ 10007288 w 12117505"/>
              <a:gd name="connsiteY13" fmla="*/ 5838589 h 6155101"/>
              <a:gd name="connsiteX14" fmla="*/ 10927227 w 12117505"/>
              <a:gd name="connsiteY14" fmla="*/ 5846456 h 6155101"/>
              <a:gd name="connsiteX15" fmla="*/ 12085310 w 12117505"/>
              <a:gd name="connsiteY15" fmla="*/ 5845410 h 6155101"/>
              <a:gd name="connsiteX16" fmla="*/ 12063456 w 12117505"/>
              <a:gd name="connsiteY16" fmla="*/ 2545764 h 6155101"/>
              <a:gd name="connsiteX17" fmla="*/ 12054104 w 12117505"/>
              <a:gd name="connsiteY17" fmla="*/ 100403 h 6155101"/>
              <a:gd name="connsiteX18" fmla="*/ 11486459 w 12117505"/>
              <a:gd name="connsiteY18" fmla="*/ 39180 h 6155101"/>
              <a:gd name="connsiteX19" fmla="*/ 10223511 w 12117505"/>
              <a:gd name="connsiteY19" fmla="*/ 25149 h 6155101"/>
              <a:gd name="connsiteX20" fmla="*/ 7599878 w 12117505"/>
              <a:gd name="connsiteY20" fmla="*/ 0 h 6155101"/>
              <a:gd name="connsiteX21" fmla="*/ 2695196 w 12117505"/>
              <a:gd name="connsiteY21" fmla="*/ 5448 h 6155101"/>
              <a:gd name="connsiteX0" fmla="*/ 2695196 w 12117505"/>
              <a:gd name="connsiteY0" fmla="*/ 5448 h 6155101"/>
              <a:gd name="connsiteX1" fmla="*/ 604999 w 12117505"/>
              <a:gd name="connsiteY1" fmla="*/ 37768 h 6155101"/>
              <a:gd name="connsiteX2" fmla="*/ 0 w 12117505"/>
              <a:gd name="connsiteY2" fmla="*/ 74946 h 6155101"/>
              <a:gd name="connsiteX3" fmla="*/ 0 w 12117505"/>
              <a:gd name="connsiteY3" fmla="*/ 833236 h 6155101"/>
              <a:gd name="connsiteX4" fmla="*/ 4597 w 12117505"/>
              <a:gd name="connsiteY4" fmla="*/ 833236 h 6155101"/>
              <a:gd name="connsiteX5" fmla="*/ 88972 w 12117505"/>
              <a:gd name="connsiteY5" fmla="*/ 3447938 h 6155101"/>
              <a:gd name="connsiteX6" fmla="*/ 148480 w 12117505"/>
              <a:gd name="connsiteY6" fmla="*/ 5854931 h 6155101"/>
              <a:gd name="connsiteX7" fmla="*/ 3319168 w 12117505"/>
              <a:gd name="connsiteY7" fmla="*/ 5857467 h 6155101"/>
              <a:gd name="connsiteX8" fmla="*/ 4308929 w 12117505"/>
              <a:gd name="connsiteY8" fmla="*/ 5850807 h 6155101"/>
              <a:gd name="connsiteX9" fmla="*/ 5308288 w 12117505"/>
              <a:gd name="connsiteY9" fmla="*/ 5861900 h 6155101"/>
              <a:gd name="connsiteX10" fmla="*/ 5707509 w 12117505"/>
              <a:gd name="connsiteY10" fmla="*/ 6155101 h 6155101"/>
              <a:gd name="connsiteX11" fmla="*/ 6254140 w 12117505"/>
              <a:gd name="connsiteY11" fmla="*/ 5841204 h 6155101"/>
              <a:gd name="connsiteX12" fmla="*/ 9098386 w 12117505"/>
              <a:gd name="connsiteY12" fmla="*/ 5835714 h 6155101"/>
              <a:gd name="connsiteX13" fmla="*/ 10007288 w 12117505"/>
              <a:gd name="connsiteY13" fmla="*/ 5838589 h 6155101"/>
              <a:gd name="connsiteX14" fmla="*/ 10927227 w 12117505"/>
              <a:gd name="connsiteY14" fmla="*/ 5846456 h 6155101"/>
              <a:gd name="connsiteX15" fmla="*/ 12085310 w 12117505"/>
              <a:gd name="connsiteY15" fmla="*/ 5845410 h 6155101"/>
              <a:gd name="connsiteX16" fmla="*/ 12063456 w 12117505"/>
              <a:gd name="connsiteY16" fmla="*/ 2545764 h 6155101"/>
              <a:gd name="connsiteX17" fmla="*/ 12054104 w 12117505"/>
              <a:gd name="connsiteY17" fmla="*/ 100403 h 6155101"/>
              <a:gd name="connsiteX18" fmla="*/ 11486459 w 12117505"/>
              <a:gd name="connsiteY18" fmla="*/ 39180 h 6155101"/>
              <a:gd name="connsiteX19" fmla="*/ 10223511 w 12117505"/>
              <a:gd name="connsiteY19" fmla="*/ 25149 h 6155101"/>
              <a:gd name="connsiteX20" fmla="*/ 7599878 w 12117505"/>
              <a:gd name="connsiteY20" fmla="*/ 0 h 6155101"/>
              <a:gd name="connsiteX21" fmla="*/ 2695196 w 12117505"/>
              <a:gd name="connsiteY21" fmla="*/ 5448 h 6155101"/>
              <a:gd name="connsiteX0" fmla="*/ 2695196 w 12117505"/>
              <a:gd name="connsiteY0" fmla="*/ 5448 h 6210525"/>
              <a:gd name="connsiteX1" fmla="*/ 604999 w 12117505"/>
              <a:gd name="connsiteY1" fmla="*/ 37768 h 6210525"/>
              <a:gd name="connsiteX2" fmla="*/ 0 w 12117505"/>
              <a:gd name="connsiteY2" fmla="*/ 74946 h 6210525"/>
              <a:gd name="connsiteX3" fmla="*/ 0 w 12117505"/>
              <a:gd name="connsiteY3" fmla="*/ 833236 h 6210525"/>
              <a:gd name="connsiteX4" fmla="*/ 4597 w 12117505"/>
              <a:gd name="connsiteY4" fmla="*/ 833236 h 6210525"/>
              <a:gd name="connsiteX5" fmla="*/ 88972 w 12117505"/>
              <a:gd name="connsiteY5" fmla="*/ 3447938 h 6210525"/>
              <a:gd name="connsiteX6" fmla="*/ 148480 w 12117505"/>
              <a:gd name="connsiteY6" fmla="*/ 5854931 h 6210525"/>
              <a:gd name="connsiteX7" fmla="*/ 3319168 w 12117505"/>
              <a:gd name="connsiteY7" fmla="*/ 5857467 h 6210525"/>
              <a:gd name="connsiteX8" fmla="*/ 4308929 w 12117505"/>
              <a:gd name="connsiteY8" fmla="*/ 5850807 h 6210525"/>
              <a:gd name="connsiteX9" fmla="*/ 5308288 w 12117505"/>
              <a:gd name="connsiteY9" fmla="*/ 5861900 h 6210525"/>
              <a:gd name="connsiteX10" fmla="*/ 5877202 w 12117505"/>
              <a:gd name="connsiteY10" fmla="*/ 6210525 h 6210525"/>
              <a:gd name="connsiteX11" fmla="*/ 6254140 w 12117505"/>
              <a:gd name="connsiteY11" fmla="*/ 5841204 h 6210525"/>
              <a:gd name="connsiteX12" fmla="*/ 9098386 w 12117505"/>
              <a:gd name="connsiteY12" fmla="*/ 5835714 h 6210525"/>
              <a:gd name="connsiteX13" fmla="*/ 10007288 w 12117505"/>
              <a:gd name="connsiteY13" fmla="*/ 5838589 h 6210525"/>
              <a:gd name="connsiteX14" fmla="*/ 10927227 w 12117505"/>
              <a:gd name="connsiteY14" fmla="*/ 5846456 h 6210525"/>
              <a:gd name="connsiteX15" fmla="*/ 12085310 w 12117505"/>
              <a:gd name="connsiteY15" fmla="*/ 5845410 h 6210525"/>
              <a:gd name="connsiteX16" fmla="*/ 12063456 w 12117505"/>
              <a:gd name="connsiteY16" fmla="*/ 2545764 h 6210525"/>
              <a:gd name="connsiteX17" fmla="*/ 12054104 w 12117505"/>
              <a:gd name="connsiteY17" fmla="*/ 100403 h 6210525"/>
              <a:gd name="connsiteX18" fmla="*/ 11486459 w 12117505"/>
              <a:gd name="connsiteY18" fmla="*/ 39180 h 6210525"/>
              <a:gd name="connsiteX19" fmla="*/ 10223511 w 12117505"/>
              <a:gd name="connsiteY19" fmla="*/ 25149 h 6210525"/>
              <a:gd name="connsiteX20" fmla="*/ 7599878 w 12117505"/>
              <a:gd name="connsiteY20" fmla="*/ 0 h 6210525"/>
              <a:gd name="connsiteX21" fmla="*/ 2695196 w 12117505"/>
              <a:gd name="connsiteY21" fmla="*/ 5448 h 6210525"/>
              <a:gd name="connsiteX0" fmla="*/ 2695196 w 12117505"/>
              <a:gd name="connsiteY0" fmla="*/ 5448 h 6259020"/>
              <a:gd name="connsiteX1" fmla="*/ 604999 w 12117505"/>
              <a:gd name="connsiteY1" fmla="*/ 37768 h 6259020"/>
              <a:gd name="connsiteX2" fmla="*/ 0 w 12117505"/>
              <a:gd name="connsiteY2" fmla="*/ 74946 h 6259020"/>
              <a:gd name="connsiteX3" fmla="*/ 0 w 12117505"/>
              <a:gd name="connsiteY3" fmla="*/ 833236 h 6259020"/>
              <a:gd name="connsiteX4" fmla="*/ 4597 w 12117505"/>
              <a:gd name="connsiteY4" fmla="*/ 833236 h 6259020"/>
              <a:gd name="connsiteX5" fmla="*/ 88972 w 12117505"/>
              <a:gd name="connsiteY5" fmla="*/ 3447938 h 6259020"/>
              <a:gd name="connsiteX6" fmla="*/ 148480 w 12117505"/>
              <a:gd name="connsiteY6" fmla="*/ 5854931 h 6259020"/>
              <a:gd name="connsiteX7" fmla="*/ 3319168 w 12117505"/>
              <a:gd name="connsiteY7" fmla="*/ 5857467 h 6259020"/>
              <a:gd name="connsiteX8" fmla="*/ 4308929 w 12117505"/>
              <a:gd name="connsiteY8" fmla="*/ 5850807 h 6259020"/>
              <a:gd name="connsiteX9" fmla="*/ 5308288 w 12117505"/>
              <a:gd name="connsiteY9" fmla="*/ 5861900 h 6259020"/>
              <a:gd name="connsiteX10" fmla="*/ 5903311 w 12117505"/>
              <a:gd name="connsiteY10" fmla="*/ 6259020 h 6259020"/>
              <a:gd name="connsiteX11" fmla="*/ 6254140 w 12117505"/>
              <a:gd name="connsiteY11" fmla="*/ 5841204 h 6259020"/>
              <a:gd name="connsiteX12" fmla="*/ 9098386 w 12117505"/>
              <a:gd name="connsiteY12" fmla="*/ 5835714 h 6259020"/>
              <a:gd name="connsiteX13" fmla="*/ 10007288 w 12117505"/>
              <a:gd name="connsiteY13" fmla="*/ 5838589 h 6259020"/>
              <a:gd name="connsiteX14" fmla="*/ 10927227 w 12117505"/>
              <a:gd name="connsiteY14" fmla="*/ 5846456 h 6259020"/>
              <a:gd name="connsiteX15" fmla="*/ 12085310 w 12117505"/>
              <a:gd name="connsiteY15" fmla="*/ 5845410 h 6259020"/>
              <a:gd name="connsiteX16" fmla="*/ 12063456 w 12117505"/>
              <a:gd name="connsiteY16" fmla="*/ 2545764 h 6259020"/>
              <a:gd name="connsiteX17" fmla="*/ 12054104 w 12117505"/>
              <a:gd name="connsiteY17" fmla="*/ 100403 h 6259020"/>
              <a:gd name="connsiteX18" fmla="*/ 11486459 w 12117505"/>
              <a:gd name="connsiteY18" fmla="*/ 39180 h 6259020"/>
              <a:gd name="connsiteX19" fmla="*/ 10223511 w 12117505"/>
              <a:gd name="connsiteY19" fmla="*/ 25149 h 6259020"/>
              <a:gd name="connsiteX20" fmla="*/ 7599878 w 12117505"/>
              <a:gd name="connsiteY20" fmla="*/ 0 h 6259020"/>
              <a:gd name="connsiteX21" fmla="*/ 2695196 w 12117505"/>
              <a:gd name="connsiteY21" fmla="*/ 5448 h 6259020"/>
              <a:gd name="connsiteX0" fmla="*/ 2695196 w 12117505"/>
              <a:gd name="connsiteY0" fmla="*/ 5448 h 6259020"/>
              <a:gd name="connsiteX1" fmla="*/ 604999 w 12117505"/>
              <a:gd name="connsiteY1" fmla="*/ 37768 h 6259020"/>
              <a:gd name="connsiteX2" fmla="*/ 0 w 12117505"/>
              <a:gd name="connsiteY2" fmla="*/ 74946 h 6259020"/>
              <a:gd name="connsiteX3" fmla="*/ 0 w 12117505"/>
              <a:gd name="connsiteY3" fmla="*/ 833236 h 6259020"/>
              <a:gd name="connsiteX4" fmla="*/ 4597 w 12117505"/>
              <a:gd name="connsiteY4" fmla="*/ 833236 h 6259020"/>
              <a:gd name="connsiteX5" fmla="*/ 88972 w 12117505"/>
              <a:gd name="connsiteY5" fmla="*/ 3447938 h 6259020"/>
              <a:gd name="connsiteX6" fmla="*/ 148480 w 12117505"/>
              <a:gd name="connsiteY6" fmla="*/ 5854931 h 6259020"/>
              <a:gd name="connsiteX7" fmla="*/ 3319168 w 12117505"/>
              <a:gd name="connsiteY7" fmla="*/ 5857467 h 6259020"/>
              <a:gd name="connsiteX8" fmla="*/ 4308929 w 12117505"/>
              <a:gd name="connsiteY8" fmla="*/ 5850807 h 6259020"/>
              <a:gd name="connsiteX9" fmla="*/ 5308288 w 12117505"/>
              <a:gd name="connsiteY9" fmla="*/ 5861900 h 6259020"/>
              <a:gd name="connsiteX10" fmla="*/ 5903311 w 12117505"/>
              <a:gd name="connsiteY10" fmla="*/ 6259020 h 6259020"/>
              <a:gd name="connsiteX11" fmla="*/ 6358569 w 12117505"/>
              <a:gd name="connsiteY11" fmla="*/ 5841208 h 6259020"/>
              <a:gd name="connsiteX12" fmla="*/ 9098386 w 12117505"/>
              <a:gd name="connsiteY12" fmla="*/ 5835714 h 6259020"/>
              <a:gd name="connsiteX13" fmla="*/ 10007288 w 12117505"/>
              <a:gd name="connsiteY13" fmla="*/ 5838589 h 6259020"/>
              <a:gd name="connsiteX14" fmla="*/ 10927227 w 12117505"/>
              <a:gd name="connsiteY14" fmla="*/ 5846456 h 6259020"/>
              <a:gd name="connsiteX15" fmla="*/ 12085310 w 12117505"/>
              <a:gd name="connsiteY15" fmla="*/ 5845410 h 6259020"/>
              <a:gd name="connsiteX16" fmla="*/ 12063456 w 12117505"/>
              <a:gd name="connsiteY16" fmla="*/ 2545764 h 6259020"/>
              <a:gd name="connsiteX17" fmla="*/ 12054104 w 12117505"/>
              <a:gd name="connsiteY17" fmla="*/ 100403 h 6259020"/>
              <a:gd name="connsiteX18" fmla="*/ 11486459 w 12117505"/>
              <a:gd name="connsiteY18" fmla="*/ 39180 h 6259020"/>
              <a:gd name="connsiteX19" fmla="*/ 10223511 w 12117505"/>
              <a:gd name="connsiteY19" fmla="*/ 25149 h 6259020"/>
              <a:gd name="connsiteX20" fmla="*/ 7599878 w 12117505"/>
              <a:gd name="connsiteY20" fmla="*/ 0 h 6259020"/>
              <a:gd name="connsiteX21" fmla="*/ 2695196 w 12117505"/>
              <a:gd name="connsiteY21" fmla="*/ 5448 h 625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7505" h="6259020">
                <a:moveTo>
                  <a:pt x="2695196" y="5448"/>
                </a:moveTo>
                <a:lnTo>
                  <a:pt x="604999" y="37768"/>
                </a:lnTo>
                <a:cubicBezTo>
                  <a:pt x="485777" y="44401"/>
                  <a:pt x="30881" y="27994"/>
                  <a:pt x="0" y="74946"/>
                </a:cubicBezTo>
                <a:lnTo>
                  <a:pt x="0" y="833236"/>
                </a:lnTo>
                <a:lnTo>
                  <a:pt x="4597" y="833236"/>
                </a:lnTo>
                <a:cubicBezTo>
                  <a:pt x="19426" y="1269020"/>
                  <a:pt x="64992" y="2610989"/>
                  <a:pt x="88972" y="3447938"/>
                </a:cubicBezTo>
                <a:cubicBezTo>
                  <a:pt x="105117" y="5555727"/>
                  <a:pt x="7283" y="5882511"/>
                  <a:pt x="148480" y="5854931"/>
                </a:cubicBezTo>
                <a:cubicBezTo>
                  <a:pt x="1104834" y="5841902"/>
                  <a:pt x="1937287" y="5880951"/>
                  <a:pt x="3319168" y="5857467"/>
                </a:cubicBezTo>
                <a:lnTo>
                  <a:pt x="4308929" y="5850807"/>
                </a:lnTo>
                <a:lnTo>
                  <a:pt x="5308288" y="5861900"/>
                </a:lnTo>
                <a:cubicBezTo>
                  <a:pt x="5547231" y="6002161"/>
                  <a:pt x="5692022" y="6126648"/>
                  <a:pt x="5903311" y="6259020"/>
                </a:cubicBezTo>
                <a:cubicBezTo>
                  <a:pt x="6036995" y="6157144"/>
                  <a:pt x="6233063" y="5970792"/>
                  <a:pt x="6358569" y="5841208"/>
                </a:cubicBezTo>
                <a:cubicBezTo>
                  <a:pt x="6445558" y="5838468"/>
                  <a:pt x="8737174" y="5842629"/>
                  <a:pt x="9098386" y="5835714"/>
                </a:cubicBezTo>
                <a:lnTo>
                  <a:pt x="10007288" y="5838589"/>
                </a:lnTo>
                <a:lnTo>
                  <a:pt x="10927227" y="5846456"/>
                </a:lnTo>
                <a:cubicBezTo>
                  <a:pt x="11284890" y="5836792"/>
                  <a:pt x="12058379" y="5889163"/>
                  <a:pt x="12085310" y="5845410"/>
                </a:cubicBezTo>
                <a:cubicBezTo>
                  <a:pt x="12123753" y="5639890"/>
                  <a:pt x="12050112" y="4331065"/>
                  <a:pt x="12063456" y="2545764"/>
                </a:cubicBezTo>
                <a:cubicBezTo>
                  <a:pt x="12111817" y="1464496"/>
                  <a:pt x="12159998" y="515808"/>
                  <a:pt x="12054104" y="100403"/>
                </a:cubicBezTo>
                <a:cubicBezTo>
                  <a:pt x="12029550" y="4082"/>
                  <a:pt x="11791558" y="51722"/>
                  <a:pt x="11486459" y="39180"/>
                </a:cubicBezTo>
                <a:cubicBezTo>
                  <a:pt x="11181360" y="26638"/>
                  <a:pt x="10644494" y="29826"/>
                  <a:pt x="10223511" y="25149"/>
                </a:cubicBezTo>
                <a:lnTo>
                  <a:pt x="7599878" y="0"/>
                </a:lnTo>
                <a:lnTo>
                  <a:pt x="2695196" y="5448"/>
                </a:lnTo>
                <a:close/>
              </a:path>
            </a:pathLst>
          </a:custGeom>
          <a:solidFill>
            <a:schemeClr val="bg1"/>
          </a:solidFill>
          <a:ln w="19050"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id="{45D11A2A-27EA-453B-9A61-585A893F3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608530" y="1152366"/>
            <a:ext cx="4728955" cy="4459758"/>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196455 w 12114253"/>
              <a:gd name="connsiteY11" fmla="*/ 5908410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141474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236797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92239 w 12114253"/>
              <a:gd name="connsiteY11" fmla="*/ 5912762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3319168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13512"/>
              <a:gd name="connsiteY0" fmla="*/ 25991 h 6257002"/>
              <a:gd name="connsiteX1" fmla="*/ 304663 w 12113512"/>
              <a:gd name="connsiteY1" fmla="*/ 36752 h 6257002"/>
              <a:gd name="connsiteX2" fmla="*/ 0 w 12113512"/>
              <a:gd name="connsiteY2" fmla="*/ 73933 h 6257002"/>
              <a:gd name="connsiteX3" fmla="*/ 0 w 12113512"/>
              <a:gd name="connsiteY3" fmla="*/ 935137 h 6257002"/>
              <a:gd name="connsiteX4" fmla="*/ 4597 w 12113512"/>
              <a:gd name="connsiteY4" fmla="*/ 935137 h 6257002"/>
              <a:gd name="connsiteX5" fmla="*/ 88972 w 12113512"/>
              <a:gd name="connsiteY5" fmla="*/ 3549839 h 6257002"/>
              <a:gd name="connsiteX6" fmla="*/ 148480 w 12113512"/>
              <a:gd name="connsiteY6" fmla="*/ 5956832 h 6257002"/>
              <a:gd name="connsiteX7" fmla="*/ 3319168 w 12113512"/>
              <a:gd name="connsiteY7" fmla="*/ 5959368 h 6257002"/>
              <a:gd name="connsiteX8" fmla="*/ 4308929 w 12113512"/>
              <a:gd name="connsiteY8" fmla="*/ 5952708 h 6257002"/>
              <a:gd name="connsiteX9" fmla="*/ 5308288 w 12113512"/>
              <a:gd name="connsiteY9" fmla="*/ 5963801 h 6257002"/>
              <a:gd name="connsiteX10" fmla="*/ 5707509 w 12113512"/>
              <a:gd name="connsiteY10" fmla="*/ 6257002 h 6257002"/>
              <a:gd name="connsiteX11" fmla="*/ 6071394 w 12113512"/>
              <a:gd name="connsiteY11" fmla="*/ 5943105 h 6257002"/>
              <a:gd name="connsiteX12" fmla="*/ 9098386 w 12113512"/>
              <a:gd name="connsiteY12" fmla="*/ 5937615 h 6257002"/>
              <a:gd name="connsiteX13" fmla="*/ 10007288 w 12113512"/>
              <a:gd name="connsiteY13" fmla="*/ 5940490 h 6257002"/>
              <a:gd name="connsiteX14" fmla="*/ 10927227 w 12113512"/>
              <a:gd name="connsiteY14" fmla="*/ 5948357 h 6257002"/>
              <a:gd name="connsiteX15" fmla="*/ 12085310 w 12113512"/>
              <a:gd name="connsiteY15" fmla="*/ 5947311 h 6257002"/>
              <a:gd name="connsiteX16" fmla="*/ 12063456 w 12113512"/>
              <a:gd name="connsiteY16" fmla="*/ 2647665 h 6257002"/>
              <a:gd name="connsiteX17" fmla="*/ 12054104 w 12113512"/>
              <a:gd name="connsiteY17" fmla="*/ 202304 h 6257002"/>
              <a:gd name="connsiteX18" fmla="*/ 11486459 w 12113512"/>
              <a:gd name="connsiteY18" fmla="*/ 141081 h 6257002"/>
              <a:gd name="connsiteX19" fmla="*/ 10259313 w 12113512"/>
              <a:gd name="connsiteY19" fmla="*/ 127050 h 6257002"/>
              <a:gd name="connsiteX20" fmla="*/ 7599878 w 12113512"/>
              <a:gd name="connsiteY20" fmla="*/ 101901 h 6257002"/>
              <a:gd name="connsiteX21" fmla="*/ 1892744 w 12113512"/>
              <a:gd name="connsiteY21" fmla="*/ 25991 h 6257002"/>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59313 w 12117505"/>
              <a:gd name="connsiteY19" fmla="*/ 101059 h 6231011"/>
              <a:gd name="connsiteX20" fmla="*/ 7599878 w 12117505"/>
              <a:gd name="connsiteY20" fmla="*/ 75910 h 6231011"/>
              <a:gd name="connsiteX21" fmla="*/ 1892744 w 12117505"/>
              <a:gd name="connsiteY21" fmla="*/ 0 h 6231011"/>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23511 w 12117505"/>
              <a:gd name="connsiteY19" fmla="*/ 101059 h 6231011"/>
              <a:gd name="connsiteX20" fmla="*/ 7599878 w 12117505"/>
              <a:gd name="connsiteY20" fmla="*/ 75910 h 6231011"/>
              <a:gd name="connsiteX21" fmla="*/ 1892744 w 12117505"/>
              <a:gd name="connsiteY21" fmla="*/ 0 h 6231011"/>
              <a:gd name="connsiteX0" fmla="*/ 2161267 w 12117505"/>
              <a:gd name="connsiteY0" fmla="*/ 19141 h 6220250"/>
              <a:gd name="connsiteX1" fmla="*/ 304663 w 12117505"/>
              <a:gd name="connsiteY1" fmla="*/ 0 h 6220250"/>
              <a:gd name="connsiteX2" fmla="*/ 0 w 12117505"/>
              <a:gd name="connsiteY2" fmla="*/ 37181 h 6220250"/>
              <a:gd name="connsiteX3" fmla="*/ 0 w 12117505"/>
              <a:gd name="connsiteY3" fmla="*/ 898385 h 6220250"/>
              <a:gd name="connsiteX4" fmla="*/ 4597 w 12117505"/>
              <a:gd name="connsiteY4" fmla="*/ 898385 h 6220250"/>
              <a:gd name="connsiteX5" fmla="*/ 88972 w 12117505"/>
              <a:gd name="connsiteY5" fmla="*/ 3513087 h 6220250"/>
              <a:gd name="connsiteX6" fmla="*/ 148480 w 12117505"/>
              <a:gd name="connsiteY6" fmla="*/ 5920080 h 6220250"/>
              <a:gd name="connsiteX7" fmla="*/ 3319168 w 12117505"/>
              <a:gd name="connsiteY7" fmla="*/ 5922616 h 6220250"/>
              <a:gd name="connsiteX8" fmla="*/ 4308929 w 12117505"/>
              <a:gd name="connsiteY8" fmla="*/ 5915956 h 6220250"/>
              <a:gd name="connsiteX9" fmla="*/ 5308288 w 12117505"/>
              <a:gd name="connsiteY9" fmla="*/ 5927049 h 6220250"/>
              <a:gd name="connsiteX10" fmla="*/ 5707509 w 12117505"/>
              <a:gd name="connsiteY10" fmla="*/ 6220250 h 6220250"/>
              <a:gd name="connsiteX11" fmla="*/ 6071394 w 12117505"/>
              <a:gd name="connsiteY11" fmla="*/ 5906353 h 6220250"/>
              <a:gd name="connsiteX12" fmla="*/ 9098386 w 12117505"/>
              <a:gd name="connsiteY12" fmla="*/ 5900863 h 6220250"/>
              <a:gd name="connsiteX13" fmla="*/ 10007288 w 12117505"/>
              <a:gd name="connsiteY13" fmla="*/ 5903738 h 6220250"/>
              <a:gd name="connsiteX14" fmla="*/ 10927227 w 12117505"/>
              <a:gd name="connsiteY14" fmla="*/ 5911605 h 6220250"/>
              <a:gd name="connsiteX15" fmla="*/ 12085310 w 12117505"/>
              <a:gd name="connsiteY15" fmla="*/ 5910559 h 6220250"/>
              <a:gd name="connsiteX16" fmla="*/ 12063456 w 12117505"/>
              <a:gd name="connsiteY16" fmla="*/ 2610913 h 6220250"/>
              <a:gd name="connsiteX17" fmla="*/ 12054104 w 12117505"/>
              <a:gd name="connsiteY17" fmla="*/ 165552 h 6220250"/>
              <a:gd name="connsiteX18" fmla="*/ 11486459 w 12117505"/>
              <a:gd name="connsiteY18" fmla="*/ 104329 h 6220250"/>
              <a:gd name="connsiteX19" fmla="*/ 10223511 w 12117505"/>
              <a:gd name="connsiteY19" fmla="*/ 90298 h 6220250"/>
              <a:gd name="connsiteX20" fmla="*/ 7599878 w 12117505"/>
              <a:gd name="connsiteY20" fmla="*/ 65149 h 6220250"/>
              <a:gd name="connsiteX21" fmla="*/ 2161267 w 12117505"/>
              <a:gd name="connsiteY21" fmla="*/ 19141 h 6220250"/>
              <a:gd name="connsiteX0" fmla="*/ 2161267 w 12117505"/>
              <a:gd name="connsiteY0" fmla="*/ 19141 h 6220250"/>
              <a:gd name="connsiteX1" fmla="*/ 304663 w 12117505"/>
              <a:gd name="connsiteY1" fmla="*/ 0 h 6220250"/>
              <a:gd name="connsiteX2" fmla="*/ 0 w 12117505"/>
              <a:gd name="connsiteY2" fmla="*/ 140095 h 6220250"/>
              <a:gd name="connsiteX3" fmla="*/ 0 w 12117505"/>
              <a:gd name="connsiteY3" fmla="*/ 898385 h 6220250"/>
              <a:gd name="connsiteX4" fmla="*/ 4597 w 12117505"/>
              <a:gd name="connsiteY4" fmla="*/ 898385 h 6220250"/>
              <a:gd name="connsiteX5" fmla="*/ 88972 w 12117505"/>
              <a:gd name="connsiteY5" fmla="*/ 3513087 h 6220250"/>
              <a:gd name="connsiteX6" fmla="*/ 148480 w 12117505"/>
              <a:gd name="connsiteY6" fmla="*/ 5920080 h 6220250"/>
              <a:gd name="connsiteX7" fmla="*/ 3319168 w 12117505"/>
              <a:gd name="connsiteY7" fmla="*/ 5922616 h 6220250"/>
              <a:gd name="connsiteX8" fmla="*/ 4308929 w 12117505"/>
              <a:gd name="connsiteY8" fmla="*/ 5915956 h 6220250"/>
              <a:gd name="connsiteX9" fmla="*/ 5308288 w 12117505"/>
              <a:gd name="connsiteY9" fmla="*/ 5927049 h 6220250"/>
              <a:gd name="connsiteX10" fmla="*/ 5707509 w 12117505"/>
              <a:gd name="connsiteY10" fmla="*/ 6220250 h 6220250"/>
              <a:gd name="connsiteX11" fmla="*/ 6071394 w 12117505"/>
              <a:gd name="connsiteY11" fmla="*/ 5906353 h 6220250"/>
              <a:gd name="connsiteX12" fmla="*/ 9098386 w 12117505"/>
              <a:gd name="connsiteY12" fmla="*/ 5900863 h 6220250"/>
              <a:gd name="connsiteX13" fmla="*/ 10007288 w 12117505"/>
              <a:gd name="connsiteY13" fmla="*/ 5903738 h 6220250"/>
              <a:gd name="connsiteX14" fmla="*/ 10927227 w 12117505"/>
              <a:gd name="connsiteY14" fmla="*/ 5911605 h 6220250"/>
              <a:gd name="connsiteX15" fmla="*/ 12085310 w 12117505"/>
              <a:gd name="connsiteY15" fmla="*/ 5910559 h 6220250"/>
              <a:gd name="connsiteX16" fmla="*/ 12063456 w 12117505"/>
              <a:gd name="connsiteY16" fmla="*/ 2610913 h 6220250"/>
              <a:gd name="connsiteX17" fmla="*/ 12054104 w 12117505"/>
              <a:gd name="connsiteY17" fmla="*/ 165552 h 6220250"/>
              <a:gd name="connsiteX18" fmla="*/ 11486459 w 12117505"/>
              <a:gd name="connsiteY18" fmla="*/ 104329 h 6220250"/>
              <a:gd name="connsiteX19" fmla="*/ 10223511 w 12117505"/>
              <a:gd name="connsiteY19" fmla="*/ 90298 h 6220250"/>
              <a:gd name="connsiteX20" fmla="*/ 7599878 w 12117505"/>
              <a:gd name="connsiteY20" fmla="*/ 65149 h 6220250"/>
              <a:gd name="connsiteX21" fmla="*/ 2161267 w 12117505"/>
              <a:gd name="connsiteY21" fmla="*/ 19141 h 6220250"/>
              <a:gd name="connsiteX0" fmla="*/ 2161267 w 12117505"/>
              <a:gd name="connsiteY0" fmla="*/ 0 h 6201109"/>
              <a:gd name="connsiteX1" fmla="*/ 705111 w 12117505"/>
              <a:gd name="connsiteY1" fmla="*/ 15164 h 6201109"/>
              <a:gd name="connsiteX2" fmla="*/ 0 w 12117505"/>
              <a:gd name="connsiteY2" fmla="*/ 120954 h 6201109"/>
              <a:gd name="connsiteX3" fmla="*/ 0 w 12117505"/>
              <a:gd name="connsiteY3" fmla="*/ 879244 h 6201109"/>
              <a:gd name="connsiteX4" fmla="*/ 4597 w 12117505"/>
              <a:gd name="connsiteY4" fmla="*/ 879244 h 6201109"/>
              <a:gd name="connsiteX5" fmla="*/ 88972 w 12117505"/>
              <a:gd name="connsiteY5" fmla="*/ 3493946 h 6201109"/>
              <a:gd name="connsiteX6" fmla="*/ 148480 w 12117505"/>
              <a:gd name="connsiteY6" fmla="*/ 5900939 h 6201109"/>
              <a:gd name="connsiteX7" fmla="*/ 3319168 w 12117505"/>
              <a:gd name="connsiteY7" fmla="*/ 5903475 h 6201109"/>
              <a:gd name="connsiteX8" fmla="*/ 4308929 w 12117505"/>
              <a:gd name="connsiteY8" fmla="*/ 5896815 h 6201109"/>
              <a:gd name="connsiteX9" fmla="*/ 5308288 w 12117505"/>
              <a:gd name="connsiteY9" fmla="*/ 5907908 h 6201109"/>
              <a:gd name="connsiteX10" fmla="*/ 5707509 w 12117505"/>
              <a:gd name="connsiteY10" fmla="*/ 6201109 h 6201109"/>
              <a:gd name="connsiteX11" fmla="*/ 6071394 w 12117505"/>
              <a:gd name="connsiteY11" fmla="*/ 5887212 h 6201109"/>
              <a:gd name="connsiteX12" fmla="*/ 9098386 w 12117505"/>
              <a:gd name="connsiteY12" fmla="*/ 5881722 h 6201109"/>
              <a:gd name="connsiteX13" fmla="*/ 10007288 w 12117505"/>
              <a:gd name="connsiteY13" fmla="*/ 5884597 h 6201109"/>
              <a:gd name="connsiteX14" fmla="*/ 10927227 w 12117505"/>
              <a:gd name="connsiteY14" fmla="*/ 5892464 h 6201109"/>
              <a:gd name="connsiteX15" fmla="*/ 12085310 w 12117505"/>
              <a:gd name="connsiteY15" fmla="*/ 5891418 h 6201109"/>
              <a:gd name="connsiteX16" fmla="*/ 12063456 w 12117505"/>
              <a:gd name="connsiteY16" fmla="*/ 2591772 h 6201109"/>
              <a:gd name="connsiteX17" fmla="*/ 12054104 w 12117505"/>
              <a:gd name="connsiteY17" fmla="*/ 146411 h 6201109"/>
              <a:gd name="connsiteX18" fmla="*/ 11486459 w 12117505"/>
              <a:gd name="connsiteY18" fmla="*/ 85188 h 6201109"/>
              <a:gd name="connsiteX19" fmla="*/ 10223511 w 12117505"/>
              <a:gd name="connsiteY19" fmla="*/ 71157 h 6201109"/>
              <a:gd name="connsiteX20" fmla="*/ 7599878 w 12117505"/>
              <a:gd name="connsiteY20" fmla="*/ 46008 h 6201109"/>
              <a:gd name="connsiteX21" fmla="*/ 2161267 w 12117505"/>
              <a:gd name="connsiteY21" fmla="*/ 0 h 6201109"/>
              <a:gd name="connsiteX0" fmla="*/ 2695196 w 12117505"/>
              <a:gd name="connsiteY0" fmla="*/ 36292 h 6185945"/>
              <a:gd name="connsiteX1" fmla="*/ 705111 w 12117505"/>
              <a:gd name="connsiteY1" fmla="*/ 0 h 6185945"/>
              <a:gd name="connsiteX2" fmla="*/ 0 w 12117505"/>
              <a:gd name="connsiteY2" fmla="*/ 105790 h 6185945"/>
              <a:gd name="connsiteX3" fmla="*/ 0 w 12117505"/>
              <a:gd name="connsiteY3" fmla="*/ 864080 h 6185945"/>
              <a:gd name="connsiteX4" fmla="*/ 4597 w 12117505"/>
              <a:gd name="connsiteY4" fmla="*/ 864080 h 6185945"/>
              <a:gd name="connsiteX5" fmla="*/ 88972 w 12117505"/>
              <a:gd name="connsiteY5" fmla="*/ 3478782 h 6185945"/>
              <a:gd name="connsiteX6" fmla="*/ 148480 w 12117505"/>
              <a:gd name="connsiteY6" fmla="*/ 5885775 h 6185945"/>
              <a:gd name="connsiteX7" fmla="*/ 3319168 w 12117505"/>
              <a:gd name="connsiteY7" fmla="*/ 5888311 h 6185945"/>
              <a:gd name="connsiteX8" fmla="*/ 4308929 w 12117505"/>
              <a:gd name="connsiteY8" fmla="*/ 5881651 h 6185945"/>
              <a:gd name="connsiteX9" fmla="*/ 5308288 w 12117505"/>
              <a:gd name="connsiteY9" fmla="*/ 5892744 h 6185945"/>
              <a:gd name="connsiteX10" fmla="*/ 5707509 w 12117505"/>
              <a:gd name="connsiteY10" fmla="*/ 6185945 h 6185945"/>
              <a:gd name="connsiteX11" fmla="*/ 6071394 w 12117505"/>
              <a:gd name="connsiteY11" fmla="*/ 5872048 h 6185945"/>
              <a:gd name="connsiteX12" fmla="*/ 9098386 w 12117505"/>
              <a:gd name="connsiteY12" fmla="*/ 5866558 h 6185945"/>
              <a:gd name="connsiteX13" fmla="*/ 10007288 w 12117505"/>
              <a:gd name="connsiteY13" fmla="*/ 5869433 h 6185945"/>
              <a:gd name="connsiteX14" fmla="*/ 10927227 w 12117505"/>
              <a:gd name="connsiteY14" fmla="*/ 5877300 h 6185945"/>
              <a:gd name="connsiteX15" fmla="*/ 12085310 w 12117505"/>
              <a:gd name="connsiteY15" fmla="*/ 5876254 h 6185945"/>
              <a:gd name="connsiteX16" fmla="*/ 12063456 w 12117505"/>
              <a:gd name="connsiteY16" fmla="*/ 2576608 h 6185945"/>
              <a:gd name="connsiteX17" fmla="*/ 12054104 w 12117505"/>
              <a:gd name="connsiteY17" fmla="*/ 131247 h 6185945"/>
              <a:gd name="connsiteX18" fmla="*/ 11486459 w 12117505"/>
              <a:gd name="connsiteY18" fmla="*/ 70024 h 6185945"/>
              <a:gd name="connsiteX19" fmla="*/ 10223511 w 12117505"/>
              <a:gd name="connsiteY19" fmla="*/ 55993 h 6185945"/>
              <a:gd name="connsiteX20" fmla="*/ 7599878 w 12117505"/>
              <a:gd name="connsiteY20" fmla="*/ 30844 h 6185945"/>
              <a:gd name="connsiteX21" fmla="*/ 2695196 w 12117505"/>
              <a:gd name="connsiteY21" fmla="*/ 36292 h 6185945"/>
              <a:gd name="connsiteX0" fmla="*/ 2695196 w 12117505"/>
              <a:gd name="connsiteY0" fmla="*/ 5448 h 6155101"/>
              <a:gd name="connsiteX1" fmla="*/ 604999 w 12117505"/>
              <a:gd name="connsiteY1" fmla="*/ 37768 h 6155101"/>
              <a:gd name="connsiteX2" fmla="*/ 0 w 12117505"/>
              <a:gd name="connsiteY2" fmla="*/ 74946 h 6155101"/>
              <a:gd name="connsiteX3" fmla="*/ 0 w 12117505"/>
              <a:gd name="connsiteY3" fmla="*/ 833236 h 6155101"/>
              <a:gd name="connsiteX4" fmla="*/ 4597 w 12117505"/>
              <a:gd name="connsiteY4" fmla="*/ 833236 h 6155101"/>
              <a:gd name="connsiteX5" fmla="*/ 88972 w 12117505"/>
              <a:gd name="connsiteY5" fmla="*/ 3447938 h 6155101"/>
              <a:gd name="connsiteX6" fmla="*/ 148480 w 12117505"/>
              <a:gd name="connsiteY6" fmla="*/ 5854931 h 6155101"/>
              <a:gd name="connsiteX7" fmla="*/ 3319168 w 12117505"/>
              <a:gd name="connsiteY7" fmla="*/ 5857467 h 6155101"/>
              <a:gd name="connsiteX8" fmla="*/ 4308929 w 12117505"/>
              <a:gd name="connsiteY8" fmla="*/ 5850807 h 6155101"/>
              <a:gd name="connsiteX9" fmla="*/ 5308288 w 12117505"/>
              <a:gd name="connsiteY9" fmla="*/ 5861900 h 6155101"/>
              <a:gd name="connsiteX10" fmla="*/ 5707509 w 12117505"/>
              <a:gd name="connsiteY10" fmla="*/ 6155101 h 6155101"/>
              <a:gd name="connsiteX11" fmla="*/ 6071394 w 12117505"/>
              <a:gd name="connsiteY11" fmla="*/ 5841204 h 6155101"/>
              <a:gd name="connsiteX12" fmla="*/ 9098386 w 12117505"/>
              <a:gd name="connsiteY12" fmla="*/ 5835714 h 6155101"/>
              <a:gd name="connsiteX13" fmla="*/ 10007288 w 12117505"/>
              <a:gd name="connsiteY13" fmla="*/ 5838589 h 6155101"/>
              <a:gd name="connsiteX14" fmla="*/ 10927227 w 12117505"/>
              <a:gd name="connsiteY14" fmla="*/ 5846456 h 6155101"/>
              <a:gd name="connsiteX15" fmla="*/ 12085310 w 12117505"/>
              <a:gd name="connsiteY15" fmla="*/ 5845410 h 6155101"/>
              <a:gd name="connsiteX16" fmla="*/ 12063456 w 12117505"/>
              <a:gd name="connsiteY16" fmla="*/ 2545764 h 6155101"/>
              <a:gd name="connsiteX17" fmla="*/ 12054104 w 12117505"/>
              <a:gd name="connsiteY17" fmla="*/ 100403 h 6155101"/>
              <a:gd name="connsiteX18" fmla="*/ 11486459 w 12117505"/>
              <a:gd name="connsiteY18" fmla="*/ 39180 h 6155101"/>
              <a:gd name="connsiteX19" fmla="*/ 10223511 w 12117505"/>
              <a:gd name="connsiteY19" fmla="*/ 25149 h 6155101"/>
              <a:gd name="connsiteX20" fmla="*/ 7599878 w 12117505"/>
              <a:gd name="connsiteY20" fmla="*/ 0 h 6155101"/>
              <a:gd name="connsiteX21" fmla="*/ 2695196 w 12117505"/>
              <a:gd name="connsiteY21" fmla="*/ 5448 h 6155101"/>
              <a:gd name="connsiteX0" fmla="*/ 2695196 w 12117505"/>
              <a:gd name="connsiteY0" fmla="*/ 5448 h 6155101"/>
              <a:gd name="connsiteX1" fmla="*/ 604999 w 12117505"/>
              <a:gd name="connsiteY1" fmla="*/ 37768 h 6155101"/>
              <a:gd name="connsiteX2" fmla="*/ 0 w 12117505"/>
              <a:gd name="connsiteY2" fmla="*/ 74946 h 6155101"/>
              <a:gd name="connsiteX3" fmla="*/ 0 w 12117505"/>
              <a:gd name="connsiteY3" fmla="*/ 833236 h 6155101"/>
              <a:gd name="connsiteX4" fmla="*/ 4597 w 12117505"/>
              <a:gd name="connsiteY4" fmla="*/ 833236 h 6155101"/>
              <a:gd name="connsiteX5" fmla="*/ 88972 w 12117505"/>
              <a:gd name="connsiteY5" fmla="*/ 3447938 h 6155101"/>
              <a:gd name="connsiteX6" fmla="*/ 148480 w 12117505"/>
              <a:gd name="connsiteY6" fmla="*/ 5854931 h 6155101"/>
              <a:gd name="connsiteX7" fmla="*/ 3319168 w 12117505"/>
              <a:gd name="connsiteY7" fmla="*/ 5857467 h 6155101"/>
              <a:gd name="connsiteX8" fmla="*/ 4308929 w 12117505"/>
              <a:gd name="connsiteY8" fmla="*/ 5850807 h 6155101"/>
              <a:gd name="connsiteX9" fmla="*/ 5308288 w 12117505"/>
              <a:gd name="connsiteY9" fmla="*/ 5861900 h 6155101"/>
              <a:gd name="connsiteX10" fmla="*/ 5707509 w 12117505"/>
              <a:gd name="connsiteY10" fmla="*/ 6155101 h 6155101"/>
              <a:gd name="connsiteX11" fmla="*/ 6254140 w 12117505"/>
              <a:gd name="connsiteY11" fmla="*/ 5841204 h 6155101"/>
              <a:gd name="connsiteX12" fmla="*/ 9098386 w 12117505"/>
              <a:gd name="connsiteY12" fmla="*/ 5835714 h 6155101"/>
              <a:gd name="connsiteX13" fmla="*/ 10007288 w 12117505"/>
              <a:gd name="connsiteY13" fmla="*/ 5838589 h 6155101"/>
              <a:gd name="connsiteX14" fmla="*/ 10927227 w 12117505"/>
              <a:gd name="connsiteY14" fmla="*/ 5846456 h 6155101"/>
              <a:gd name="connsiteX15" fmla="*/ 12085310 w 12117505"/>
              <a:gd name="connsiteY15" fmla="*/ 5845410 h 6155101"/>
              <a:gd name="connsiteX16" fmla="*/ 12063456 w 12117505"/>
              <a:gd name="connsiteY16" fmla="*/ 2545764 h 6155101"/>
              <a:gd name="connsiteX17" fmla="*/ 12054104 w 12117505"/>
              <a:gd name="connsiteY17" fmla="*/ 100403 h 6155101"/>
              <a:gd name="connsiteX18" fmla="*/ 11486459 w 12117505"/>
              <a:gd name="connsiteY18" fmla="*/ 39180 h 6155101"/>
              <a:gd name="connsiteX19" fmla="*/ 10223511 w 12117505"/>
              <a:gd name="connsiteY19" fmla="*/ 25149 h 6155101"/>
              <a:gd name="connsiteX20" fmla="*/ 7599878 w 12117505"/>
              <a:gd name="connsiteY20" fmla="*/ 0 h 6155101"/>
              <a:gd name="connsiteX21" fmla="*/ 2695196 w 12117505"/>
              <a:gd name="connsiteY21" fmla="*/ 5448 h 6155101"/>
              <a:gd name="connsiteX0" fmla="*/ 2695196 w 12117505"/>
              <a:gd name="connsiteY0" fmla="*/ 5448 h 6210525"/>
              <a:gd name="connsiteX1" fmla="*/ 604999 w 12117505"/>
              <a:gd name="connsiteY1" fmla="*/ 37768 h 6210525"/>
              <a:gd name="connsiteX2" fmla="*/ 0 w 12117505"/>
              <a:gd name="connsiteY2" fmla="*/ 74946 h 6210525"/>
              <a:gd name="connsiteX3" fmla="*/ 0 w 12117505"/>
              <a:gd name="connsiteY3" fmla="*/ 833236 h 6210525"/>
              <a:gd name="connsiteX4" fmla="*/ 4597 w 12117505"/>
              <a:gd name="connsiteY4" fmla="*/ 833236 h 6210525"/>
              <a:gd name="connsiteX5" fmla="*/ 88972 w 12117505"/>
              <a:gd name="connsiteY5" fmla="*/ 3447938 h 6210525"/>
              <a:gd name="connsiteX6" fmla="*/ 148480 w 12117505"/>
              <a:gd name="connsiteY6" fmla="*/ 5854931 h 6210525"/>
              <a:gd name="connsiteX7" fmla="*/ 3319168 w 12117505"/>
              <a:gd name="connsiteY7" fmla="*/ 5857467 h 6210525"/>
              <a:gd name="connsiteX8" fmla="*/ 4308929 w 12117505"/>
              <a:gd name="connsiteY8" fmla="*/ 5850807 h 6210525"/>
              <a:gd name="connsiteX9" fmla="*/ 5308288 w 12117505"/>
              <a:gd name="connsiteY9" fmla="*/ 5861900 h 6210525"/>
              <a:gd name="connsiteX10" fmla="*/ 5877202 w 12117505"/>
              <a:gd name="connsiteY10" fmla="*/ 6210525 h 6210525"/>
              <a:gd name="connsiteX11" fmla="*/ 6254140 w 12117505"/>
              <a:gd name="connsiteY11" fmla="*/ 5841204 h 6210525"/>
              <a:gd name="connsiteX12" fmla="*/ 9098386 w 12117505"/>
              <a:gd name="connsiteY12" fmla="*/ 5835714 h 6210525"/>
              <a:gd name="connsiteX13" fmla="*/ 10007288 w 12117505"/>
              <a:gd name="connsiteY13" fmla="*/ 5838589 h 6210525"/>
              <a:gd name="connsiteX14" fmla="*/ 10927227 w 12117505"/>
              <a:gd name="connsiteY14" fmla="*/ 5846456 h 6210525"/>
              <a:gd name="connsiteX15" fmla="*/ 12085310 w 12117505"/>
              <a:gd name="connsiteY15" fmla="*/ 5845410 h 6210525"/>
              <a:gd name="connsiteX16" fmla="*/ 12063456 w 12117505"/>
              <a:gd name="connsiteY16" fmla="*/ 2545764 h 6210525"/>
              <a:gd name="connsiteX17" fmla="*/ 12054104 w 12117505"/>
              <a:gd name="connsiteY17" fmla="*/ 100403 h 6210525"/>
              <a:gd name="connsiteX18" fmla="*/ 11486459 w 12117505"/>
              <a:gd name="connsiteY18" fmla="*/ 39180 h 6210525"/>
              <a:gd name="connsiteX19" fmla="*/ 10223511 w 12117505"/>
              <a:gd name="connsiteY19" fmla="*/ 25149 h 6210525"/>
              <a:gd name="connsiteX20" fmla="*/ 7599878 w 12117505"/>
              <a:gd name="connsiteY20" fmla="*/ 0 h 6210525"/>
              <a:gd name="connsiteX21" fmla="*/ 2695196 w 12117505"/>
              <a:gd name="connsiteY21" fmla="*/ 5448 h 6210525"/>
              <a:gd name="connsiteX0" fmla="*/ 2695196 w 12117505"/>
              <a:gd name="connsiteY0" fmla="*/ 5448 h 6259020"/>
              <a:gd name="connsiteX1" fmla="*/ 604999 w 12117505"/>
              <a:gd name="connsiteY1" fmla="*/ 37768 h 6259020"/>
              <a:gd name="connsiteX2" fmla="*/ 0 w 12117505"/>
              <a:gd name="connsiteY2" fmla="*/ 74946 h 6259020"/>
              <a:gd name="connsiteX3" fmla="*/ 0 w 12117505"/>
              <a:gd name="connsiteY3" fmla="*/ 833236 h 6259020"/>
              <a:gd name="connsiteX4" fmla="*/ 4597 w 12117505"/>
              <a:gd name="connsiteY4" fmla="*/ 833236 h 6259020"/>
              <a:gd name="connsiteX5" fmla="*/ 88972 w 12117505"/>
              <a:gd name="connsiteY5" fmla="*/ 3447938 h 6259020"/>
              <a:gd name="connsiteX6" fmla="*/ 148480 w 12117505"/>
              <a:gd name="connsiteY6" fmla="*/ 5854931 h 6259020"/>
              <a:gd name="connsiteX7" fmla="*/ 3319168 w 12117505"/>
              <a:gd name="connsiteY7" fmla="*/ 5857467 h 6259020"/>
              <a:gd name="connsiteX8" fmla="*/ 4308929 w 12117505"/>
              <a:gd name="connsiteY8" fmla="*/ 5850807 h 6259020"/>
              <a:gd name="connsiteX9" fmla="*/ 5308288 w 12117505"/>
              <a:gd name="connsiteY9" fmla="*/ 5861900 h 6259020"/>
              <a:gd name="connsiteX10" fmla="*/ 5903311 w 12117505"/>
              <a:gd name="connsiteY10" fmla="*/ 6259020 h 6259020"/>
              <a:gd name="connsiteX11" fmla="*/ 6254140 w 12117505"/>
              <a:gd name="connsiteY11" fmla="*/ 5841204 h 6259020"/>
              <a:gd name="connsiteX12" fmla="*/ 9098386 w 12117505"/>
              <a:gd name="connsiteY12" fmla="*/ 5835714 h 6259020"/>
              <a:gd name="connsiteX13" fmla="*/ 10007288 w 12117505"/>
              <a:gd name="connsiteY13" fmla="*/ 5838589 h 6259020"/>
              <a:gd name="connsiteX14" fmla="*/ 10927227 w 12117505"/>
              <a:gd name="connsiteY14" fmla="*/ 5846456 h 6259020"/>
              <a:gd name="connsiteX15" fmla="*/ 12085310 w 12117505"/>
              <a:gd name="connsiteY15" fmla="*/ 5845410 h 6259020"/>
              <a:gd name="connsiteX16" fmla="*/ 12063456 w 12117505"/>
              <a:gd name="connsiteY16" fmla="*/ 2545764 h 6259020"/>
              <a:gd name="connsiteX17" fmla="*/ 12054104 w 12117505"/>
              <a:gd name="connsiteY17" fmla="*/ 100403 h 6259020"/>
              <a:gd name="connsiteX18" fmla="*/ 11486459 w 12117505"/>
              <a:gd name="connsiteY18" fmla="*/ 39180 h 6259020"/>
              <a:gd name="connsiteX19" fmla="*/ 10223511 w 12117505"/>
              <a:gd name="connsiteY19" fmla="*/ 25149 h 6259020"/>
              <a:gd name="connsiteX20" fmla="*/ 7599878 w 12117505"/>
              <a:gd name="connsiteY20" fmla="*/ 0 h 6259020"/>
              <a:gd name="connsiteX21" fmla="*/ 2695196 w 12117505"/>
              <a:gd name="connsiteY21" fmla="*/ 5448 h 6259020"/>
              <a:gd name="connsiteX0" fmla="*/ 2695196 w 12117505"/>
              <a:gd name="connsiteY0" fmla="*/ 5448 h 6259020"/>
              <a:gd name="connsiteX1" fmla="*/ 604999 w 12117505"/>
              <a:gd name="connsiteY1" fmla="*/ 37768 h 6259020"/>
              <a:gd name="connsiteX2" fmla="*/ 0 w 12117505"/>
              <a:gd name="connsiteY2" fmla="*/ 74946 h 6259020"/>
              <a:gd name="connsiteX3" fmla="*/ 0 w 12117505"/>
              <a:gd name="connsiteY3" fmla="*/ 833236 h 6259020"/>
              <a:gd name="connsiteX4" fmla="*/ 4597 w 12117505"/>
              <a:gd name="connsiteY4" fmla="*/ 833236 h 6259020"/>
              <a:gd name="connsiteX5" fmla="*/ 88972 w 12117505"/>
              <a:gd name="connsiteY5" fmla="*/ 3447938 h 6259020"/>
              <a:gd name="connsiteX6" fmla="*/ 148480 w 12117505"/>
              <a:gd name="connsiteY6" fmla="*/ 5854931 h 6259020"/>
              <a:gd name="connsiteX7" fmla="*/ 3319168 w 12117505"/>
              <a:gd name="connsiteY7" fmla="*/ 5857467 h 6259020"/>
              <a:gd name="connsiteX8" fmla="*/ 4308929 w 12117505"/>
              <a:gd name="connsiteY8" fmla="*/ 5850807 h 6259020"/>
              <a:gd name="connsiteX9" fmla="*/ 5308288 w 12117505"/>
              <a:gd name="connsiteY9" fmla="*/ 5861900 h 6259020"/>
              <a:gd name="connsiteX10" fmla="*/ 5903311 w 12117505"/>
              <a:gd name="connsiteY10" fmla="*/ 6259020 h 6259020"/>
              <a:gd name="connsiteX11" fmla="*/ 6358569 w 12117505"/>
              <a:gd name="connsiteY11" fmla="*/ 5841208 h 6259020"/>
              <a:gd name="connsiteX12" fmla="*/ 9098386 w 12117505"/>
              <a:gd name="connsiteY12" fmla="*/ 5835714 h 6259020"/>
              <a:gd name="connsiteX13" fmla="*/ 10007288 w 12117505"/>
              <a:gd name="connsiteY13" fmla="*/ 5838589 h 6259020"/>
              <a:gd name="connsiteX14" fmla="*/ 10927227 w 12117505"/>
              <a:gd name="connsiteY14" fmla="*/ 5846456 h 6259020"/>
              <a:gd name="connsiteX15" fmla="*/ 12085310 w 12117505"/>
              <a:gd name="connsiteY15" fmla="*/ 5845410 h 6259020"/>
              <a:gd name="connsiteX16" fmla="*/ 12063456 w 12117505"/>
              <a:gd name="connsiteY16" fmla="*/ 2545764 h 6259020"/>
              <a:gd name="connsiteX17" fmla="*/ 12054104 w 12117505"/>
              <a:gd name="connsiteY17" fmla="*/ 100403 h 6259020"/>
              <a:gd name="connsiteX18" fmla="*/ 11486459 w 12117505"/>
              <a:gd name="connsiteY18" fmla="*/ 39180 h 6259020"/>
              <a:gd name="connsiteX19" fmla="*/ 10223511 w 12117505"/>
              <a:gd name="connsiteY19" fmla="*/ 25149 h 6259020"/>
              <a:gd name="connsiteX20" fmla="*/ 7599878 w 12117505"/>
              <a:gd name="connsiteY20" fmla="*/ 0 h 6259020"/>
              <a:gd name="connsiteX21" fmla="*/ 2695196 w 12117505"/>
              <a:gd name="connsiteY21" fmla="*/ 5448 h 6259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7505" h="6259020">
                <a:moveTo>
                  <a:pt x="2695196" y="5448"/>
                </a:moveTo>
                <a:lnTo>
                  <a:pt x="604999" y="37768"/>
                </a:lnTo>
                <a:cubicBezTo>
                  <a:pt x="485777" y="44401"/>
                  <a:pt x="30881" y="27994"/>
                  <a:pt x="0" y="74946"/>
                </a:cubicBezTo>
                <a:lnTo>
                  <a:pt x="0" y="833236"/>
                </a:lnTo>
                <a:lnTo>
                  <a:pt x="4597" y="833236"/>
                </a:lnTo>
                <a:cubicBezTo>
                  <a:pt x="19426" y="1269020"/>
                  <a:pt x="64992" y="2610989"/>
                  <a:pt x="88972" y="3447938"/>
                </a:cubicBezTo>
                <a:cubicBezTo>
                  <a:pt x="105117" y="5555727"/>
                  <a:pt x="7283" y="5882511"/>
                  <a:pt x="148480" y="5854931"/>
                </a:cubicBezTo>
                <a:cubicBezTo>
                  <a:pt x="1104834" y="5841902"/>
                  <a:pt x="1937287" y="5880951"/>
                  <a:pt x="3319168" y="5857467"/>
                </a:cubicBezTo>
                <a:lnTo>
                  <a:pt x="4308929" y="5850807"/>
                </a:lnTo>
                <a:lnTo>
                  <a:pt x="5308288" y="5861900"/>
                </a:lnTo>
                <a:cubicBezTo>
                  <a:pt x="5547231" y="6002161"/>
                  <a:pt x="5692022" y="6126648"/>
                  <a:pt x="5903311" y="6259020"/>
                </a:cubicBezTo>
                <a:cubicBezTo>
                  <a:pt x="6036995" y="6157144"/>
                  <a:pt x="6233063" y="5970792"/>
                  <a:pt x="6358569" y="5841208"/>
                </a:cubicBezTo>
                <a:cubicBezTo>
                  <a:pt x="6445558" y="5838468"/>
                  <a:pt x="8737174" y="5842629"/>
                  <a:pt x="9098386" y="5835714"/>
                </a:cubicBezTo>
                <a:lnTo>
                  <a:pt x="10007288" y="5838589"/>
                </a:lnTo>
                <a:lnTo>
                  <a:pt x="10927227" y="5846456"/>
                </a:lnTo>
                <a:cubicBezTo>
                  <a:pt x="11284890" y="5836792"/>
                  <a:pt x="12058379" y="5889163"/>
                  <a:pt x="12085310" y="5845410"/>
                </a:cubicBezTo>
                <a:cubicBezTo>
                  <a:pt x="12123753" y="5639890"/>
                  <a:pt x="12050112" y="4331065"/>
                  <a:pt x="12063456" y="2545764"/>
                </a:cubicBezTo>
                <a:cubicBezTo>
                  <a:pt x="12111817" y="1464496"/>
                  <a:pt x="12159998" y="515808"/>
                  <a:pt x="12054104" y="100403"/>
                </a:cubicBezTo>
                <a:cubicBezTo>
                  <a:pt x="12029550" y="4082"/>
                  <a:pt x="11791558" y="51722"/>
                  <a:pt x="11486459" y="39180"/>
                </a:cubicBezTo>
                <a:cubicBezTo>
                  <a:pt x="11181360" y="26638"/>
                  <a:pt x="10644494" y="29826"/>
                  <a:pt x="10223511" y="25149"/>
                </a:cubicBezTo>
                <a:lnTo>
                  <a:pt x="7599878" y="0"/>
                </a:lnTo>
                <a:lnTo>
                  <a:pt x="2695196" y="5448"/>
                </a:lnTo>
                <a:close/>
              </a:path>
            </a:pathLst>
          </a:custGeom>
          <a:noFill/>
          <a:ln w="19050" cap="flat">
            <a:solidFill>
              <a:schemeClr val="tx1"/>
            </a:solid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2CDDA18-37DC-4A3D-A299-F7FC97B71118}"/>
              </a:ext>
            </a:extLst>
          </p:cNvPr>
          <p:cNvSpPr>
            <a:spLocks noGrp="1"/>
          </p:cNvSpPr>
          <p:nvPr>
            <p:ph type="ctrTitle"/>
          </p:nvPr>
        </p:nvSpPr>
        <p:spPr>
          <a:xfrm>
            <a:off x="1172814" y="1378226"/>
            <a:ext cx="3363687" cy="2708744"/>
          </a:xfrm>
        </p:spPr>
        <p:txBody>
          <a:bodyPr anchor="b">
            <a:normAutofit/>
          </a:bodyPr>
          <a:lstStyle/>
          <a:p>
            <a:r>
              <a:rPr lang="en-GB" dirty="0"/>
              <a:t>Catholic Education Week 2021</a:t>
            </a:r>
          </a:p>
        </p:txBody>
      </p:sp>
      <p:sp>
        <p:nvSpPr>
          <p:cNvPr id="3" name="Subtitle 2">
            <a:extLst>
              <a:ext uri="{FF2B5EF4-FFF2-40B4-BE49-F238E27FC236}">
                <a16:creationId xmlns:a16="http://schemas.microsoft.com/office/drawing/2014/main" id="{1C535344-00B0-4D16-B3C8-892476B21EE2}"/>
              </a:ext>
            </a:extLst>
          </p:cNvPr>
          <p:cNvSpPr>
            <a:spLocks noGrp="1"/>
          </p:cNvSpPr>
          <p:nvPr>
            <p:ph type="subTitle" idx="1"/>
          </p:nvPr>
        </p:nvSpPr>
        <p:spPr>
          <a:xfrm>
            <a:off x="1183831" y="3985830"/>
            <a:ext cx="3363687" cy="823237"/>
          </a:xfrm>
        </p:spPr>
        <p:txBody>
          <a:bodyPr anchor="t">
            <a:normAutofit/>
          </a:bodyPr>
          <a:lstStyle/>
          <a:p>
            <a:pPr algn="ctr"/>
            <a:r>
              <a:rPr lang="en-GB" dirty="0"/>
              <a:t>Celebrating and Worshipping</a:t>
            </a:r>
          </a:p>
        </p:txBody>
      </p:sp>
      <p:pic>
        <p:nvPicPr>
          <p:cNvPr id="4" name="Picture 3">
            <a:extLst>
              <a:ext uri="{FF2B5EF4-FFF2-40B4-BE49-F238E27FC236}">
                <a16:creationId xmlns:a16="http://schemas.microsoft.com/office/drawing/2014/main" id="{64FDD2C4-2024-4BFA-A2DE-622953DBAEAB}"/>
              </a:ext>
            </a:extLst>
          </p:cNvPr>
          <p:cNvPicPr>
            <a:picLocks noChangeAspect="1"/>
          </p:cNvPicPr>
          <p:nvPr/>
        </p:nvPicPr>
        <p:blipFill rotWithShape="1">
          <a:blip r:embed="rId2"/>
          <a:srcRect t="7493" b="36258"/>
          <a:stretch/>
        </p:blipFill>
        <p:spPr>
          <a:xfrm>
            <a:off x="5588648" y="1017767"/>
            <a:ext cx="6085217" cy="4728956"/>
          </a:xfrm>
          <a:prstGeom prst="rect">
            <a:avLst/>
          </a:prstGeom>
          <a:ln w="34925">
            <a:solidFill>
              <a:schemeClr val="bg2">
                <a:lumMod val="10000"/>
              </a:schemeClr>
            </a:solidFill>
          </a:ln>
        </p:spPr>
      </p:pic>
      <p:pic>
        <p:nvPicPr>
          <p:cNvPr id="6" name="Picture 5" descr="A blue and yellow logo&#10;&#10;Description automatically generated with low confidence">
            <a:extLst>
              <a:ext uri="{FF2B5EF4-FFF2-40B4-BE49-F238E27FC236}">
                <a16:creationId xmlns:a16="http://schemas.microsoft.com/office/drawing/2014/main" id="{6AA28F63-B8DC-4001-B26F-39684AE29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155" y="4607840"/>
            <a:ext cx="519289" cy="993794"/>
          </a:xfrm>
          <a:prstGeom prst="rect">
            <a:avLst/>
          </a:prstGeom>
        </p:spPr>
      </p:pic>
    </p:spTree>
    <p:extLst>
      <p:ext uri="{BB962C8B-B14F-4D97-AF65-F5344CB8AC3E}">
        <p14:creationId xmlns:p14="http://schemas.microsoft.com/office/powerpoint/2010/main" val="3310266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E778-F836-4C92-B372-667754AE5826}"/>
              </a:ext>
            </a:extLst>
          </p:cNvPr>
          <p:cNvSpPr>
            <a:spLocks noGrp="1"/>
          </p:cNvSpPr>
          <p:nvPr>
            <p:ph type="title"/>
          </p:nvPr>
        </p:nvSpPr>
        <p:spPr>
          <a:xfrm rot="16200000">
            <a:off x="-3958900" y="-812688"/>
            <a:ext cx="10333075" cy="1414131"/>
          </a:xfrm>
        </p:spPr>
        <p:txBody>
          <a:bodyPr>
            <a:noAutofit/>
          </a:bodyPr>
          <a:lstStyle/>
          <a:p>
            <a:r>
              <a:rPr lang="en-GB" sz="9600" dirty="0"/>
              <a:t>Worship</a:t>
            </a:r>
          </a:p>
        </p:txBody>
      </p:sp>
      <p:pic>
        <p:nvPicPr>
          <p:cNvPr id="5" name="Content Placeholder 4">
            <a:extLst>
              <a:ext uri="{FF2B5EF4-FFF2-40B4-BE49-F238E27FC236}">
                <a16:creationId xmlns:a16="http://schemas.microsoft.com/office/drawing/2014/main" id="{C74DF0FD-F110-448A-B52C-DD627A40F775}"/>
              </a:ext>
            </a:extLst>
          </p:cNvPr>
          <p:cNvPicPr>
            <a:picLocks noGrp="1" noChangeAspect="1"/>
          </p:cNvPicPr>
          <p:nvPr>
            <p:ph idx="1"/>
          </p:nvPr>
        </p:nvPicPr>
        <p:blipFill>
          <a:blip r:embed="rId3"/>
          <a:stretch>
            <a:fillRect/>
          </a:stretch>
        </p:blipFill>
        <p:spPr>
          <a:xfrm>
            <a:off x="7507705" y="660066"/>
            <a:ext cx="4183724" cy="5321300"/>
          </a:xfrm>
          <a:prstGeom prst="rect">
            <a:avLst/>
          </a:prstGeom>
        </p:spPr>
      </p:pic>
      <p:sp>
        <p:nvSpPr>
          <p:cNvPr id="4" name="TextBox 3">
            <a:extLst>
              <a:ext uri="{FF2B5EF4-FFF2-40B4-BE49-F238E27FC236}">
                <a16:creationId xmlns:a16="http://schemas.microsoft.com/office/drawing/2014/main" id="{CB274D45-263F-49C9-A18B-FAF56F0BB90C}"/>
              </a:ext>
            </a:extLst>
          </p:cNvPr>
          <p:cNvSpPr txBox="1"/>
          <p:nvPr/>
        </p:nvSpPr>
        <p:spPr>
          <a:xfrm>
            <a:off x="3693695" y="6324418"/>
            <a:ext cx="6689558" cy="584775"/>
          </a:xfrm>
          <a:prstGeom prst="rect">
            <a:avLst/>
          </a:prstGeom>
          <a:noFill/>
        </p:spPr>
        <p:txBody>
          <a:bodyPr wrap="square" rtlCol="0">
            <a:spAutoFit/>
          </a:bodyPr>
          <a:lstStyle/>
          <a:p>
            <a:r>
              <a:rPr lang="en-GB" sz="3200" b="1" dirty="0"/>
              <a:t>Pope Francis, Homily of 6th January 2020, St. Peter’s Basilica</a:t>
            </a:r>
          </a:p>
        </p:txBody>
      </p:sp>
      <p:sp>
        <p:nvSpPr>
          <p:cNvPr id="6" name="TextBox 5">
            <a:extLst>
              <a:ext uri="{FF2B5EF4-FFF2-40B4-BE49-F238E27FC236}">
                <a16:creationId xmlns:a16="http://schemas.microsoft.com/office/drawing/2014/main" id="{28AC2039-AA29-49A1-8EEE-AB4FCFA309D7}"/>
              </a:ext>
            </a:extLst>
          </p:cNvPr>
          <p:cNvSpPr txBox="1"/>
          <p:nvPr/>
        </p:nvSpPr>
        <p:spPr>
          <a:xfrm>
            <a:off x="2262778" y="2289664"/>
            <a:ext cx="4896852" cy="2554545"/>
          </a:xfrm>
          <a:prstGeom prst="rect">
            <a:avLst/>
          </a:prstGeom>
          <a:noFill/>
        </p:spPr>
        <p:txBody>
          <a:bodyPr wrap="square" rtlCol="0">
            <a:spAutoFit/>
          </a:bodyPr>
          <a:lstStyle/>
          <a:p>
            <a:r>
              <a:rPr lang="en-US" sz="4000" dirty="0">
                <a:solidFill>
                  <a:srgbClr val="2F222A"/>
                </a:solidFill>
                <a:latin typeface="The Hand Black" panose="020B0604020202020204" pitchFamily="66" charset="0"/>
              </a:rPr>
              <a:t>Worship means bending low before the Most High and to discover in his presence that life's greatness does not consist in having, but in loving."</a:t>
            </a:r>
            <a:endParaRPr lang="en-GB" sz="4000" dirty="0">
              <a:latin typeface="The Hand Black" panose="020B0604020202020204" pitchFamily="66" charset="0"/>
            </a:endParaRPr>
          </a:p>
        </p:txBody>
      </p:sp>
    </p:spTree>
    <p:extLst>
      <p:ext uri="{BB962C8B-B14F-4D97-AF65-F5344CB8AC3E}">
        <p14:creationId xmlns:p14="http://schemas.microsoft.com/office/powerpoint/2010/main" val="619718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F061-99F2-4C17-B0EE-712E2B27DF2D}"/>
              </a:ext>
            </a:extLst>
          </p:cNvPr>
          <p:cNvSpPr>
            <a:spLocks noGrp="1"/>
          </p:cNvSpPr>
          <p:nvPr>
            <p:ph type="title"/>
          </p:nvPr>
        </p:nvSpPr>
        <p:spPr/>
        <p:txBody>
          <a:bodyPr/>
          <a:lstStyle/>
          <a:p>
            <a:r>
              <a:rPr lang="en-US" sz="4800" b="0" i="0" dirty="0">
                <a:solidFill>
                  <a:srgbClr val="2F222A"/>
                </a:solidFill>
                <a:effectLst/>
              </a:rPr>
              <a:t>“Worship means concentrating on what is essential.”</a:t>
            </a:r>
            <a:endParaRPr lang="en-GB" dirty="0"/>
          </a:p>
        </p:txBody>
      </p:sp>
      <p:pic>
        <p:nvPicPr>
          <p:cNvPr id="6" name="Content Placeholder 5">
            <a:extLst>
              <a:ext uri="{FF2B5EF4-FFF2-40B4-BE49-F238E27FC236}">
                <a16:creationId xmlns:a16="http://schemas.microsoft.com/office/drawing/2014/main" id="{6B6760F3-0519-4F41-A862-6CE722223466}"/>
              </a:ext>
            </a:extLst>
          </p:cNvPr>
          <p:cNvPicPr>
            <a:picLocks noGrp="1" noChangeAspect="1"/>
          </p:cNvPicPr>
          <p:nvPr>
            <p:ph idx="1"/>
          </p:nvPr>
        </p:nvPicPr>
        <p:blipFill>
          <a:blip r:embed="rId3"/>
          <a:stretch>
            <a:fillRect/>
          </a:stretch>
        </p:blipFill>
        <p:spPr>
          <a:xfrm>
            <a:off x="1335505" y="1804737"/>
            <a:ext cx="9348537" cy="4103144"/>
          </a:xfrm>
          <a:prstGeom prst="rect">
            <a:avLst/>
          </a:prstGeom>
        </p:spPr>
      </p:pic>
    </p:spTree>
    <p:extLst>
      <p:ext uri="{BB962C8B-B14F-4D97-AF65-F5344CB8AC3E}">
        <p14:creationId xmlns:p14="http://schemas.microsoft.com/office/powerpoint/2010/main" val="167517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3" name="Rectangle 12">
            <a:extLst>
              <a:ext uri="{FF2B5EF4-FFF2-40B4-BE49-F238E27FC236}">
                <a16:creationId xmlns:a16="http://schemas.microsoft.com/office/drawing/2014/main" id="{421117CB-D197-45F3-B441-4AC4D215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5603BE-0FB2-4192-ADDC-48B435C848B2}"/>
              </a:ext>
            </a:extLst>
          </p:cNvPr>
          <p:cNvSpPr>
            <a:spLocks noGrp="1"/>
          </p:cNvSpPr>
          <p:nvPr>
            <p:ph type="title"/>
          </p:nvPr>
        </p:nvSpPr>
        <p:spPr>
          <a:xfrm>
            <a:off x="8143374" y="3512232"/>
            <a:ext cx="3207434" cy="3069202"/>
          </a:xfrm>
        </p:spPr>
        <p:txBody>
          <a:bodyPr vert="horz" lIns="91440" tIns="45720" rIns="91440" bIns="45720" rtlCol="0" anchor="b">
            <a:normAutofit fontScale="90000"/>
          </a:bodyPr>
          <a:lstStyle/>
          <a:p>
            <a:pPr algn="ctr">
              <a:lnSpc>
                <a:spcPct val="90000"/>
              </a:lnSpc>
            </a:pPr>
            <a:r>
              <a:rPr lang="en-US" sz="5300" i="1" dirty="0">
                <a:effectLst/>
              </a:rPr>
              <a:t>“If I can give you any advice, I beg you to get closer to the Eucharist and to Jesus…”  </a:t>
            </a:r>
            <a:br>
              <a:rPr lang="en-US" sz="5300" i="1" dirty="0">
                <a:effectLst/>
              </a:rPr>
            </a:br>
            <a:br>
              <a:rPr lang="en-US" sz="5300" i="1" dirty="0">
                <a:effectLst/>
              </a:rPr>
            </a:br>
            <a:r>
              <a:rPr lang="en-US" sz="3000" i="1" dirty="0">
                <a:effectLst/>
              </a:rPr>
              <a:t>St. Teresa of </a:t>
            </a:r>
            <a:r>
              <a:rPr lang="en-US" sz="3000" i="1" dirty="0" err="1">
                <a:effectLst/>
              </a:rPr>
              <a:t>calcutta</a:t>
            </a:r>
            <a:br>
              <a:rPr lang="en-US" sz="3000" i="0" dirty="0">
                <a:effectLst/>
              </a:rPr>
            </a:br>
            <a:endParaRPr lang="en-US" sz="3000" dirty="0"/>
          </a:p>
        </p:txBody>
      </p:sp>
      <p:sp>
        <p:nvSpPr>
          <p:cNvPr id="15" name="Freeform: Shape 14">
            <a:extLst>
              <a:ext uri="{FF2B5EF4-FFF2-40B4-BE49-F238E27FC236}">
                <a16:creationId xmlns:a16="http://schemas.microsoft.com/office/drawing/2014/main" id="{05B2B39F-11F7-47FD-8D3C-5BC814285F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74"/>
            <a:ext cx="7451272" cy="6858000"/>
          </a:xfrm>
          <a:custGeom>
            <a:avLst/>
            <a:gdLst>
              <a:gd name="connsiteX0" fmla="*/ 7430701 w 7551955"/>
              <a:gd name="connsiteY0" fmla="*/ 6858000 h 6858000"/>
              <a:gd name="connsiteX1" fmla="*/ 0 w 7551955"/>
              <a:gd name="connsiteY1" fmla="*/ 6858000 h 6858000"/>
              <a:gd name="connsiteX2" fmla="*/ 0 w 7551955"/>
              <a:gd name="connsiteY2" fmla="*/ 0 h 6858000"/>
              <a:gd name="connsiteX3" fmla="*/ 7505795 w 7551955"/>
              <a:gd name="connsiteY3" fmla="*/ 0 h 6858000"/>
              <a:gd name="connsiteX4" fmla="*/ 7520785 w 7551955"/>
              <a:gd name="connsiteY4" fmla="*/ 379063 h 6858000"/>
              <a:gd name="connsiteX5" fmla="*/ 7433327 w 7551955"/>
              <a:gd name="connsiteY5" fmla="*/ 68036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1955" h="6858000">
                <a:moveTo>
                  <a:pt x="7430701" y="6858000"/>
                </a:moveTo>
                <a:lnTo>
                  <a:pt x="0" y="6858000"/>
                </a:lnTo>
                <a:lnTo>
                  <a:pt x="0" y="0"/>
                </a:lnTo>
                <a:lnTo>
                  <a:pt x="7505795" y="0"/>
                </a:lnTo>
                <a:lnTo>
                  <a:pt x="7520785" y="379063"/>
                </a:lnTo>
                <a:cubicBezTo>
                  <a:pt x="7596581" y="2601669"/>
                  <a:pt x="7521128" y="5461844"/>
                  <a:pt x="7433327" y="6803646"/>
                </a:cubicBezTo>
                <a:close/>
              </a:path>
            </a:pathLst>
          </a:custGeom>
          <a:solidFill>
            <a:srgbClr val="FFF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A09C1F5D-56F7-41F8-AD7F-72AD0842CED5}"/>
              </a:ext>
            </a:extLst>
          </p:cNvPr>
          <p:cNvPicPr>
            <a:picLocks noGrp="1" noChangeAspect="1"/>
          </p:cNvPicPr>
          <p:nvPr>
            <p:ph idx="1"/>
          </p:nvPr>
        </p:nvPicPr>
        <p:blipFill>
          <a:blip r:embed="rId3"/>
          <a:stretch>
            <a:fillRect/>
          </a:stretch>
        </p:blipFill>
        <p:spPr>
          <a:xfrm>
            <a:off x="1402728" y="541129"/>
            <a:ext cx="4612324" cy="5756864"/>
          </a:xfrm>
          <a:prstGeom prst="rect">
            <a:avLst/>
          </a:prstGeom>
        </p:spPr>
      </p:pic>
      <p:sp>
        <p:nvSpPr>
          <p:cNvPr id="17" name="Freeform: Shape 16">
            <a:extLst>
              <a:ext uri="{FF2B5EF4-FFF2-40B4-BE49-F238E27FC236}">
                <a16:creationId xmlns:a16="http://schemas.microsoft.com/office/drawing/2014/main" id="{FB69A980-D397-4383-991D-6DC2FB1C3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1286044">
            <a:off x="398959" y="832048"/>
            <a:ext cx="4399064" cy="3813636"/>
          </a:xfrm>
          <a:custGeom>
            <a:avLst/>
            <a:gdLst>
              <a:gd name="connsiteX0" fmla="*/ -39 w 914430"/>
              <a:gd name="connsiteY0" fmla="*/ 747812 h 753584"/>
              <a:gd name="connsiteX1" fmla="*/ 400011 w 914430"/>
              <a:gd name="connsiteY1" fmla="*/ 737144 h 753584"/>
              <a:gd name="connsiteX2" fmla="*/ 891787 w 914430"/>
              <a:gd name="connsiteY2" fmla="*/ 487303 h 753584"/>
              <a:gd name="connsiteX3" fmla="*/ 665854 w 914430"/>
              <a:gd name="connsiteY3" fmla="*/ 3528 h 753584"/>
              <a:gd name="connsiteX4" fmla="*/ 136835 w 914430"/>
              <a:gd name="connsiteY4" fmla="*/ 319854 h 753584"/>
              <a:gd name="connsiteX5" fmla="*/ 134168 w 914430"/>
              <a:gd name="connsiteY5" fmla="*/ 630845 h 753584"/>
              <a:gd name="connsiteX6" fmla="*/ -39 w 914430"/>
              <a:gd name="connsiteY6" fmla="*/ 747812 h 753584"/>
              <a:gd name="connsiteX0" fmla="*/ 0 w 855235"/>
              <a:gd name="connsiteY0" fmla="*/ 741453 h 759943"/>
              <a:gd name="connsiteX1" fmla="*/ 340855 w 855235"/>
              <a:gd name="connsiteY1" fmla="*/ 737153 h 759943"/>
              <a:gd name="connsiteX2" fmla="*/ 832631 w 855235"/>
              <a:gd name="connsiteY2" fmla="*/ 487312 h 759943"/>
              <a:gd name="connsiteX3" fmla="*/ 606698 w 855235"/>
              <a:gd name="connsiteY3" fmla="*/ 3537 h 759943"/>
              <a:gd name="connsiteX4" fmla="*/ 77679 w 855235"/>
              <a:gd name="connsiteY4" fmla="*/ 319863 h 759943"/>
              <a:gd name="connsiteX5" fmla="*/ 75012 w 855235"/>
              <a:gd name="connsiteY5" fmla="*/ 630854 h 759943"/>
              <a:gd name="connsiteX6" fmla="*/ 0 w 855235"/>
              <a:gd name="connsiteY6" fmla="*/ 741453 h 759943"/>
              <a:gd name="connsiteX0" fmla="*/ 0 w 850882"/>
              <a:gd name="connsiteY0" fmla="*/ 741453 h 766485"/>
              <a:gd name="connsiteX1" fmla="*/ 348748 w 850882"/>
              <a:gd name="connsiteY1" fmla="*/ 746704 h 766485"/>
              <a:gd name="connsiteX2" fmla="*/ 832631 w 850882"/>
              <a:gd name="connsiteY2" fmla="*/ 487312 h 766485"/>
              <a:gd name="connsiteX3" fmla="*/ 606698 w 850882"/>
              <a:gd name="connsiteY3" fmla="*/ 3537 h 766485"/>
              <a:gd name="connsiteX4" fmla="*/ 77679 w 850882"/>
              <a:gd name="connsiteY4" fmla="*/ 319863 h 766485"/>
              <a:gd name="connsiteX5" fmla="*/ 75012 w 850882"/>
              <a:gd name="connsiteY5" fmla="*/ 630854 h 766485"/>
              <a:gd name="connsiteX6" fmla="*/ 0 w 850882"/>
              <a:gd name="connsiteY6" fmla="*/ 741453 h 766485"/>
              <a:gd name="connsiteX0" fmla="*/ 0 w 850882"/>
              <a:gd name="connsiteY0" fmla="*/ 741453 h 764365"/>
              <a:gd name="connsiteX1" fmla="*/ 348748 w 850882"/>
              <a:gd name="connsiteY1" fmla="*/ 746704 h 764365"/>
              <a:gd name="connsiteX2" fmla="*/ 832631 w 850882"/>
              <a:gd name="connsiteY2" fmla="*/ 487312 h 764365"/>
              <a:gd name="connsiteX3" fmla="*/ 606698 w 850882"/>
              <a:gd name="connsiteY3" fmla="*/ 3537 h 764365"/>
              <a:gd name="connsiteX4" fmla="*/ 77679 w 850882"/>
              <a:gd name="connsiteY4" fmla="*/ 319863 h 764365"/>
              <a:gd name="connsiteX5" fmla="*/ 75012 w 850882"/>
              <a:gd name="connsiteY5" fmla="*/ 630854 h 764365"/>
              <a:gd name="connsiteX6" fmla="*/ 0 w 850882"/>
              <a:gd name="connsiteY6" fmla="*/ 741453 h 764365"/>
              <a:gd name="connsiteX0" fmla="*/ 0 w 832466"/>
              <a:gd name="connsiteY0" fmla="*/ 731902 h 763437"/>
              <a:gd name="connsiteX1" fmla="*/ 330332 w 832466"/>
              <a:gd name="connsiteY1" fmla="*/ 746704 h 763437"/>
              <a:gd name="connsiteX2" fmla="*/ 814215 w 832466"/>
              <a:gd name="connsiteY2" fmla="*/ 487312 h 763437"/>
              <a:gd name="connsiteX3" fmla="*/ 588282 w 832466"/>
              <a:gd name="connsiteY3" fmla="*/ 3537 h 763437"/>
              <a:gd name="connsiteX4" fmla="*/ 59263 w 832466"/>
              <a:gd name="connsiteY4" fmla="*/ 319863 h 763437"/>
              <a:gd name="connsiteX5" fmla="*/ 56596 w 832466"/>
              <a:gd name="connsiteY5" fmla="*/ 630854 h 763437"/>
              <a:gd name="connsiteX6" fmla="*/ 0 w 832466"/>
              <a:gd name="connsiteY6" fmla="*/ 731902 h 763437"/>
              <a:gd name="connsiteX0" fmla="*/ 0 w 831373"/>
              <a:gd name="connsiteY0" fmla="*/ 731902 h 763086"/>
              <a:gd name="connsiteX1" fmla="*/ 330332 w 831373"/>
              <a:gd name="connsiteY1" fmla="*/ 746704 h 763086"/>
              <a:gd name="connsiteX2" fmla="*/ 812900 w 831373"/>
              <a:gd name="connsiteY2" fmla="*/ 492088 h 763086"/>
              <a:gd name="connsiteX3" fmla="*/ 588282 w 831373"/>
              <a:gd name="connsiteY3" fmla="*/ 3537 h 763086"/>
              <a:gd name="connsiteX4" fmla="*/ 59263 w 831373"/>
              <a:gd name="connsiteY4" fmla="*/ 319863 h 763086"/>
              <a:gd name="connsiteX5" fmla="*/ 56596 w 831373"/>
              <a:gd name="connsiteY5" fmla="*/ 630854 h 763086"/>
              <a:gd name="connsiteX6" fmla="*/ 0 w 831373"/>
              <a:gd name="connsiteY6" fmla="*/ 731902 h 763086"/>
              <a:gd name="connsiteX0" fmla="*/ 0 w 830248"/>
              <a:gd name="connsiteY0" fmla="*/ 731902 h 763086"/>
              <a:gd name="connsiteX1" fmla="*/ 330332 w 830248"/>
              <a:gd name="connsiteY1" fmla="*/ 746704 h 763086"/>
              <a:gd name="connsiteX2" fmla="*/ 812900 w 830248"/>
              <a:gd name="connsiteY2" fmla="*/ 492088 h 763086"/>
              <a:gd name="connsiteX3" fmla="*/ 588282 w 830248"/>
              <a:gd name="connsiteY3" fmla="*/ 3537 h 763086"/>
              <a:gd name="connsiteX4" fmla="*/ 59263 w 830248"/>
              <a:gd name="connsiteY4" fmla="*/ 319863 h 763086"/>
              <a:gd name="connsiteX5" fmla="*/ 56596 w 830248"/>
              <a:gd name="connsiteY5" fmla="*/ 630854 h 763086"/>
              <a:gd name="connsiteX6" fmla="*/ 0 w 830248"/>
              <a:gd name="connsiteY6" fmla="*/ 731902 h 763086"/>
              <a:gd name="connsiteX0" fmla="*/ 0 w 828752"/>
              <a:gd name="connsiteY0" fmla="*/ 731902 h 769484"/>
              <a:gd name="connsiteX1" fmla="*/ 367164 w 828752"/>
              <a:gd name="connsiteY1" fmla="*/ 754664 h 769484"/>
              <a:gd name="connsiteX2" fmla="*/ 812900 w 828752"/>
              <a:gd name="connsiteY2" fmla="*/ 492088 h 769484"/>
              <a:gd name="connsiteX3" fmla="*/ 588282 w 828752"/>
              <a:gd name="connsiteY3" fmla="*/ 3537 h 769484"/>
              <a:gd name="connsiteX4" fmla="*/ 59263 w 828752"/>
              <a:gd name="connsiteY4" fmla="*/ 319863 h 769484"/>
              <a:gd name="connsiteX5" fmla="*/ 56596 w 828752"/>
              <a:gd name="connsiteY5" fmla="*/ 630854 h 769484"/>
              <a:gd name="connsiteX6" fmla="*/ 0 w 828752"/>
              <a:gd name="connsiteY6" fmla="*/ 731902 h 769484"/>
              <a:gd name="connsiteX0" fmla="*/ 0 w 828752"/>
              <a:gd name="connsiteY0" fmla="*/ 731902 h 761354"/>
              <a:gd name="connsiteX1" fmla="*/ 367164 w 828752"/>
              <a:gd name="connsiteY1" fmla="*/ 754664 h 761354"/>
              <a:gd name="connsiteX2" fmla="*/ 812900 w 828752"/>
              <a:gd name="connsiteY2" fmla="*/ 492088 h 761354"/>
              <a:gd name="connsiteX3" fmla="*/ 588282 w 828752"/>
              <a:gd name="connsiteY3" fmla="*/ 3537 h 761354"/>
              <a:gd name="connsiteX4" fmla="*/ 59263 w 828752"/>
              <a:gd name="connsiteY4" fmla="*/ 319863 h 761354"/>
              <a:gd name="connsiteX5" fmla="*/ 56596 w 828752"/>
              <a:gd name="connsiteY5" fmla="*/ 630854 h 761354"/>
              <a:gd name="connsiteX6" fmla="*/ 0 w 828752"/>
              <a:gd name="connsiteY6" fmla="*/ 731902 h 761354"/>
              <a:gd name="connsiteX0" fmla="*/ 0 w 828286"/>
              <a:gd name="connsiteY0" fmla="*/ 731902 h 764135"/>
              <a:gd name="connsiteX1" fmla="*/ 373741 w 828286"/>
              <a:gd name="connsiteY1" fmla="*/ 757848 h 764135"/>
              <a:gd name="connsiteX2" fmla="*/ 812900 w 828286"/>
              <a:gd name="connsiteY2" fmla="*/ 492088 h 764135"/>
              <a:gd name="connsiteX3" fmla="*/ 588282 w 828286"/>
              <a:gd name="connsiteY3" fmla="*/ 3537 h 764135"/>
              <a:gd name="connsiteX4" fmla="*/ 59263 w 828286"/>
              <a:gd name="connsiteY4" fmla="*/ 319863 h 764135"/>
              <a:gd name="connsiteX5" fmla="*/ 56596 w 828286"/>
              <a:gd name="connsiteY5" fmla="*/ 630854 h 764135"/>
              <a:gd name="connsiteX6" fmla="*/ 0 w 828286"/>
              <a:gd name="connsiteY6" fmla="*/ 731902 h 764135"/>
              <a:gd name="connsiteX0" fmla="*/ 0 w 826698"/>
              <a:gd name="connsiteY0" fmla="*/ 684914 h 717147"/>
              <a:gd name="connsiteX1" fmla="*/ 373741 w 826698"/>
              <a:gd name="connsiteY1" fmla="*/ 710860 h 717147"/>
              <a:gd name="connsiteX2" fmla="*/ 812900 w 826698"/>
              <a:gd name="connsiteY2" fmla="*/ 445100 h 717147"/>
              <a:gd name="connsiteX3" fmla="*/ 581207 w 826698"/>
              <a:gd name="connsiteY3" fmla="*/ 14091 h 717147"/>
              <a:gd name="connsiteX4" fmla="*/ 59263 w 826698"/>
              <a:gd name="connsiteY4" fmla="*/ 272875 h 717147"/>
              <a:gd name="connsiteX5" fmla="*/ 56596 w 826698"/>
              <a:gd name="connsiteY5" fmla="*/ 583866 h 717147"/>
              <a:gd name="connsiteX6" fmla="*/ 0 w 826698"/>
              <a:gd name="connsiteY6" fmla="*/ 684914 h 717147"/>
              <a:gd name="connsiteX0" fmla="*/ 0 w 824673"/>
              <a:gd name="connsiteY0" fmla="*/ 684914 h 717147"/>
              <a:gd name="connsiteX1" fmla="*/ 373741 w 824673"/>
              <a:gd name="connsiteY1" fmla="*/ 710860 h 717147"/>
              <a:gd name="connsiteX2" fmla="*/ 812900 w 824673"/>
              <a:gd name="connsiteY2" fmla="*/ 445100 h 717147"/>
              <a:gd name="connsiteX3" fmla="*/ 581207 w 824673"/>
              <a:gd name="connsiteY3" fmla="*/ 14091 h 717147"/>
              <a:gd name="connsiteX4" fmla="*/ 59263 w 824673"/>
              <a:gd name="connsiteY4" fmla="*/ 272875 h 717147"/>
              <a:gd name="connsiteX5" fmla="*/ 56596 w 824673"/>
              <a:gd name="connsiteY5" fmla="*/ 583866 h 717147"/>
              <a:gd name="connsiteX6" fmla="*/ 0 w 824673"/>
              <a:gd name="connsiteY6" fmla="*/ 684914 h 717147"/>
              <a:gd name="connsiteX0" fmla="*/ 0 w 824673"/>
              <a:gd name="connsiteY0" fmla="*/ 674404 h 706637"/>
              <a:gd name="connsiteX1" fmla="*/ 373741 w 824673"/>
              <a:gd name="connsiteY1" fmla="*/ 700350 h 706637"/>
              <a:gd name="connsiteX2" fmla="*/ 812900 w 824673"/>
              <a:gd name="connsiteY2" fmla="*/ 434590 h 706637"/>
              <a:gd name="connsiteX3" fmla="*/ 581207 w 824673"/>
              <a:gd name="connsiteY3" fmla="*/ 3581 h 706637"/>
              <a:gd name="connsiteX4" fmla="*/ 59263 w 824673"/>
              <a:gd name="connsiteY4" fmla="*/ 262365 h 706637"/>
              <a:gd name="connsiteX5" fmla="*/ 56596 w 824673"/>
              <a:gd name="connsiteY5" fmla="*/ 573356 h 706637"/>
              <a:gd name="connsiteX6" fmla="*/ 0 w 824673"/>
              <a:gd name="connsiteY6" fmla="*/ 674404 h 706637"/>
              <a:gd name="connsiteX0" fmla="*/ 0 w 824673"/>
              <a:gd name="connsiteY0" fmla="*/ 674404 h 705498"/>
              <a:gd name="connsiteX1" fmla="*/ 373741 w 824673"/>
              <a:gd name="connsiteY1" fmla="*/ 700350 h 705498"/>
              <a:gd name="connsiteX2" fmla="*/ 812900 w 824673"/>
              <a:gd name="connsiteY2" fmla="*/ 434590 h 705498"/>
              <a:gd name="connsiteX3" fmla="*/ 581207 w 824673"/>
              <a:gd name="connsiteY3" fmla="*/ 3581 h 705498"/>
              <a:gd name="connsiteX4" fmla="*/ 59263 w 824673"/>
              <a:gd name="connsiteY4" fmla="*/ 262365 h 705498"/>
              <a:gd name="connsiteX5" fmla="*/ 56596 w 824673"/>
              <a:gd name="connsiteY5" fmla="*/ 573356 h 705498"/>
              <a:gd name="connsiteX6" fmla="*/ 0 w 824673"/>
              <a:gd name="connsiteY6" fmla="*/ 674404 h 705498"/>
              <a:gd name="connsiteX0" fmla="*/ 0 w 825801"/>
              <a:gd name="connsiteY0" fmla="*/ 674404 h 712003"/>
              <a:gd name="connsiteX1" fmla="*/ 373741 w 825801"/>
              <a:gd name="connsiteY1" fmla="*/ 700350 h 712003"/>
              <a:gd name="connsiteX2" fmla="*/ 814209 w 825801"/>
              <a:gd name="connsiteY2" fmla="*/ 448725 h 712003"/>
              <a:gd name="connsiteX3" fmla="*/ 581207 w 825801"/>
              <a:gd name="connsiteY3" fmla="*/ 3581 h 712003"/>
              <a:gd name="connsiteX4" fmla="*/ 59263 w 825801"/>
              <a:gd name="connsiteY4" fmla="*/ 262365 h 712003"/>
              <a:gd name="connsiteX5" fmla="*/ 56596 w 825801"/>
              <a:gd name="connsiteY5" fmla="*/ 573356 h 712003"/>
              <a:gd name="connsiteX6" fmla="*/ 0 w 825801"/>
              <a:gd name="connsiteY6" fmla="*/ 674404 h 712003"/>
              <a:gd name="connsiteX0" fmla="*/ 0 w 825354"/>
              <a:gd name="connsiteY0" fmla="*/ 674404 h 712003"/>
              <a:gd name="connsiteX1" fmla="*/ 373741 w 825354"/>
              <a:gd name="connsiteY1" fmla="*/ 700350 h 712003"/>
              <a:gd name="connsiteX2" fmla="*/ 814209 w 825354"/>
              <a:gd name="connsiteY2" fmla="*/ 448725 h 712003"/>
              <a:gd name="connsiteX3" fmla="*/ 581207 w 825354"/>
              <a:gd name="connsiteY3" fmla="*/ 3581 h 712003"/>
              <a:gd name="connsiteX4" fmla="*/ 59263 w 825354"/>
              <a:gd name="connsiteY4" fmla="*/ 262365 h 712003"/>
              <a:gd name="connsiteX5" fmla="*/ 56596 w 825354"/>
              <a:gd name="connsiteY5" fmla="*/ 573356 h 712003"/>
              <a:gd name="connsiteX6" fmla="*/ 0 w 825354"/>
              <a:gd name="connsiteY6" fmla="*/ 674404 h 712003"/>
              <a:gd name="connsiteX0" fmla="*/ 0 w 824001"/>
              <a:gd name="connsiteY0" fmla="*/ 674404 h 702198"/>
              <a:gd name="connsiteX1" fmla="*/ 429494 w 824001"/>
              <a:gd name="connsiteY1" fmla="*/ 688873 h 702198"/>
              <a:gd name="connsiteX2" fmla="*/ 814209 w 824001"/>
              <a:gd name="connsiteY2" fmla="*/ 448725 h 702198"/>
              <a:gd name="connsiteX3" fmla="*/ 581207 w 824001"/>
              <a:gd name="connsiteY3" fmla="*/ 3581 h 702198"/>
              <a:gd name="connsiteX4" fmla="*/ 59263 w 824001"/>
              <a:gd name="connsiteY4" fmla="*/ 262365 h 702198"/>
              <a:gd name="connsiteX5" fmla="*/ 56596 w 824001"/>
              <a:gd name="connsiteY5" fmla="*/ 573356 h 702198"/>
              <a:gd name="connsiteX6" fmla="*/ 0 w 824001"/>
              <a:gd name="connsiteY6" fmla="*/ 674404 h 702198"/>
              <a:gd name="connsiteX0" fmla="*/ 0 w 824001"/>
              <a:gd name="connsiteY0" fmla="*/ 674404 h 693317"/>
              <a:gd name="connsiteX1" fmla="*/ 429494 w 824001"/>
              <a:gd name="connsiteY1" fmla="*/ 688873 h 693317"/>
              <a:gd name="connsiteX2" fmla="*/ 814209 w 824001"/>
              <a:gd name="connsiteY2" fmla="*/ 448725 h 693317"/>
              <a:gd name="connsiteX3" fmla="*/ 581207 w 824001"/>
              <a:gd name="connsiteY3" fmla="*/ 3581 h 693317"/>
              <a:gd name="connsiteX4" fmla="*/ 59263 w 824001"/>
              <a:gd name="connsiteY4" fmla="*/ 262365 h 693317"/>
              <a:gd name="connsiteX5" fmla="*/ 56596 w 824001"/>
              <a:gd name="connsiteY5" fmla="*/ 573356 h 693317"/>
              <a:gd name="connsiteX6" fmla="*/ 0 w 824001"/>
              <a:gd name="connsiteY6" fmla="*/ 674404 h 6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001" h="693317">
                <a:moveTo>
                  <a:pt x="0" y="674404"/>
                </a:moveTo>
                <a:cubicBezTo>
                  <a:pt x="170947" y="672309"/>
                  <a:pt x="289590" y="704889"/>
                  <a:pt x="429494" y="688873"/>
                </a:cubicBezTo>
                <a:cubicBezTo>
                  <a:pt x="585106" y="671059"/>
                  <a:pt x="788924" y="562940"/>
                  <a:pt x="814209" y="448725"/>
                </a:cubicBezTo>
                <a:cubicBezTo>
                  <a:pt x="839495" y="334510"/>
                  <a:pt x="832857" y="49206"/>
                  <a:pt x="581207" y="3581"/>
                </a:cubicBezTo>
                <a:cubicBezTo>
                  <a:pt x="485480" y="-3562"/>
                  <a:pt x="91955" y="-26684"/>
                  <a:pt x="59263" y="262365"/>
                </a:cubicBezTo>
                <a:cubicBezTo>
                  <a:pt x="43357" y="371331"/>
                  <a:pt x="56596" y="510015"/>
                  <a:pt x="56596" y="573356"/>
                </a:cubicBezTo>
                <a:cubicBezTo>
                  <a:pt x="57073" y="645079"/>
                  <a:pt x="0" y="674404"/>
                  <a:pt x="0" y="674404"/>
                </a:cubicBezTo>
                <a:close/>
              </a:path>
            </a:pathLst>
          </a:custGeom>
          <a:noFill/>
          <a:ln w="19050" cap="flat">
            <a:noFill/>
            <a:prstDash val="solid"/>
            <a:miter/>
          </a:ln>
        </p:spPr>
        <p:txBody>
          <a:bodyPr rtlCol="0" anchor="ctr"/>
          <a:lstStyle/>
          <a:p>
            <a:endParaRPr lang="en-US"/>
          </a:p>
        </p:txBody>
      </p:sp>
      <p:pic>
        <p:nvPicPr>
          <p:cNvPr id="5" name="Picture 4">
            <a:extLst>
              <a:ext uri="{FF2B5EF4-FFF2-40B4-BE49-F238E27FC236}">
                <a16:creationId xmlns:a16="http://schemas.microsoft.com/office/drawing/2014/main" id="{A808505E-060C-46D2-B219-A73A914DA1F1}"/>
              </a:ext>
            </a:extLst>
          </p:cNvPr>
          <p:cNvPicPr>
            <a:picLocks noChangeAspect="1"/>
          </p:cNvPicPr>
          <p:nvPr/>
        </p:nvPicPr>
        <p:blipFill>
          <a:blip r:embed="rId4"/>
          <a:stretch>
            <a:fillRect/>
          </a:stretch>
        </p:blipFill>
        <p:spPr>
          <a:xfrm>
            <a:off x="626113" y="528228"/>
            <a:ext cx="6521116" cy="5927885"/>
          </a:xfrm>
          <a:prstGeom prst="rect">
            <a:avLst/>
          </a:prstGeom>
          <a:effectLst>
            <a:softEdge rad="317500"/>
          </a:effectLst>
        </p:spPr>
      </p:pic>
    </p:spTree>
    <p:extLst>
      <p:ext uri="{BB962C8B-B14F-4D97-AF65-F5344CB8AC3E}">
        <p14:creationId xmlns:p14="http://schemas.microsoft.com/office/powerpoint/2010/main" val="351670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0"/>
                                        <p:tgtEl>
                                          <p:spTgt spid="5"/>
                                        </p:tgtEl>
                                      </p:cBhvr>
                                    </p:animEffect>
                                  </p:childTnLst>
                                </p:cTn>
                              </p:par>
                              <p:par>
                                <p:cTn id="8" presetID="10" presetClass="exit" presetSubtype="0" fill="hold" nodeType="withEffect">
                                  <p:stCondLst>
                                    <p:cond delay="0"/>
                                  </p:stCondLst>
                                  <p:childTnLst>
                                    <p:animEffect transition="out" filter="fade">
                                      <p:cBhvr>
                                        <p:cTn id="9" dur="3000"/>
                                        <p:tgtEl>
                                          <p:spTgt spid="4"/>
                                        </p:tgtEl>
                                      </p:cBhvr>
                                    </p:animEffect>
                                    <p:set>
                                      <p:cBhvr>
                                        <p:cTn id="10" dur="1" fill="hold">
                                          <p:stCondLst>
                                            <p:cond delay="2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A96188-384C-4341-9EEB-967A9341C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80331C3-DDF5-48A9-8947-D71EAAFFA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759171" y="-127077"/>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solidFill>
            <a:schemeClr val="bg1"/>
          </a:solidFill>
          <a:ln w="1905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4A4057C0-CB55-4A50-857C-E4A9A1A375AF}"/>
              </a:ext>
            </a:extLst>
          </p:cNvPr>
          <p:cNvSpPr>
            <a:spLocks noGrp="1"/>
          </p:cNvSpPr>
          <p:nvPr>
            <p:ph type="title"/>
          </p:nvPr>
        </p:nvSpPr>
        <p:spPr>
          <a:xfrm>
            <a:off x="848527" y="1277957"/>
            <a:ext cx="5556425" cy="3800819"/>
          </a:xfrm>
        </p:spPr>
        <p:txBody>
          <a:bodyPr>
            <a:normAutofit/>
          </a:bodyPr>
          <a:lstStyle/>
          <a:p>
            <a:pPr algn="ctr">
              <a:lnSpc>
                <a:spcPct val="90000"/>
              </a:lnSpc>
            </a:pPr>
            <a:r>
              <a:rPr lang="en-GB" sz="6000" dirty="0"/>
              <a:t>“The Eucharist is a fire which inflames us.”</a:t>
            </a:r>
            <a:br>
              <a:rPr lang="en-GB" sz="6000" dirty="0"/>
            </a:br>
            <a:r>
              <a:rPr lang="en-GB" sz="1800" dirty="0" err="1"/>
              <a:t>st.</a:t>
            </a:r>
            <a:r>
              <a:rPr lang="en-GB" sz="1800" dirty="0"/>
              <a:t> john damascene</a:t>
            </a:r>
            <a:endParaRPr lang="en-GB" sz="4100" dirty="0"/>
          </a:p>
        </p:txBody>
      </p:sp>
      <p:pic>
        <p:nvPicPr>
          <p:cNvPr id="4" name="Picture 3" descr="A close-up of a wine glass&#10;&#10;Description automatically generated with medium confidence">
            <a:extLst>
              <a:ext uri="{FF2B5EF4-FFF2-40B4-BE49-F238E27FC236}">
                <a16:creationId xmlns:a16="http://schemas.microsoft.com/office/drawing/2014/main" id="{BF3013ED-62B5-4ABC-86CE-8BB7315DFEBD}"/>
              </a:ext>
            </a:extLst>
          </p:cNvPr>
          <p:cNvPicPr>
            <a:picLocks noChangeAspect="1"/>
          </p:cNvPicPr>
          <p:nvPr/>
        </p:nvPicPr>
        <p:blipFill>
          <a:blip r:embed="rId3"/>
          <a:stretch>
            <a:fillRect/>
          </a:stretch>
        </p:blipFill>
        <p:spPr>
          <a:xfrm>
            <a:off x="7533555" y="914982"/>
            <a:ext cx="4110419" cy="5028035"/>
          </a:xfrm>
          <a:prstGeom prst="rect">
            <a:avLst/>
          </a:prstGeom>
          <a:effectLst>
            <a:softEdge rad="127000"/>
          </a:effectLst>
        </p:spPr>
      </p:pic>
      <p:sp>
        <p:nvSpPr>
          <p:cNvPr id="13" name="Freeform: Shape 12">
            <a:extLst>
              <a:ext uri="{FF2B5EF4-FFF2-40B4-BE49-F238E27FC236}">
                <a16:creationId xmlns:a16="http://schemas.microsoft.com/office/drawing/2014/main" id="{C535A640-1948-4AFD-A0B7-19AFDA955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806735" y="-157114"/>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noFill/>
          <a:ln w="19050" cap="flat">
            <a:solidFill>
              <a:schemeClr val="tx1"/>
            </a:solid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871873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A96188-384C-4341-9EEB-967A9341C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he Hand"/>
              <a:ea typeface="+mn-ea"/>
              <a:cs typeface="+mn-cs"/>
            </a:endParaRPr>
          </a:p>
        </p:txBody>
      </p:sp>
      <p:sp>
        <p:nvSpPr>
          <p:cNvPr id="11" name="Freeform: Shape 10">
            <a:extLst>
              <a:ext uri="{FF2B5EF4-FFF2-40B4-BE49-F238E27FC236}">
                <a16:creationId xmlns:a16="http://schemas.microsoft.com/office/drawing/2014/main" id="{280331C3-DDF5-48A9-8947-D71EAAFFA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759171" y="-127077"/>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solidFill>
            <a:schemeClr val="bg1"/>
          </a:solidFill>
          <a:ln w="1905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13" name="Freeform: Shape 12">
            <a:extLst>
              <a:ext uri="{FF2B5EF4-FFF2-40B4-BE49-F238E27FC236}">
                <a16:creationId xmlns:a16="http://schemas.microsoft.com/office/drawing/2014/main" id="{C535A640-1948-4AFD-A0B7-19AFDA955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806735" y="-157114"/>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noFill/>
          <a:ln w="19050" cap="flat">
            <a:solidFill>
              <a:schemeClr val="tx1"/>
            </a:solid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7" name="TextBox 6">
            <a:extLst>
              <a:ext uri="{FF2B5EF4-FFF2-40B4-BE49-F238E27FC236}">
                <a16:creationId xmlns:a16="http://schemas.microsoft.com/office/drawing/2014/main" id="{7AC80EA0-2F80-411A-B4BE-671758259A95}"/>
              </a:ext>
            </a:extLst>
          </p:cNvPr>
          <p:cNvSpPr txBox="1"/>
          <p:nvPr/>
        </p:nvSpPr>
        <p:spPr>
          <a:xfrm>
            <a:off x="925417" y="1238973"/>
            <a:ext cx="5068711" cy="4216539"/>
          </a:xfrm>
          <a:prstGeom prst="rect">
            <a:avLst/>
          </a:prstGeom>
          <a:noFill/>
        </p:spPr>
        <p:txBody>
          <a:bodyPr wrap="square" rtlCol="0">
            <a:spAutoFit/>
          </a:bodyPr>
          <a:lstStyle/>
          <a:p>
            <a:pPr algn="ctr"/>
            <a:r>
              <a:rPr lang="en-GB" sz="6000" b="1" dirty="0">
                <a:latin typeface="+mj-lt"/>
              </a:rPr>
              <a:t>“Not to go to communion is like someone dying of thirst beside a spring.”</a:t>
            </a:r>
          </a:p>
          <a:p>
            <a:pPr algn="r"/>
            <a:r>
              <a:rPr lang="en-GB" sz="2800" dirty="0">
                <a:latin typeface="+mj-lt"/>
              </a:rPr>
              <a:t>St. John Vianney </a:t>
            </a:r>
          </a:p>
        </p:txBody>
      </p:sp>
      <p:pic>
        <p:nvPicPr>
          <p:cNvPr id="8" name="Picture 7">
            <a:extLst>
              <a:ext uri="{FF2B5EF4-FFF2-40B4-BE49-F238E27FC236}">
                <a16:creationId xmlns:a16="http://schemas.microsoft.com/office/drawing/2014/main" id="{FD149A91-3D29-4DFB-BDCA-7F01FF29BACC}"/>
              </a:ext>
            </a:extLst>
          </p:cNvPr>
          <p:cNvPicPr>
            <a:picLocks noChangeAspect="1"/>
          </p:cNvPicPr>
          <p:nvPr/>
        </p:nvPicPr>
        <p:blipFill>
          <a:blip r:embed="rId3"/>
          <a:stretch>
            <a:fillRect/>
          </a:stretch>
        </p:blipFill>
        <p:spPr>
          <a:xfrm>
            <a:off x="7493710" y="711200"/>
            <a:ext cx="4417420" cy="5441244"/>
          </a:xfrm>
          <a:prstGeom prst="rect">
            <a:avLst/>
          </a:prstGeom>
          <a:effectLst>
            <a:softEdge rad="127000"/>
          </a:effectLst>
        </p:spPr>
      </p:pic>
    </p:spTree>
    <p:extLst>
      <p:ext uri="{BB962C8B-B14F-4D97-AF65-F5344CB8AC3E}">
        <p14:creationId xmlns:p14="http://schemas.microsoft.com/office/powerpoint/2010/main" val="20678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A96188-384C-4341-9EEB-967A9341C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he Hand"/>
              <a:ea typeface="+mn-ea"/>
              <a:cs typeface="+mn-cs"/>
            </a:endParaRPr>
          </a:p>
        </p:txBody>
      </p:sp>
      <p:sp>
        <p:nvSpPr>
          <p:cNvPr id="11" name="Freeform: Shape 10">
            <a:extLst>
              <a:ext uri="{FF2B5EF4-FFF2-40B4-BE49-F238E27FC236}">
                <a16:creationId xmlns:a16="http://schemas.microsoft.com/office/drawing/2014/main" id="{280331C3-DDF5-48A9-8947-D71EAAFFA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759171" y="-127077"/>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solidFill>
            <a:schemeClr val="bg1"/>
          </a:solidFill>
          <a:ln w="1905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13" name="Freeform: Shape 12">
            <a:extLst>
              <a:ext uri="{FF2B5EF4-FFF2-40B4-BE49-F238E27FC236}">
                <a16:creationId xmlns:a16="http://schemas.microsoft.com/office/drawing/2014/main" id="{C535A640-1948-4AFD-A0B7-19AFDA955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806735" y="-157114"/>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noFill/>
          <a:ln w="19050" cap="flat">
            <a:solidFill>
              <a:schemeClr val="tx1"/>
            </a:solid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7" name="TextBox 6">
            <a:extLst>
              <a:ext uri="{FF2B5EF4-FFF2-40B4-BE49-F238E27FC236}">
                <a16:creationId xmlns:a16="http://schemas.microsoft.com/office/drawing/2014/main" id="{7AC80EA0-2F80-411A-B4BE-671758259A95}"/>
              </a:ext>
            </a:extLst>
          </p:cNvPr>
          <p:cNvSpPr txBox="1"/>
          <p:nvPr/>
        </p:nvSpPr>
        <p:spPr>
          <a:xfrm>
            <a:off x="925417" y="1238973"/>
            <a:ext cx="5068711" cy="42165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i="0" dirty="0">
                <a:solidFill>
                  <a:srgbClr val="333333"/>
                </a:solidFill>
                <a:effectLst/>
                <a:latin typeface="+mj-lt"/>
              </a:rPr>
              <a:t>“Jesus in the Blessed Sacrament is the Living Heart of each of our parishes.” </a:t>
            </a:r>
            <a:r>
              <a:rPr lang="en-US" sz="2800" b="0" i="0" dirty="0">
                <a:solidFill>
                  <a:srgbClr val="333333"/>
                </a:solidFill>
                <a:effectLst/>
                <a:latin typeface="+mj-lt"/>
              </a:rPr>
              <a:t>St. Paul VI</a:t>
            </a:r>
            <a:br>
              <a:rPr lang="en-US" sz="4400" dirty="0"/>
            </a:br>
            <a:endParaRPr kumimoji="0" lang="en-GB" sz="2800" b="0" i="0" u="none" strike="noStrike" kern="1200" cap="none" spc="0" normalizeH="0" baseline="0" noProof="0" dirty="0">
              <a:ln>
                <a:noFill/>
              </a:ln>
              <a:solidFill>
                <a:prstClr val="black"/>
              </a:solidFill>
              <a:effectLst/>
              <a:uLnTx/>
              <a:uFillTx/>
              <a:latin typeface="The Serif Hand"/>
              <a:ea typeface="+mn-ea"/>
              <a:cs typeface="+mn-cs"/>
            </a:endParaRPr>
          </a:p>
        </p:txBody>
      </p:sp>
      <p:pic>
        <p:nvPicPr>
          <p:cNvPr id="2" name="Picture 1">
            <a:extLst>
              <a:ext uri="{FF2B5EF4-FFF2-40B4-BE49-F238E27FC236}">
                <a16:creationId xmlns:a16="http://schemas.microsoft.com/office/drawing/2014/main" id="{FE8C1545-3182-4EE6-9101-4E954C4CDF5E}"/>
              </a:ext>
            </a:extLst>
          </p:cNvPr>
          <p:cNvPicPr>
            <a:picLocks noChangeAspect="1"/>
          </p:cNvPicPr>
          <p:nvPr/>
        </p:nvPicPr>
        <p:blipFill>
          <a:blip r:embed="rId3"/>
          <a:stretch>
            <a:fillRect/>
          </a:stretch>
        </p:blipFill>
        <p:spPr>
          <a:xfrm>
            <a:off x="7667297" y="778933"/>
            <a:ext cx="4165375" cy="5339646"/>
          </a:xfrm>
          <a:prstGeom prst="rect">
            <a:avLst/>
          </a:prstGeom>
          <a:effectLst>
            <a:softEdge rad="127000"/>
          </a:effectLst>
        </p:spPr>
      </p:pic>
    </p:spTree>
    <p:extLst>
      <p:ext uri="{BB962C8B-B14F-4D97-AF65-F5344CB8AC3E}">
        <p14:creationId xmlns:p14="http://schemas.microsoft.com/office/powerpoint/2010/main" val="1159893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2A96188-384C-4341-9EEB-967A9341C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he Hand"/>
              <a:ea typeface="+mn-ea"/>
              <a:cs typeface="+mn-cs"/>
            </a:endParaRPr>
          </a:p>
        </p:txBody>
      </p:sp>
      <p:sp>
        <p:nvSpPr>
          <p:cNvPr id="11" name="Freeform: Shape 10">
            <a:extLst>
              <a:ext uri="{FF2B5EF4-FFF2-40B4-BE49-F238E27FC236}">
                <a16:creationId xmlns:a16="http://schemas.microsoft.com/office/drawing/2014/main" id="{280331C3-DDF5-48A9-8947-D71EAAFFA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759171" y="-127077"/>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solidFill>
            <a:schemeClr val="bg1"/>
          </a:solidFill>
          <a:ln w="1905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13" name="Freeform: Shape 12">
            <a:extLst>
              <a:ext uri="{FF2B5EF4-FFF2-40B4-BE49-F238E27FC236}">
                <a16:creationId xmlns:a16="http://schemas.microsoft.com/office/drawing/2014/main" id="{C535A640-1948-4AFD-A0B7-19AFDA955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806735" y="-157114"/>
            <a:ext cx="6053827" cy="694864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214933 w 12114253"/>
              <a:gd name="connsiteY9" fmla="*/ 5924178 h 6330524"/>
              <a:gd name="connsiteX10" fmla="*/ 5731339 w 12114253"/>
              <a:gd name="connsiteY10" fmla="*/ 6330524 h 6330524"/>
              <a:gd name="connsiteX11" fmla="*/ 5971194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49542"/>
              <a:gd name="connsiteX1" fmla="*/ 304663 w 12114253"/>
              <a:gd name="connsiteY1" fmla="*/ 10761 h 6249542"/>
              <a:gd name="connsiteX2" fmla="*/ 0 w 12114253"/>
              <a:gd name="connsiteY2" fmla="*/ 47942 h 6249542"/>
              <a:gd name="connsiteX3" fmla="*/ 0 w 12114253"/>
              <a:gd name="connsiteY3" fmla="*/ 909146 h 6249542"/>
              <a:gd name="connsiteX4" fmla="*/ 4597 w 12114253"/>
              <a:gd name="connsiteY4" fmla="*/ 909146 h 6249542"/>
              <a:gd name="connsiteX5" fmla="*/ 88972 w 12114253"/>
              <a:gd name="connsiteY5" fmla="*/ 3523848 h 6249542"/>
              <a:gd name="connsiteX6" fmla="*/ 148480 w 12114253"/>
              <a:gd name="connsiteY6" fmla="*/ 5930841 h 6249542"/>
              <a:gd name="connsiteX7" fmla="*/ 2638911 w 12114253"/>
              <a:gd name="connsiteY7" fmla="*/ 5933377 h 6249542"/>
              <a:gd name="connsiteX8" fmla="*/ 4308929 w 12114253"/>
              <a:gd name="connsiteY8" fmla="*/ 5926717 h 6249542"/>
              <a:gd name="connsiteX9" fmla="*/ 5214933 w 12114253"/>
              <a:gd name="connsiteY9" fmla="*/ 5924178 h 6249542"/>
              <a:gd name="connsiteX10" fmla="*/ 5706853 w 12114253"/>
              <a:gd name="connsiteY10" fmla="*/ 6249542 h 6249542"/>
              <a:gd name="connsiteX11" fmla="*/ 5971194 w 12114253"/>
              <a:gd name="connsiteY11" fmla="*/ 5908409 h 6249542"/>
              <a:gd name="connsiteX12" fmla="*/ 9098386 w 12114253"/>
              <a:gd name="connsiteY12" fmla="*/ 5911624 h 6249542"/>
              <a:gd name="connsiteX13" fmla="*/ 10007288 w 12114253"/>
              <a:gd name="connsiteY13" fmla="*/ 5914499 h 6249542"/>
              <a:gd name="connsiteX14" fmla="*/ 10927227 w 12114253"/>
              <a:gd name="connsiteY14" fmla="*/ 5922366 h 6249542"/>
              <a:gd name="connsiteX15" fmla="*/ 12085310 w 12114253"/>
              <a:gd name="connsiteY15" fmla="*/ 5921320 h 6249542"/>
              <a:gd name="connsiteX16" fmla="*/ 12063456 w 12114253"/>
              <a:gd name="connsiteY16" fmla="*/ 2621674 h 6249542"/>
              <a:gd name="connsiteX17" fmla="*/ 12054104 w 12114253"/>
              <a:gd name="connsiteY17" fmla="*/ 176313 h 6249542"/>
              <a:gd name="connsiteX18" fmla="*/ 11289537 w 12114253"/>
              <a:gd name="connsiteY18" fmla="*/ 107615 h 6249542"/>
              <a:gd name="connsiteX19" fmla="*/ 10259313 w 12114253"/>
              <a:gd name="connsiteY19" fmla="*/ 101059 h 6249542"/>
              <a:gd name="connsiteX20" fmla="*/ 7599878 w 12114253"/>
              <a:gd name="connsiteY20" fmla="*/ 75910 h 6249542"/>
              <a:gd name="connsiteX21" fmla="*/ 1892744 w 12114253"/>
              <a:gd name="connsiteY21" fmla="*/ 0 h 6249542"/>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308929 w 12114253"/>
              <a:gd name="connsiteY8" fmla="*/ 5926717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638911 w 12114253"/>
              <a:gd name="connsiteY7" fmla="*/ 5933377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892744 w 12114253"/>
              <a:gd name="connsiteY0" fmla="*/ 0 h 6231137"/>
              <a:gd name="connsiteX1" fmla="*/ 304663 w 12114253"/>
              <a:gd name="connsiteY1" fmla="*/ 10761 h 6231137"/>
              <a:gd name="connsiteX2" fmla="*/ 0 w 12114253"/>
              <a:gd name="connsiteY2" fmla="*/ 47942 h 6231137"/>
              <a:gd name="connsiteX3" fmla="*/ 0 w 12114253"/>
              <a:gd name="connsiteY3" fmla="*/ 909146 h 6231137"/>
              <a:gd name="connsiteX4" fmla="*/ 4597 w 12114253"/>
              <a:gd name="connsiteY4" fmla="*/ 909146 h 6231137"/>
              <a:gd name="connsiteX5" fmla="*/ 88972 w 12114253"/>
              <a:gd name="connsiteY5" fmla="*/ 3523848 h 6231137"/>
              <a:gd name="connsiteX6" fmla="*/ 148480 w 12114253"/>
              <a:gd name="connsiteY6" fmla="*/ 5930841 h 6231137"/>
              <a:gd name="connsiteX7" fmla="*/ 2589937 w 12114253"/>
              <a:gd name="connsiteY7" fmla="*/ 5929698 h 6231137"/>
              <a:gd name="connsiteX8" fmla="*/ 4243632 w 12114253"/>
              <a:gd name="connsiteY8" fmla="*/ 5908315 h 6231137"/>
              <a:gd name="connsiteX9" fmla="*/ 5214933 w 12114253"/>
              <a:gd name="connsiteY9" fmla="*/ 5924178 h 6231137"/>
              <a:gd name="connsiteX10" fmla="*/ 5698691 w 12114253"/>
              <a:gd name="connsiteY10" fmla="*/ 6231137 h 6231137"/>
              <a:gd name="connsiteX11" fmla="*/ 5971194 w 12114253"/>
              <a:gd name="connsiteY11" fmla="*/ 5908409 h 6231137"/>
              <a:gd name="connsiteX12" fmla="*/ 9098386 w 12114253"/>
              <a:gd name="connsiteY12" fmla="*/ 5911624 h 6231137"/>
              <a:gd name="connsiteX13" fmla="*/ 10007288 w 12114253"/>
              <a:gd name="connsiteY13" fmla="*/ 5914499 h 6231137"/>
              <a:gd name="connsiteX14" fmla="*/ 10927227 w 12114253"/>
              <a:gd name="connsiteY14" fmla="*/ 5922366 h 6231137"/>
              <a:gd name="connsiteX15" fmla="*/ 12085310 w 12114253"/>
              <a:gd name="connsiteY15" fmla="*/ 5921320 h 6231137"/>
              <a:gd name="connsiteX16" fmla="*/ 12063456 w 12114253"/>
              <a:gd name="connsiteY16" fmla="*/ 2621674 h 6231137"/>
              <a:gd name="connsiteX17" fmla="*/ 12054104 w 12114253"/>
              <a:gd name="connsiteY17" fmla="*/ 176313 h 6231137"/>
              <a:gd name="connsiteX18" fmla="*/ 11289537 w 12114253"/>
              <a:gd name="connsiteY18" fmla="*/ 107615 h 6231137"/>
              <a:gd name="connsiteX19" fmla="*/ 10259313 w 12114253"/>
              <a:gd name="connsiteY19" fmla="*/ 101059 h 6231137"/>
              <a:gd name="connsiteX20" fmla="*/ 7599878 w 12114253"/>
              <a:gd name="connsiteY20" fmla="*/ 75910 h 6231137"/>
              <a:gd name="connsiteX21" fmla="*/ 1892744 w 12114253"/>
              <a:gd name="connsiteY21" fmla="*/ 0 h 6231137"/>
              <a:gd name="connsiteX0" fmla="*/ 1952198 w 12173707"/>
              <a:gd name="connsiteY0" fmla="*/ 0 h 6231137"/>
              <a:gd name="connsiteX1" fmla="*/ 364117 w 12173707"/>
              <a:gd name="connsiteY1" fmla="*/ 10761 h 6231137"/>
              <a:gd name="connsiteX2" fmla="*/ 59454 w 12173707"/>
              <a:gd name="connsiteY2" fmla="*/ 47942 h 6231137"/>
              <a:gd name="connsiteX3" fmla="*/ 59454 w 12173707"/>
              <a:gd name="connsiteY3" fmla="*/ 909146 h 6231137"/>
              <a:gd name="connsiteX4" fmla="*/ 64051 w 12173707"/>
              <a:gd name="connsiteY4" fmla="*/ 909146 h 6231137"/>
              <a:gd name="connsiteX5" fmla="*/ 148426 w 12173707"/>
              <a:gd name="connsiteY5" fmla="*/ 3523848 h 6231137"/>
              <a:gd name="connsiteX6" fmla="*/ 41689 w 12173707"/>
              <a:gd name="connsiteY6" fmla="*/ 5941555 h 6231137"/>
              <a:gd name="connsiteX7" fmla="*/ 2649391 w 12173707"/>
              <a:gd name="connsiteY7" fmla="*/ 5929698 h 6231137"/>
              <a:gd name="connsiteX8" fmla="*/ 4303086 w 12173707"/>
              <a:gd name="connsiteY8" fmla="*/ 5908315 h 6231137"/>
              <a:gd name="connsiteX9" fmla="*/ 5274387 w 12173707"/>
              <a:gd name="connsiteY9" fmla="*/ 5924178 h 6231137"/>
              <a:gd name="connsiteX10" fmla="*/ 5758145 w 12173707"/>
              <a:gd name="connsiteY10" fmla="*/ 6231137 h 6231137"/>
              <a:gd name="connsiteX11" fmla="*/ 6030648 w 12173707"/>
              <a:gd name="connsiteY11" fmla="*/ 5908409 h 6231137"/>
              <a:gd name="connsiteX12" fmla="*/ 9157840 w 12173707"/>
              <a:gd name="connsiteY12" fmla="*/ 5911624 h 6231137"/>
              <a:gd name="connsiteX13" fmla="*/ 10066742 w 12173707"/>
              <a:gd name="connsiteY13" fmla="*/ 5914499 h 6231137"/>
              <a:gd name="connsiteX14" fmla="*/ 10986681 w 12173707"/>
              <a:gd name="connsiteY14" fmla="*/ 5922366 h 6231137"/>
              <a:gd name="connsiteX15" fmla="*/ 12144764 w 12173707"/>
              <a:gd name="connsiteY15" fmla="*/ 5921320 h 6231137"/>
              <a:gd name="connsiteX16" fmla="*/ 12122910 w 12173707"/>
              <a:gd name="connsiteY16" fmla="*/ 2621674 h 6231137"/>
              <a:gd name="connsiteX17" fmla="*/ 12113558 w 12173707"/>
              <a:gd name="connsiteY17" fmla="*/ 176313 h 6231137"/>
              <a:gd name="connsiteX18" fmla="*/ 11348991 w 12173707"/>
              <a:gd name="connsiteY18" fmla="*/ 107615 h 6231137"/>
              <a:gd name="connsiteX19" fmla="*/ 10318767 w 12173707"/>
              <a:gd name="connsiteY19" fmla="*/ 101059 h 6231137"/>
              <a:gd name="connsiteX20" fmla="*/ 7659332 w 12173707"/>
              <a:gd name="connsiteY20" fmla="*/ 75910 h 6231137"/>
              <a:gd name="connsiteX21" fmla="*/ 1952198 w 12173707"/>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9 w 12201124"/>
              <a:gd name="connsiteY5" fmla="*/ 3534559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79615 w 12201124"/>
              <a:gd name="connsiteY0" fmla="*/ 0 h 6231137"/>
              <a:gd name="connsiteX1" fmla="*/ 391534 w 12201124"/>
              <a:gd name="connsiteY1" fmla="*/ 10761 h 6231137"/>
              <a:gd name="connsiteX2" fmla="*/ 86871 w 12201124"/>
              <a:gd name="connsiteY2" fmla="*/ 47942 h 6231137"/>
              <a:gd name="connsiteX3" fmla="*/ 86871 w 12201124"/>
              <a:gd name="connsiteY3" fmla="*/ 909146 h 6231137"/>
              <a:gd name="connsiteX4" fmla="*/ 91468 w 12201124"/>
              <a:gd name="connsiteY4" fmla="*/ 909146 h 6231137"/>
              <a:gd name="connsiteX5" fmla="*/ 33348 w 12201124"/>
              <a:gd name="connsiteY5" fmla="*/ 4337852 h 6231137"/>
              <a:gd name="connsiteX6" fmla="*/ 69106 w 12201124"/>
              <a:gd name="connsiteY6" fmla="*/ 5941555 h 6231137"/>
              <a:gd name="connsiteX7" fmla="*/ 2676808 w 12201124"/>
              <a:gd name="connsiteY7" fmla="*/ 5929698 h 6231137"/>
              <a:gd name="connsiteX8" fmla="*/ 4330503 w 12201124"/>
              <a:gd name="connsiteY8" fmla="*/ 5908315 h 6231137"/>
              <a:gd name="connsiteX9" fmla="*/ 5301804 w 12201124"/>
              <a:gd name="connsiteY9" fmla="*/ 5924178 h 6231137"/>
              <a:gd name="connsiteX10" fmla="*/ 5785562 w 12201124"/>
              <a:gd name="connsiteY10" fmla="*/ 6231137 h 6231137"/>
              <a:gd name="connsiteX11" fmla="*/ 6058065 w 12201124"/>
              <a:gd name="connsiteY11" fmla="*/ 5908409 h 6231137"/>
              <a:gd name="connsiteX12" fmla="*/ 9185257 w 12201124"/>
              <a:gd name="connsiteY12" fmla="*/ 5911624 h 6231137"/>
              <a:gd name="connsiteX13" fmla="*/ 10094159 w 12201124"/>
              <a:gd name="connsiteY13" fmla="*/ 5914499 h 6231137"/>
              <a:gd name="connsiteX14" fmla="*/ 11014098 w 12201124"/>
              <a:gd name="connsiteY14" fmla="*/ 5922366 h 6231137"/>
              <a:gd name="connsiteX15" fmla="*/ 12172181 w 12201124"/>
              <a:gd name="connsiteY15" fmla="*/ 5921320 h 6231137"/>
              <a:gd name="connsiteX16" fmla="*/ 12150327 w 12201124"/>
              <a:gd name="connsiteY16" fmla="*/ 2621674 h 6231137"/>
              <a:gd name="connsiteX17" fmla="*/ 12140975 w 12201124"/>
              <a:gd name="connsiteY17" fmla="*/ 176313 h 6231137"/>
              <a:gd name="connsiteX18" fmla="*/ 11376408 w 12201124"/>
              <a:gd name="connsiteY18" fmla="*/ 107615 h 6231137"/>
              <a:gd name="connsiteX19" fmla="*/ 10346184 w 12201124"/>
              <a:gd name="connsiteY19" fmla="*/ 101059 h 6231137"/>
              <a:gd name="connsiteX20" fmla="*/ 7686749 w 12201124"/>
              <a:gd name="connsiteY20" fmla="*/ 75910 h 6231137"/>
              <a:gd name="connsiteX21" fmla="*/ 1979615 w 12201124"/>
              <a:gd name="connsiteY21" fmla="*/ 0 h 6231137"/>
              <a:gd name="connsiteX0" fmla="*/ 1986334 w 12207843"/>
              <a:gd name="connsiteY0" fmla="*/ 0 h 6231137"/>
              <a:gd name="connsiteX1" fmla="*/ 398253 w 12207843"/>
              <a:gd name="connsiteY1" fmla="*/ 10761 h 6231137"/>
              <a:gd name="connsiteX2" fmla="*/ 93590 w 12207843"/>
              <a:gd name="connsiteY2" fmla="*/ 47942 h 6231137"/>
              <a:gd name="connsiteX3" fmla="*/ 93590 w 12207843"/>
              <a:gd name="connsiteY3" fmla="*/ 909146 h 6231137"/>
              <a:gd name="connsiteX4" fmla="*/ 98187 w 12207843"/>
              <a:gd name="connsiteY4" fmla="*/ 909146 h 6231137"/>
              <a:gd name="connsiteX5" fmla="*/ 40067 w 12207843"/>
              <a:gd name="connsiteY5" fmla="*/ 4337852 h 6231137"/>
              <a:gd name="connsiteX6" fmla="*/ 75825 w 12207843"/>
              <a:gd name="connsiteY6" fmla="*/ 5941555 h 6231137"/>
              <a:gd name="connsiteX7" fmla="*/ 2683527 w 12207843"/>
              <a:gd name="connsiteY7" fmla="*/ 5929698 h 6231137"/>
              <a:gd name="connsiteX8" fmla="*/ 4337222 w 12207843"/>
              <a:gd name="connsiteY8" fmla="*/ 5908315 h 6231137"/>
              <a:gd name="connsiteX9" fmla="*/ 5308523 w 12207843"/>
              <a:gd name="connsiteY9" fmla="*/ 5924178 h 6231137"/>
              <a:gd name="connsiteX10" fmla="*/ 5792281 w 12207843"/>
              <a:gd name="connsiteY10" fmla="*/ 6231137 h 6231137"/>
              <a:gd name="connsiteX11" fmla="*/ 6064784 w 12207843"/>
              <a:gd name="connsiteY11" fmla="*/ 5908409 h 6231137"/>
              <a:gd name="connsiteX12" fmla="*/ 9191976 w 12207843"/>
              <a:gd name="connsiteY12" fmla="*/ 5911624 h 6231137"/>
              <a:gd name="connsiteX13" fmla="*/ 10100878 w 12207843"/>
              <a:gd name="connsiteY13" fmla="*/ 5914499 h 6231137"/>
              <a:gd name="connsiteX14" fmla="*/ 11020817 w 12207843"/>
              <a:gd name="connsiteY14" fmla="*/ 5922366 h 6231137"/>
              <a:gd name="connsiteX15" fmla="*/ 12178900 w 12207843"/>
              <a:gd name="connsiteY15" fmla="*/ 5921320 h 6231137"/>
              <a:gd name="connsiteX16" fmla="*/ 12157046 w 12207843"/>
              <a:gd name="connsiteY16" fmla="*/ 2621674 h 6231137"/>
              <a:gd name="connsiteX17" fmla="*/ 12147694 w 12207843"/>
              <a:gd name="connsiteY17" fmla="*/ 176313 h 6231137"/>
              <a:gd name="connsiteX18" fmla="*/ 11383127 w 12207843"/>
              <a:gd name="connsiteY18" fmla="*/ 107615 h 6231137"/>
              <a:gd name="connsiteX19" fmla="*/ 10352903 w 12207843"/>
              <a:gd name="connsiteY19" fmla="*/ 101059 h 6231137"/>
              <a:gd name="connsiteX20" fmla="*/ 7693468 w 12207843"/>
              <a:gd name="connsiteY20" fmla="*/ 75910 h 6231137"/>
              <a:gd name="connsiteX21" fmla="*/ 1986334 w 12207843"/>
              <a:gd name="connsiteY21" fmla="*/ 0 h 6231137"/>
              <a:gd name="connsiteX0" fmla="*/ 1973709 w 12195218"/>
              <a:gd name="connsiteY0" fmla="*/ 0 h 6231137"/>
              <a:gd name="connsiteX1" fmla="*/ 385628 w 12195218"/>
              <a:gd name="connsiteY1" fmla="*/ 10761 h 6231137"/>
              <a:gd name="connsiteX2" fmla="*/ 80965 w 12195218"/>
              <a:gd name="connsiteY2" fmla="*/ 47942 h 6231137"/>
              <a:gd name="connsiteX3" fmla="*/ 80965 w 12195218"/>
              <a:gd name="connsiteY3" fmla="*/ 909146 h 6231137"/>
              <a:gd name="connsiteX4" fmla="*/ 85562 w 12195218"/>
              <a:gd name="connsiteY4" fmla="*/ 909146 h 6231137"/>
              <a:gd name="connsiteX5" fmla="*/ 27442 w 12195218"/>
              <a:gd name="connsiteY5" fmla="*/ 4337852 h 6231137"/>
              <a:gd name="connsiteX6" fmla="*/ 63200 w 12195218"/>
              <a:gd name="connsiteY6" fmla="*/ 5941555 h 6231137"/>
              <a:gd name="connsiteX7" fmla="*/ 2670902 w 12195218"/>
              <a:gd name="connsiteY7" fmla="*/ 5929698 h 6231137"/>
              <a:gd name="connsiteX8" fmla="*/ 4324597 w 12195218"/>
              <a:gd name="connsiteY8" fmla="*/ 5908315 h 6231137"/>
              <a:gd name="connsiteX9" fmla="*/ 5295898 w 12195218"/>
              <a:gd name="connsiteY9" fmla="*/ 5924178 h 6231137"/>
              <a:gd name="connsiteX10" fmla="*/ 5779656 w 12195218"/>
              <a:gd name="connsiteY10" fmla="*/ 6231137 h 6231137"/>
              <a:gd name="connsiteX11" fmla="*/ 6052159 w 12195218"/>
              <a:gd name="connsiteY11" fmla="*/ 5908409 h 6231137"/>
              <a:gd name="connsiteX12" fmla="*/ 9179351 w 12195218"/>
              <a:gd name="connsiteY12" fmla="*/ 5911624 h 6231137"/>
              <a:gd name="connsiteX13" fmla="*/ 10088253 w 12195218"/>
              <a:gd name="connsiteY13" fmla="*/ 5914499 h 6231137"/>
              <a:gd name="connsiteX14" fmla="*/ 11008192 w 12195218"/>
              <a:gd name="connsiteY14" fmla="*/ 5922366 h 6231137"/>
              <a:gd name="connsiteX15" fmla="*/ 12166275 w 12195218"/>
              <a:gd name="connsiteY15" fmla="*/ 5921320 h 6231137"/>
              <a:gd name="connsiteX16" fmla="*/ 12144421 w 12195218"/>
              <a:gd name="connsiteY16" fmla="*/ 2621674 h 6231137"/>
              <a:gd name="connsiteX17" fmla="*/ 12135069 w 12195218"/>
              <a:gd name="connsiteY17" fmla="*/ 176313 h 6231137"/>
              <a:gd name="connsiteX18" fmla="*/ 11370502 w 12195218"/>
              <a:gd name="connsiteY18" fmla="*/ 107615 h 6231137"/>
              <a:gd name="connsiteX19" fmla="*/ 10340278 w 12195218"/>
              <a:gd name="connsiteY19" fmla="*/ 101059 h 6231137"/>
              <a:gd name="connsiteX20" fmla="*/ 7680843 w 12195218"/>
              <a:gd name="connsiteY20" fmla="*/ 75910 h 6231137"/>
              <a:gd name="connsiteX21" fmla="*/ 1973709 w 12195218"/>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92826 w 12202482"/>
              <a:gd name="connsiteY4" fmla="*/ 909146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1980973 w 12202482"/>
              <a:gd name="connsiteY0" fmla="*/ 0 h 6231137"/>
              <a:gd name="connsiteX1" fmla="*/ 392892 w 12202482"/>
              <a:gd name="connsiteY1" fmla="*/ 10761 h 6231137"/>
              <a:gd name="connsiteX2" fmla="*/ 88229 w 12202482"/>
              <a:gd name="connsiteY2" fmla="*/ 47942 h 6231137"/>
              <a:gd name="connsiteX3" fmla="*/ 88229 w 12202482"/>
              <a:gd name="connsiteY3" fmla="*/ 909146 h 6231137"/>
              <a:gd name="connsiteX4" fmla="*/ 21578 w 12202482"/>
              <a:gd name="connsiteY4" fmla="*/ 994830 h 6231137"/>
              <a:gd name="connsiteX5" fmla="*/ 10957 w 12202482"/>
              <a:gd name="connsiteY5" fmla="*/ 4530644 h 6231137"/>
              <a:gd name="connsiteX6" fmla="*/ 70464 w 12202482"/>
              <a:gd name="connsiteY6" fmla="*/ 5941555 h 6231137"/>
              <a:gd name="connsiteX7" fmla="*/ 2678166 w 12202482"/>
              <a:gd name="connsiteY7" fmla="*/ 5929698 h 6231137"/>
              <a:gd name="connsiteX8" fmla="*/ 4331861 w 12202482"/>
              <a:gd name="connsiteY8" fmla="*/ 5908315 h 6231137"/>
              <a:gd name="connsiteX9" fmla="*/ 5303162 w 12202482"/>
              <a:gd name="connsiteY9" fmla="*/ 5924178 h 6231137"/>
              <a:gd name="connsiteX10" fmla="*/ 5786920 w 12202482"/>
              <a:gd name="connsiteY10" fmla="*/ 6231137 h 6231137"/>
              <a:gd name="connsiteX11" fmla="*/ 6059423 w 12202482"/>
              <a:gd name="connsiteY11" fmla="*/ 5908409 h 6231137"/>
              <a:gd name="connsiteX12" fmla="*/ 9186615 w 12202482"/>
              <a:gd name="connsiteY12" fmla="*/ 5911624 h 6231137"/>
              <a:gd name="connsiteX13" fmla="*/ 10095517 w 12202482"/>
              <a:gd name="connsiteY13" fmla="*/ 5914499 h 6231137"/>
              <a:gd name="connsiteX14" fmla="*/ 11015456 w 12202482"/>
              <a:gd name="connsiteY14" fmla="*/ 5922366 h 6231137"/>
              <a:gd name="connsiteX15" fmla="*/ 12173539 w 12202482"/>
              <a:gd name="connsiteY15" fmla="*/ 5921320 h 6231137"/>
              <a:gd name="connsiteX16" fmla="*/ 12151685 w 12202482"/>
              <a:gd name="connsiteY16" fmla="*/ 2621674 h 6231137"/>
              <a:gd name="connsiteX17" fmla="*/ 12142333 w 12202482"/>
              <a:gd name="connsiteY17" fmla="*/ 176313 h 6231137"/>
              <a:gd name="connsiteX18" fmla="*/ 11377766 w 12202482"/>
              <a:gd name="connsiteY18" fmla="*/ 107615 h 6231137"/>
              <a:gd name="connsiteX19" fmla="*/ 10347542 w 12202482"/>
              <a:gd name="connsiteY19" fmla="*/ 101059 h 6231137"/>
              <a:gd name="connsiteX20" fmla="*/ 7688107 w 12202482"/>
              <a:gd name="connsiteY20" fmla="*/ 75910 h 6231137"/>
              <a:gd name="connsiteX21" fmla="*/ 1980973 w 12202482"/>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42494 w 12256747"/>
              <a:gd name="connsiteY3" fmla="*/ 909146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75843 w 12256747"/>
              <a:gd name="connsiteY4" fmla="*/ 994830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35238 w 12256747"/>
              <a:gd name="connsiteY0" fmla="*/ 0 h 6231137"/>
              <a:gd name="connsiteX1" fmla="*/ 447157 w 12256747"/>
              <a:gd name="connsiteY1" fmla="*/ 10761 h 6231137"/>
              <a:gd name="connsiteX2" fmla="*/ 0 w 12256747"/>
              <a:gd name="connsiteY2" fmla="*/ 26521 h 6231137"/>
              <a:gd name="connsiteX3" fmla="*/ -1 w 12256747"/>
              <a:gd name="connsiteY3" fmla="*/ 844885 h 6231137"/>
              <a:gd name="connsiteX4" fmla="*/ 4594 w 12256747"/>
              <a:gd name="connsiteY4" fmla="*/ 1176912 h 6231137"/>
              <a:gd name="connsiteX5" fmla="*/ 65222 w 12256747"/>
              <a:gd name="connsiteY5" fmla="*/ 4530644 h 6231137"/>
              <a:gd name="connsiteX6" fmla="*/ 124729 w 12256747"/>
              <a:gd name="connsiteY6" fmla="*/ 5941555 h 6231137"/>
              <a:gd name="connsiteX7" fmla="*/ 2732431 w 12256747"/>
              <a:gd name="connsiteY7" fmla="*/ 5929698 h 6231137"/>
              <a:gd name="connsiteX8" fmla="*/ 4386126 w 12256747"/>
              <a:gd name="connsiteY8" fmla="*/ 5908315 h 6231137"/>
              <a:gd name="connsiteX9" fmla="*/ 5357427 w 12256747"/>
              <a:gd name="connsiteY9" fmla="*/ 5924178 h 6231137"/>
              <a:gd name="connsiteX10" fmla="*/ 5841185 w 12256747"/>
              <a:gd name="connsiteY10" fmla="*/ 6231137 h 6231137"/>
              <a:gd name="connsiteX11" fmla="*/ 6113688 w 12256747"/>
              <a:gd name="connsiteY11" fmla="*/ 5908409 h 6231137"/>
              <a:gd name="connsiteX12" fmla="*/ 9240880 w 12256747"/>
              <a:gd name="connsiteY12" fmla="*/ 5911624 h 6231137"/>
              <a:gd name="connsiteX13" fmla="*/ 10149782 w 12256747"/>
              <a:gd name="connsiteY13" fmla="*/ 5914499 h 6231137"/>
              <a:gd name="connsiteX14" fmla="*/ 11069721 w 12256747"/>
              <a:gd name="connsiteY14" fmla="*/ 5922366 h 6231137"/>
              <a:gd name="connsiteX15" fmla="*/ 12227804 w 12256747"/>
              <a:gd name="connsiteY15" fmla="*/ 5921320 h 6231137"/>
              <a:gd name="connsiteX16" fmla="*/ 12205950 w 12256747"/>
              <a:gd name="connsiteY16" fmla="*/ 2621674 h 6231137"/>
              <a:gd name="connsiteX17" fmla="*/ 12196598 w 12256747"/>
              <a:gd name="connsiteY17" fmla="*/ 176313 h 6231137"/>
              <a:gd name="connsiteX18" fmla="*/ 11432031 w 12256747"/>
              <a:gd name="connsiteY18" fmla="*/ 107615 h 6231137"/>
              <a:gd name="connsiteX19" fmla="*/ 10401807 w 12256747"/>
              <a:gd name="connsiteY19" fmla="*/ 101059 h 6231137"/>
              <a:gd name="connsiteX20" fmla="*/ 7742372 w 12256747"/>
              <a:gd name="connsiteY20" fmla="*/ 75910 h 6231137"/>
              <a:gd name="connsiteX21" fmla="*/ 2035238 w 12256747"/>
              <a:gd name="connsiteY21" fmla="*/ 0 h 6231137"/>
              <a:gd name="connsiteX0" fmla="*/ 2054471 w 12275980"/>
              <a:gd name="connsiteY0" fmla="*/ 0 h 6231137"/>
              <a:gd name="connsiteX1" fmla="*/ 466390 w 12275980"/>
              <a:gd name="connsiteY1" fmla="*/ 10761 h 6231137"/>
              <a:gd name="connsiteX2" fmla="*/ 19233 w 12275980"/>
              <a:gd name="connsiteY2" fmla="*/ 26521 h 6231137"/>
              <a:gd name="connsiteX3" fmla="*/ 19232 w 12275980"/>
              <a:gd name="connsiteY3" fmla="*/ 844885 h 6231137"/>
              <a:gd name="connsiteX4" fmla="*/ 76 w 12275980"/>
              <a:gd name="connsiteY4" fmla="*/ 1369703 h 6231137"/>
              <a:gd name="connsiteX5" fmla="*/ 84455 w 12275980"/>
              <a:gd name="connsiteY5" fmla="*/ 4530644 h 6231137"/>
              <a:gd name="connsiteX6" fmla="*/ 143962 w 12275980"/>
              <a:gd name="connsiteY6" fmla="*/ 5941555 h 6231137"/>
              <a:gd name="connsiteX7" fmla="*/ 2751664 w 12275980"/>
              <a:gd name="connsiteY7" fmla="*/ 5929698 h 6231137"/>
              <a:gd name="connsiteX8" fmla="*/ 4405359 w 12275980"/>
              <a:gd name="connsiteY8" fmla="*/ 5908315 h 6231137"/>
              <a:gd name="connsiteX9" fmla="*/ 5376660 w 12275980"/>
              <a:gd name="connsiteY9" fmla="*/ 5924178 h 6231137"/>
              <a:gd name="connsiteX10" fmla="*/ 5860418 w 12275980"/>
              <a:gd name="connsiteY10" fmla="*/ 6231137 h 6231137"/>
              <a:gd name="connsiteX11" fmla="*/ 6132921 w 12275980"/>
              <a:gd name="connsiteY11" fmla="*/ 5908409 h 6231137"/>
              <a:gd name="connsiteX12" fmla="*/ 9260113 w 12275980"/>
              <a:gd name="connsiteY12" fmla="*/ 5911624 h 6231137"/>
              <a:gd name="connsiteX13" fmla="*/ 10169015 w 12275980"/>
              <a:gd name="connsiteY13" fmla="*/ 5914499 h 6231137"/>
              <a:gd name="connsiteX14" fmla="*/ 11088954 w 12275980"/>
              <a:gd name="connsiteY14" fmla="*/ 5922366 h 6231137"/>
              <a:gd name="connsiteX15" fmla="*/ 12247037 w 12275980"/>
              <a:gd name="connsiteY15" fmla="*/ 5921320 h 6231137"/>
              <a:gd name="connsiteX16" fmla="*/ 12225183 w 12275980"/>
              <a:gd name="connsiteY16" fmla="*/ 2621674 h 6231137"/>
              <a:gd name="connsiteX17" fmla="*/ 12215831 w 12275980"/>
              <a:gd name="connsiteY17" fmla="*/ 176313 h 6231137"/>
              <a:gd name="connsiteX18" fmla="*/ 11451264 w 12275980"/>
              <a:gd name="connsiteY18" fmla="*/ 107615 h 6231137"/>
              <a:gd name="connsiteX19" fmla="*/ 10421040 w 12275980"/>
              <a:gd name="connsiteY19" fmla="*/ 101059 h 6231137"/>
              <a:gd name="connsiteX20" fmla="*/ 7761605 w 12275980"/>
              <a:gd name="connsiteY20" fmla="*/ 75910 h 6231137"/>
              <a:gd name="connsiteX21" fmla="*/ 2054471 w 1227598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161182 w 12293200"/>
              <a:gd name="connsiteY6" fmla="*/ 5941555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93200"/>
              <a:gd name="connsiteY0" fmla="*/ 0 h 6231137"/>
              <a:gd name="connsiteX1" fmla="*/ 483610 w 12293200"/>
              <a:gd name="connsiteY1" fmla="*/ 10761 h 6231137"/>
              <a:gd name="connsiteX2" fmla="*/ 36453 w 12293200"/>
              <a:gd name="connsiteY2" fmla="*/ 26521 h 6231137"/>
              <a:gd name="connsiteX3" fmla="*/ 36452 w 12293200"/>
              <a:gd name="connsiteY3" fmla="*/ 844885 h 6231137"/>
              <a:gd name="connsiteX4" fmla="*/ 17296 w 12293200"/>
              <a:gd name="connsiteY4" fmla="*/ 1369703 h 6231137"/>
              <a:gd name="connsiteX5" fmla="*/ 6679 w 12293200"/>
              <a:gd name="connsiteY5" fmla="*/ 4594908 h 6231137"/>
              <a:gd name="connsiteX6" fmla="*/ 89932 w 12293200"/>
              <a:gd name="connsiteY6" fmla="*/ 5941557 h 6231137"/>
              <a:gd name="connsiteX7" fmla="*/ 2768884 w 12293200"/>
              <a:gd name="connsiteY7" fmla="*/ 5929698 h 6231137"/>
              <a:gd name="connsiteX8" fmla="*/ 4422579 w 12293200"/>
              <a:gd name="connsiteY8" fmla="*/ 5908315 h 6231137"/>
              <a:gd name="connsiteX9" fmla="*/ 5393880 w 12293200"/>
              <a:gd name="connsiteY9" fmla="*/ 5924178 h 6231137"/>
              <a:gd name="connsiteX10" fmla="*/ 5877638 w 12293200"/>
              <a:gd name="connsiteY10" fmla="*/ 6231137 h 6231137"/>
              <a:gd name="connsiteX11" fmla="*/ 6150141 w 12293200"/>
              <a:gd name="connsiteY11" fmla="*/ 5908409 h 6231137"/>
              <a:gd name="connsiteX12" fmla="*/ 9277333 w 12293200"/>
              <a:gd name="connsiteY12" fmla="*/ 5911624 h 6231137"/>
              <a:gd name="connsiteX13" fmla="*/ 10186235 w 12293200"/>
              <a:gd name="connsiteY13" fmla="*/ 5914499 h 6231137"/>
              <a:gd name="connsiteX14" fmla="*/ 11106174 w 12293200"/>
              <a:gd name="connsiteY14" fmla="*/ 5922366 h 6231137"/>
              <a:gd name="connsiteX15" fmla="*/ 12264257 w 12293200"/>
              <a:gd name="connsiteY15" fmla="*/ 5921320 h 6231137"/>
              <a:gd name="connsiteX16" fmla="*/ 12242403 w 12293200"/>
              <a:gd name="connsiteY16" fmla="*/ 2621674 h 6231137"/>
              <a:gd name="connsiteX17" fmla="*/ 12233051 w 12293200"/>
              <a:gd name="connsiteY17" fmla="*/ 176313 h 6231137"/>
              <a:gd name="connsiteX18" fmla="*/ 11468484 w 12293200"/>
              <a:gd name="connsiteY18" fmla="*/ 107615 h 6231137"/>
              <a:gd name="connsiteX19" fmla="*/ 10438260 w 12293200"/>
              <a:gd name="connsiteY19" fmla="*/ 101059 h 6231137"/>
              <a:gd name="connsiteX20" fmla="*/ 7778825 w 12293200"/>
              <a:gd name="connsiteY20" fmla="*/ 75910 h 6231137"/>
              <a:gd name="connsiteX21" fmla="*/ 2071691 w 12293200"/>
              <a:gd name="connsiteY21" fmla="*/ 0 h 6231137"/>
              <a:gd name="connsiteX0" fmla="*/ 2071691 w 12288138"/>
              <a:gd name="connsiteY0" fmla="*/ 24998 h 6256135"/>
              <a:gd name="connsiteX1" fmla="*/ 483610 w 12288138"/>
              <a:gd name="connsiteY1" fmla="*/ 35759 h 6256135"/>
              <a:gd name="connsiteX2" fmla="*/ 36453 w 12288138"/>
              <a:gd name="connsiteY2" fmla="*/ 51519 h 6256135"/>
              <a:gd name="connsiteX3" fmla="*/ 36452 w 12288138"/>
              <a:gd name="connsiteY3" fmla="*/ 869883 h 6256135"/>
              <a:gd name="connsiteX4" fmla="*/ 17296 w 12288138"/>
              <a:gd name="connsiteY4" fmla="*/ 1394701 h 6256135"/>
              <a:gd name="connsiteX5" fmla="*/ 6679 w 12288138"/>
              <a:gd name="connsiteY5" fmla="*/ 4619906 h 6256135"/>
              <a:gd name="connsiteX6" fmla="*/ 89932 w 12288138"/>
              <a:gd name="connsiteY6" fmla="*/ 5966555 h 6256135"/>
              <a:gd name="connsiteX7" fmla="*/ 2768884 w 12288138"/>
              <a:gd name="connsiteY7" fmla="*/ 5954696 h 6256135"/>
              <a:gd name="connsiteX8" fmla="*/ 4422579 w 12288138"/>
              <a:gd name="connsiteY8" fmla="*/ 5933313 h 6256135"/>
              <a:gd name="connsiteX9" fmla="*/ 5393880 w 12288138"/>
              <a:gd name="connsiteY9" fmla="*/ 5949176 h 6256135"/>
              <a:gd name="connsiteX10" fmla="*/ 5877638 w 12288138"/>
              <a:gd name="connsiteY10" fmla="*/ 6256135 h 6256135"/>
              <a:gd name="connsiteX11" fmla="*/ 6150141 w 12288138"/>
              <a:gd name="connsiteY11" fmla="*/ 5933407 h 6256135"/>
              <a:gd name="connsiteX12" fmla="*/ 9277333 w 12288138"/>
              <a:gd name="connsiteY12" fmla="*/ 5936622 h 6256135"/>
              <a:gd name="connsiteX13" fmla="*/ 10186235 w 12288138"/>
              <a:gd name="connsiteY13" fmla="*/ 5939497 h 6256135"/>
              <a:gd name="connsiteX14" fmla="*/ 11106174 w 12288138"/>
              <a:gd name="connsiteY14" fmla="*/ 5947364 h 6256135"/>
              <a:gd name="connsiteX15" fmla="*/ 12264257 w 12288138"/>
              <a:gd name="connsiteY15" fmla="*/ 5946318 h 6256135"/>
              <a:gd name="connsiteX16" fmla="*/ 12242403 w 12288138"/>
              <a:gd name="connsiteY16" fmla="*/ 2646672 h 6256135"/>
              <a:gd name="connsiteX17" fmla="*/ 12233051 w 12288138"/>
              <a:gd name="connsiteY17" fmla="*/ 201311 h 6256135"/>
              <a:gd name="connsiteX18" fmla="*/ 11729726 w 12288138"/>
              <a:gd name="connsiteY18" fmla="*/ 132612 h 6256135"/>
              <a:gd name="connsiteX19" fmla="*/ 10438260 w 12288138"/>
              <a:gd name="connsiteY19" fmla="*/ 126057 h 6256135"/>
              <a:gd name="connsiteX20" fmla="*/ 7778825 w 12288138"/>
              <a:gd name="connsiteY20" fmla="*/ 100908 h 6256135"/>
              <a:gd name="connsiteX21" fmla="*/ 2071691 w 12288138"/>
              <a:gd name="connsiteY21" fmla="*/ 24998 h 6256135"/>
              <a:gd name="connsiteX0" fmla="*/ 2071691 w 12281699"/>
              <a:gd name="connsiteY0" fmla="*/ 0 h 6231137"/>
              <a:gd name="connsiteX1" fmla="*/ 483610 w 12281699"/>
              <a:gd name="connsiteY1" fmla="*/ 10761 h 6231137"/>
              <a:gd name="connsiteX2" fmla="*/ 36453 w 12281699"/>
              <a:gd name="connsiteY2" fmla="*/ 26521 h 6231137"/>
              <a:gd name="connsiteX3" fmla="*/ 36452 w 12281699"/>
              <a:gd name="connsiteY3" fmla="*/ 844885 h 6231137"/>
              <a:gd name="connsiteX4" fmla="*/ 17296 w 12281699"/>
              <a:gd name="connsiteY4" fmla="*/ 1369703 h 6231137"/>
              <a:gd name="connsiteX5" fmla="*/ 6679 w 12281699"/>
              <a:gd name="connsiteY5" fmla="*/ 4594908 h 6231137"/>
              <a:gd name="connsiteX6" fmla="*/ 89932 w 12281699"/>
              <a:gd name="connsiteY6" fmla="*/ 5941557 h 6231137"/>
              <a:gd name="connsiteX7" fmla="*/ 2768884 w 12281699"/>
              <a:gd name="connsiteY7" fmla="*/ 5929698 h 6231137"/>
              <a:gd name="connsiteX8" fmla="*/ 4422579 w 12281699"/>
              <a:gd name="connsiteY8" fmla="*/ 5908315 h 6231137"/>
              <a:gd name="connsiteX9" fmla="*/ 5393880 w 12281699"/>
              <a:gd name="connsiteY9" fmla="*/ 5924178 h 6231137"/>
              <a:gd name="connsiteX10" fmla="*/ 5877638 w 12281699"/>
              <a:gd name="connsiteY10" fmla="*/ 6231137 h 6231137"/>
              <a:gd name="connsiteX11" fmla="*/ 6150141 w 12281699"/>
              <a:gd name="connsiteY11" fmla="*/ 5908409 h 6231137"/>
              <a:gd name="connsiteX12" fmla="*/ 9277333 w 12281699"/>
              <a:gd name="connsiteY12" fmla="*/ 5911624 h 6231137"/>
              <a:gd name="connsiteX13" fmla="*/ 10186235 w 12281699"/>
              <a:gd name="connsiteY13" fmla="*/ 5914499 h 6231137"/>
              <a:gd name="connsiteX14" fmla="*/ 11106174 w 12281699"/>
              <a:gd name="connsiteY14" fmla="*/ 5922366 h 6231137"/>
              <a:gd name="connsiteX15" fmla="*/ 12264257 w 12281699"/>
              <a:gd name="connsiteY15" fmla="*/ 5921320 h 6231137"/>
              <a:gd name="connsiteX16" fmla="*/ 12242403 w 12281699"/>
              <a:gd name="connsiteY16" fmla="*/ 2621674 h 6231137"/>
              <a:gd name="connsiteX17" fmla="*/ 12233051 w 12281699"/>
              <a:gd name="connsiteY17" fmla="*/ 176313 h 6231137"/>
              <a:gd name="connsiteX18" fmla="*/ 11729726 w 12281699"/>
              <a:gd name="connsiteY18" fmla="*/ 107614 h 6231137"/>
              <a:gd name="connsiteX19" fmla="*/ 10438260 w 12281699"/>
              <a:gd name="connsiteY19" fmla="*/ 101059 h 6231137"/>
              <a:gd name="connsiteX20" fmla="*/ 7778825 w 12281699"/>
              <a:gd name="connsiteY20" fmla="*/ 75910 h 6231137"/>
              <a:gd name="connsiteX21" fmla="*/ 2071691 w 12281699"/>
              <a:gd name="connsiteY21" fmla="*/ 0 h 6231137"/>
              <a:gd name="connsiteX0" fmla="*/ 2071691 w 12281973"/>
              <a:gd name="connsiteY0" fmla="*/ 17107 h 6248244"/>
              <a:gd name="connsiteX1" fmla="*/ 483610 w 12281973"/>
              <a:gd name="connsiteY1" fmla="*/ 27868 h 6248244"/>
              <a:gd name="connsiteX2" fmla="*/ 36453 w 12281973"/>
              <a:gd name="connsiteY2" fmla="*/ 43628 h 6248244"/>
              <a:gd name="connsiteX3" fmla="*/ 36452 w 12281973"/>
              <a:gd name="connsiteY3" fmla="*/ 861992 h 6248244"/>
              <a:gd name="connsiteX4" fmla="*/ 17296 w 12281973"/>
              <a:gd name="connsiteY4" fmla="*/ 1386810 h 6248244"/>
              <a:gd name="connsiteX5" fmla="*/ 6679 w 12281973"/>
              <a:gd name="connsiteY5" fmla="*/ 4612015 h 6248244"/>
              <a:gd name="connsiteX6" fmla="*/ 89932 w 12281973"/>
              <a:gd name="connsiteY6" fmla="*/ 5958664 h 6248244"/>
              <a:gd name="connsiteX7" fmla="*/ 2768884 w 12281973"/>
              <a:gd name="connsiteY7" fmla="*/ 5946805 h 6248244"/>
              <a:gd name="connsiteX8" fmla="*/ 4422579 w 12281973"/>
              <a:gd name="connsiteY8" fmla="*/ 5925422 h 6248244"/>
              <a:gd name="connsiteX9" fmla="*/ 5393880 w 12281973"/>
              <a:gd name="connsiteY9" fmla="*/ 5941285 h 6248244"/>
              <a:gd name="connsiteX10" fmla="*/ 5877638 w 12281973"/>
              <a:gd name="connsiteY10" fmla="*/ 6248244 h 6248244"/>
              <a:gd name="connsiteX11" fmla="*/ 6150141 w 12281973"/>
              <a:gd name="connsiteY11" fmla="*/ 5925516 h 6248244"/>
              <a:gd name="connsiteX12" fmla="*/ 9277333 w 12281973"/>
              <a:gd name="connsiteY12" fmla="*/ 5928731 h 6248244"/>
              <a:gd name="connsiteX13" fmla="*/ 10186235 w 12281973"/>
              <a:gd name="connsiteY13" fmla="*/ 5931606 h 6248244"/>
              <a:gd name="connsiteX14" fmla="*/ 11106174 w 12281973"/>
              <a:gd name="connsiteY14" fmla="*/ 5939473 h 6248244"/>
              <a:gd name="connsiteX15" fmla="*/ 12264257 w 12281973"/>
              <a:gd name="connsiteY15" fmla="*/ 5938427 h 6248244"/>
              <a:gd name="connsiteX16" fmla="*/ 12242403 w 12281973"/>
              <a:gd name="connsiteY16" fmla="*/ 2638781 h 6248244"/>
              <a:gd name="connsiteX17" fmla="*/ 12233051 w 12281973"/>
              <a:gd name="connsiteY17" fmla="*/ 193420 h 6248244"/>
              <a:gd name="connsiteX18" fmla="*/ 11824723 w 12281973"/>
              <a:gd name="connsiteY18" fmla="*/ 146142 h 6248244"/>
              <a:gd name="connsiteX19" fmla="*/ 10438260 w 12281973"/>
              <a:gd name="connsiteY19" fmla="*/ 118166 h 6248244"/>
              <a:gd name="connsiteX20" fmla="*/ 7778825 w 12281973"/>
              <a:gd name="connsiteY20" fmla="*/ 93017 h 6248244"/>
              <a:gd name="connsiteX21" fmla="*/ 2071691 w 12281973"/>
              <a:gd name="connsiteY21" fmla="*/ 17107 h 6248244"/>
              <a:gd name="connsiteX0" fmla="*/ 2071691 w 12281973"/>
              <a:gd name="connsiteY0" fmla="*/ 19214 h 6250351"/>
              <a:gd name="connsiteX1" fmla="*/ 483610 w 12281973"/>
              <a:gd name="connsiteY1" fmla="*/ 29975 h 6250351"/>
              <a:gd name="connsiteX2" fmla="*/ 36453 w 12281973"/>
              <a:gd name="connsiteY2" fmla="*/ 45735 h 6250351"/>
              <a:gd name="connsiteX3" fmla="*/ 36452 w 12281973"/>
              <a:gd name="connsiteY3" fmla="*/ 864099 h 6250351"/>
              <a:gd name="connsiteX4" fmla="*/ 17296 w 12281973"/>
              <a:gd name="connsiteY4" fmla="*/ 1388917 h 6250351"/>
              <a:gd name="connsiteX5" fmla="*/ 6679 w 12281973"/>
              <a:gd name="connsiteY5" fmla="*/ 4614122 h 6250351"/>
              <a:gd name="connsiteX6" fmla="*/ 89932 w 12281973"/>
              <a:gd name="connsiteY6" fmla="*/ 5960771 h 6250351"/>
              <a:gd name="connsiteX7" fmla="*/ 2768884 w 12281973"/>
              <a:gd name="connsiteY7" fmla="*/ 5948912 h 6250351"/>
              <a:gd name="connsiteX8" fmla="*/ 4422579 w 12281973"/>
              <a:gd name="connsiteY8" fmla="*/ 5927529 h 6250351"/>
              <a:gd name="connsiteX9" fmla="*/ 5393880 w 12281973"/>
              <a:gd name="connsiteY9" fmla="*/ 5943392 h 6250351"/>
              <a:gd name="connsiteX10" fmla="*/ 5877638 w 12281973"/>
              <a:gd name="connsiteY10" fmla="*/ 6250351 h 6250351"/>
              <a:gd name="connsiteX11" fmla="*/ 6150141 w 12281973"/>
              <a:gd name="connsiteY11" fmla="*/ 5927623 h 6250351"/>
              <a:gd name="connsiteX12" fmla="*/ 9277333 w 12281973"/>
              <a:gd name="connsiteY12" fmla="*/ 5930838 h 6250351"/>
              <a:gd name="connsiteX13" fmla="*/ 10186235 w 12281973"/>
              <a:gd name="connsiteY13" fmla="*/ 5933713 h 6250351"/>
              <a:gd name="connsiteX14" fmla="*/ 11106174 w 12281973"/>
              <a:gd name="connsiteY14" fmla="*/ 5941580 h 6250351"/>
              <a:gd name="connsiteX15" fmla="*/ 12264257 w 12281973"/>
              <a:gd name="connsiteY15" fmla="*/ 5940534 h 6250351"/>
              <a:gd name="connsiteX16" fmla="*/ 12242403 w 12281973"/>
              <a:gd name="connsiteY16" fmla="*/ 2640888 h 6250351"/>
              <a:gd name="connsiteX17" fmla="*/ 12233051 w 12281973"/>
              <a:gd name="connsiteY17" fmla="*/ 195527 h 6250351"/>
              <a:gd name="connsiteX18" fmla="*/ 11824723 w 12281973"/>
              <a:gd name="connsiteY18" fmla="*/ 148249 h 6250351"/>
              <a:gd name="connsiteX19" fmla="*/ 10295765 w 12281973"/>
              <a:gd name="connsiteY19" fmla="*/ 141693 h 6250351"/>
              <a:gd name="connsiteX20" fmla="*/ 7778825 w 12281973"/>
              <a:gd name="connsiteY20" fmla="*/ 95124 h 6250351"/>
              <a:gd name="connsiteX21" fmla="*/ 2071691 w 12281973"/>
              <a:gd name="connsiteY21" fmla="*/ 19214 h 6250351"/>
              <a:gd name="connsiteX0" fmla="*/ 2071691 w 12322325"/>
              <a:gd name="connsiteY0" fmla="*/ 0 h 6231137"/>
              <a:gd name="connsiteX1" fmla="*/ 483610 w 12322325"/>
              <a:gd name="connsiteY1" fmla="*/ 10761 h 6231137"/>
              <a:gd name="connsiteX2" fmla="*/ 36453 w 12322325"/>
              <a:gd name="connsiteY2" fmla="*/ 26521 h 6231137"/>
              <a:gd name="connsiteX3" fmla="*/ 36452 w 12322325"/>
              <a:gd name="connsiteY3" fmla="*/ 844885 h 6231137"/>
              <a:gd name="connsiteX4" fmla="*/ 17296 w 12322325"/>
              <a:gd name="connsiteY4" fmla="*/ 1369703 h 6231137"/>
              <a:gd name="connsiteX5" fmla="*/ 6679 w 12322325"/>
              <a:gd name="connsiteY5" fmla="*/ 4594908 h 6231137"/>
              <a:gd name="connsiteX6" fmla="*/ 89932 w 12322325"/>
              <a:gd name="connsiteY6" fmla="*/ 5941557 h 6231137"/>
              <a:gd name="connsiteX7" fmla="*/ 2768884 w 12322325"/>
              <a:gd name="connsiteY7" fmla="*/ 5929698 h 6231137"/>
              <a:gd name="connsiteX8" fmla="*/ 4422579 w 12322325"/>
              <a:gd name="connsiteY8" fmla="*/ 5908315 h 6231137"/>
              <a:gd name="connsiteX9" fmla="*/ 5393880 w 12322325"/>
              <a:gd name="connsiteY9" fmla="*/ 5924178 h 6231137"/>
              <a:gd name="connsiteX10" fmla="*/ 5877638 w 12322325"/>
              <a:gd name="connsiteY10" fmla="*/ 6231137 h 6231137"/>
              <a:gd name="connsiteX11" fmla="*/ 6150141 w 12322325"/>
              <a:gd name="connsiteY11" fmla="*/ 5908409 h 6231137"/>
              <a:gd name="connsiteX12" fmla="*/ 9277333 w 12322325"/>
              <a:gd name="connsiteY12" fmla="*/ 5911624 h 6231137"/>
              <a:gd name="connsiteX13" fmla="*/ 10186235 w 12322325"/>
              <a:gd name="connsiteY13" fmla="*/ 5914499 h 6231137"/>
              <a:gd name="connsiteX14" fmla="*/ 11106174 w 12322325"/>
              <a:gd name="connsiteY14" fmla="*/ 5922366 h 6231137"/>
              <a:gd name="connsiteX15" fmla="*/ 12264257 w 12322325"/>
              <a:gd name="connsiteY15" fmla="*/ 5921320 h 6231137"/>
              <a:gd name="connsiteX16" fmla="*/ 12242403 w 12322325"/>
              <a:gd name="connsiteY16" fmla="*/ 2621674 h 6231137"/>
              <a:gd name="connsiteX17" fmla="*/ 12233051 w 12322325"/>
              <a:gd name="connsiteY17" fmla="*/ 176313 h 6231137"/>
              <a:gd name="connsiteX18" fmla="*/ 11824723 w 12322325"/>
              <a:gd name="connsiteY18" fmla="*/ 129035 h 6231137"/>
              <a:gd name="connsiteX19" fmla="*/ 10295765 w 12322325"/>
              <a:gd name="connsiteY19" fmla="*/ 122479 h 6231137"/>
              <a:gd name="connsiteX20" fmla="*/ 7778825 w 12322325"/>
              <a:gd name="connsiteY20" fmla="*/ 75910 h 6231137"/>
              <a:gd name="connsiteX21" fmla="*/ 2071691 w 12322325"/>
              <a:gd name="connsiteY21" fmla="*/ 0 h 6231137"/>
              <a:gd name="connsiteX0" fmla="*/ 2071691 w 12275492"/>
              <a:gd name="connsiteY0" fmla="*/ 0 h 6231137"/>
              <a:gd name="connsiteX1" fmla="*/ 483610 w 12275492"/>
              <a:gd name="connsiteY1" fmla="*/ 10761 h 6231137"/>
              <a:gd name="connsiteX2" fmla="*/ 36453 w 12275492"/>
              <a:gd name="connsiteY2" fmla="*/ 26521 h 6231137"/>
              <a:gd name="connsiteX3" fmla="*/ 36452 w 12275492"/>
              <a:gd name="connsiteY3" fmla="*/ 844885 h 6231137"/>
              <a:gd name="connsiteX4" fmla="*/ 17296 w 12275492"/>
              <a:gd name="connsiteY4" fmla="*/ 1369703 h 6231137"/>
              <a:gd name="connsiteX5" fmla="*/ 6679 w 12275492"/>
              <a:gd name="connsiteY5" fmla="*/ 4594908 h 6231137"/>
              <a:gd name="connsiteX6" fmla="*/ 89932 w 12275492"/>
              <a:gd name="connsiteY6" fmla="*/ 5941557 h 6231137"/>
              <a:gd name="connsiteX7" fmla="*/ 2768884 w 12275492"/>
              <a:gd name="connsiteY7" fmla="*/ 5929698 h 6231137"/>
              <a:gd name="connsiteX8" fmla="*/ 4422579 w 12275492"/>
              <a:gd name="connsiteY8" fmla="*/ 5908315 h 6231137"/>
              <a:gd name="connsiteX9" fmla="*/ 5393880 w 12275492"/>
              <a:gd name="connsiteY9" fmla="*/ 5924178 h 6231137"/>
              <a:gd name="connsiteX10" fmla="*/ 5877638 w 12275492"/>
              <a:gd name="connsiteY10" fmla="*/ 6231137 h 6231137"/>
              <a:gd name="connsiteX11" fmla="*/ 6150141 w 12275492"/>
              <a:gd name="connsiteY11" fmla="*/ 5908409 h 6231137"/>
              <a:gd name="connsiteX12" fmla="*/ 9277333 w 12275492"/>
              <a:gd name="connsiteY12" fmla="*/ 5911624 h 6231137"/>
              <a:gd name="connsiteX13" fmla="*/ 10186235 w 12275492"/>
              <a:gd name="connsiteY13" fmla="*/ 5914499 h 6231137"/>
              <a:gd name="connsiteX14" fmla="*/ 11106174 w 12275492"/>
              <a:gd name="connsiteY14" fmla="*/ 5922366 h 6231137"/>
              <a:gd name="connsiteX15" fmla="*/ 12264257 w 12275492"/>
              <a:gd name="connsiteY15" fmla="*/ 5921320 h 6231137"/>
              <a:gd name="connsiteX16" fmla="*/ 12242403 w 12275492"/>
              <a:gd name="connsiteY16" fmla="*/ 2621674 h 6231137"/>
              <a:gd name="connsiteX17" fmla="*/ 12233051 w 12275492"/>
              <a:gd name="connsiteY17" fmla="*/ 176313 h 6231137"/>
              <a:gd name="connsiteX18" fmla="*/ 11824723 w 12275492"/>
              <a:gd name="connsiteY18" fmla="*/ 129035 h 6231137"/>
              <a:gd name="connsiteX19" fmla="*/ 10295765 w 12275492"/>
              <a:gd name="connsiteY19" fmla="*/ 122479 h 6231137"/>
              <a:gd name="connsiteX20" fmla="*/ 7778825 w 12275492"/>
              <a:gd name="connsiteY20" fmla="*/ 75910 h 6231137"/>
              <a:gd name="connsiteX21" fmla="*/ 2071691 w 12275492"/>
              <a:gd name="connsiteY21" fmla="*/ 0 h 6231137"/>
              <a:gd name="connsiteX0" fmla="*/ 2071691 w 12313887"/>
              <a:gd name="connsiteY0" fmla="*/ 20004 h 6251141"/>
              <a:gd name="connsiteX1" fmla="*/ 483610 w 12313887"/>
              <a:gd name="connsiteY1" fmla="*/ 30765 h 6251141"/>
              <a:gd name="connsiteX2" fmla="*/ 36453 w 12313887"/>
              <a:gd name="connsiteY2" fmla="*/ 46525 h 6251141"/>
              <a:gd name="connsiteX3" fmla="*/ 36452 w 12313887"/>
              <a:gd name="connsiteY3" fmla="*/ 864889 h 6251141"/>
              <a:gd name="connsiteX4" fmla="*/ 17296 w 12313887"/>
              <a:gd name="connsiteY4" fmla="*/ 1389707 h 6251141"/>
              <a:gd name="connsiteX5" fmla="*/ 6679 w 12313887"/>
              <a:gd name="connsiteY5" fmla="*/ 4614912 h 6251141"/>
              <a:gd name="connsiteX6" fmla="*/ 89932 w 12313887"/>
              <a:gd name="connsiteY6" fmla="*/ 5961561 h 6251141"/>
              <a:gd name="connsiteX7" fmla="*/ 2768884 w 12313887"/>
              <a:gd name="connsiteY7" fmla="*/ 5949702 h 6251141"/>
              <a:gd name="connsiteX8" fmla="*/ 4422579 w 12313887"/>
              <a:gd name="connsiteY8" fmla="*/ 5928319 h 6251141"/>
              <a:gd name="connsiteX9" fmla="*/ 5393880 w 12313887"/>
              <a:gd name="connsiteY9" fmla="*/ 5944182 h 6251141"/>
              <a:gd name="connsiteX10" fmla="*/ 5877638 w 12313887"/>
              <a:gd name="connsiteY10" fmla="*/ 6251141 h 6251141"/>
              <a:gd name="connsiteX11" fmla="*/ 6150141 w 12313887"/>
              <a:gd name="connsiteY11" fmla="*/ 5928413 h 6251141"/>
              <a:gd name="connsiteX12" fmla="*/ 9277333 w 12313887"/>
              <a:gd name="connsiteY12" fmla="*/ 5931628 h 6251141"/>
              <a:gd name="connsiteX13" fmla="*/ 10186235 w 12313887"/>
              <a:gd name="connsiteY13" fmla="*/ 5934503 h 6251141"/>
              <a:gd name="connsiteX14" fmla="*/ 11106174 w 12313887"/>
              <a:gd name="connsiteY14" fmla="*/ 5942370 h 6251141"/>
              <a:gd name="connsiteX15" fmla="*/ 12264257 w 12313887"/>
              <a:gd name="connsiteY15" fmla="*/ 5941324 h 6251141"/>
              <a:gd name="connsiteX16" fmla="*/ 12289901 w 12313887"/>
              <a:gd name="connsiteY16" fmla="*/ 2652389 h 6251141"/>
              <a:gd name="connsiteX17" fmla="*/ 12233051 w 12313887"/>
              <a:gd name="connsiteY17" fmla="*/ 196317 h 6251141"/>
              <a:gd name="connsiteX18" fmla="*/ 11824723 w 12313887"/>
              <a:gd name="connsiteY18" fmla="*/ 149039 h 6251141"/>
              <a:gd name="connsiteX19" fmla="*/ 10295765 w 12313887"/>
              <a:gd name="connsiteY19" fmla="*/ 142483 h 6251141"/>
              <a:gd name="connsiteX20" fmla="*/ 7778825 w 12313887"/>
              <a:gd name="connsiteY20" fmla="*/ 95914 h 6251141"/>
              <a:gd name="connsiteX21" fmla="*/ 2071691 w 12313887"/>
              <a:gd name="connsiteY21" fmla="*/ 20004 h 6251141"/>
              <a:gd name="connsiteX0" fmla="*/ 2071691 w 12332516"/>
              <a:gd name="connsiteY0" fmla="*/ 20004 h 6251141"/>
              <a:gd name="connsiteX1" fmla="*/ 483610 w 12332516"/>
              <a:gd name="connsiteY1" fmla="*/ 30765 h 6251141"/>
              <a:gd name="connsiteX2" fmla="*/ 36453 w 12332516"/>
              <a:gd name="connsiteY2" fmla="*/ 46525 h 6251141"/>
              <a:gd name="connsiteX3" fmla="*/ 36452 w 12332516"/>
              <a:gd name="connsiteY3" fmla="*/ 864889 h 6251141"/>
              <a:gd name="connsiteX4" fmla="*/ 17296 w 12332516"/>
              <a:gd name="connsiteY4" fmla="*/ 1389707 h 6251141"/>
              <a:gd name="connsiteX5" fmla="*/ 6679 w 12332516"/>
              <a:gd name="connsiteY5" fmla="*/ 4614912 h 6251141"/>
              <a:gd name="connsiteX6" fmla="*/ 89932 w 12332516"/>
              <a:gd name="connsiteY6" fmla="*/ 5961561 h 6251141"/>
              <a:gd name="connsiteX7" fmla="*/ 2768884 w 12332516"/>
              <a:gd name="connsiteY7" fmla="*/ 5949702 h 6251141"/>
              <a:gd name="connsiteX8" fmla="*/ 4422579 w 12332516"/>
              <a:gd name="connsiteY8" fmla="*/ 5928319 h 6251141"/>
              <a:gd name="connsiteX9" fmla="*/ 5393880 w 12332516"/>
              <a:gd name="connsiteY9" fmla="*/ 5944182 h 6251141"/>
              <a:gd name="connsiteX10" fmla="*/ 5877638 w 12332516"/>
              <a:gd name="connsiteY10" fmla="*/ 6251141 h 6251141"/>
              <a:gd name="connsiteX11" fmla="*/ 6150141 w 12332516"/>
              <a:gd name="connsiteY11" fmla="*/ 5928413 h 6251141"/>
              <a:gd name="connsiteX12" fmla="*/ 9277333 w 12332516"/>
              <a:gd name="connsiteY12" fmla="*/ 5931628 h 6251141"/>
              <a:gd name="connsiteX13" fmla="*/ 10186235 w 12332516"/>
              <a:gd name="connsiteY13" fmla="*/ 5934503 h 6251141"/>
              <a:gd name="connsiteX14" fmla="*/ 11106174 w 12332516"/>
              <a:gd name="connsiteY14" fmla="*/ 5942370 h 6251141"/>
              <a:gd name="connsiteX15" fmla="*/ 12264257 w 12332516"/>
              <a:gd name="connsiteY15" fmla="*/ 5941324 h 6251141"/>
              <a:gd name="connsiteX16" fmla="*/ 12289901 w 12332516"/>
              <a:gd name="connsiteY16" fmla="*/ 2652389 h 6251141"/>
              <a:gd name="connsiteX17" fmla="*/ 12280552 w 12332516"/>
              <a:gd name="connsiteY17" fmla="*/ 196317 h 6251141"/>
              <a:gd name="connsiteX18" fmla="*/ 11824723 w 12332516"/>
              <a:gd name="connsiteY18" fmla="*/ 149039 h 6251141"/>
              <a:gd name="connsiteX19" fmla="*/ 10295765 w 12332516"/>
              <a:gd name="connsiteY19" fmla="*/ 142483 h 6251141"/>
              <a:gd name="connsiteX20" fmla="*/ 7778825 w 12332516"/>
              <a:gd name="connsiteY20" fmla="*/ 95914 h 6251141"/>
              <a:gd name="connsiteX21" fmla="*/ 2071691 w 12332516"/>
              <a:gd name="connsiteY21" fmla="*/ 20004 h 6251141"/>
              <a:gd name="connsiteX0" fmla="*/ 2071691 w 12322347"/>
              <a:gd name="connsiteY0" fmla="*/ 0 h 6231137"/>
              <a:gd name="connsiteX1" fmla="*/ 483610 w 12322347"/>
              <a:gd name="connsiteY1" fmla="*/ 10761 h 6231137"/>
              <a:gd name="connsiteX2" fmla="*/ 36453 w 12322347"/>
              <a:gd name="connsiteY2" fmla="*/ 2652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483610 w 12322347"/>
              <a:gd name="connsiteY1" fmla="*/ 10761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071691 w 12322347"/>
              <a:gd name="connsiteY0" fmla="*/ 0 h 6231137"/>
              <a:gd name="connsiteX1" fmla="*/ 578608 w 12322347"/>
              <a:gd name="connsiteY1" fmla="*/ 42448 h 6231137"/>
              <a:gd name="connsiteX2" fmla="*/ 36453 w 12322347"/>
              <a:gd name="connsiteY2" fmla="*/ 68771 h 6231137"/>
              <a:gd name="connsiteX3" fmla="*/ 36452 w 12322347"/>
              <a:gd name="connsiteY3" fmla="*/ 844885 h 6231137"/>
              <a:gd name="connsiteX4" fmla="*/ 17296 w 12322347"/>
              <a:gd name="connsiteY4" fmla="*/ 1369703 h 6231137"/>
              <a:gd name="connsiteX5" fmla="*/ 6679 w 12322347"/>
              <a:gd name="connsiteY5" fmla="*/ 4594908 h 6231137"/>
              <a:gd name="connsiteX6" fmla="*/ 89932 w 12322347"/>
              <a:gd name="connsiteY6" fmla="*/ 5941557 h 6231137"/>
              <a:gd name="connsiteX7" fmla="*/ 2768884 w 12322347"/>
              <a:gd name="connsiteY7" fmla="*/ 5929698 h 6231137"/>
              <a:gd name="connsiteX8" fmla="*/ 4422579 w 12322347"/>
              <a:gd name="connsiteY8" fmla="*/ 5908315 h 6231137"/>
              <a:gd name="connsiteX9" fmla="*/ 5393880 w 12322347"/>
              <a:gd name="connsiteY9" fmla="*/ 5924178 h 6231137"/>
              <a:gd name="connsiteX10" fmla="*/ 5877638 w 12322347"/>
              <a:gd name="connsiteY10" fmla="*/ 6231137 h 6231137"/>
              <a:gd name="connsiteX11" fmla="*/ 6150141 w 12322347"/>
              <a:gd name="connsiteY11" fmla="*/ 5908409 h 6231137"/>
              <a:gd name="connsiteX12" fmla="*/ 9277333 w 12322347"/>
              <a:gd name="connsiteY12" fmla="*/ 5911624 h 6231137"/>
              <a:gd name="connsiteX13" fmla="*/ 10186235 w 12322347"/>
              <a:gd name="connsiteY13" fmla="*/ 5914499 h 6231137"/>
              <a:gd name="connsiteX14" fmla="*/ 11106174 w 12322347"/>
              <a:gd name="connsiteY14" fmla="*/ 5922366 h 6231137"/>
              <a:gd name="connsiteX15" fmla="*/ 12264257 w 12322347"/>
              <a:gd name="connsiteY15" fmla="*/ 5921320 h 6231137"/>
              <a:gd name="connsiteX16" fmla="*/ 12289901 w 12322347"/>
              <a:gd name="connsiteY16" fmla="*/ 2632385 h 6231137"/>
              <a:gd name="connsiteX17" fmla="*/ 12280552 w 12322347"/>
              <a:gd name="connsiteY17" fmla="*/ 176313 h 6231137"/>
              <a:gd name="connsiteX18" fmla="*/ 11824723 w 12322347"/>
              <a:gd name="connsiteY18" fmla="*/ 129035 h 6231137"/>
              <a:gd name="connsiteX19" fmla="*/ 10295765 w 12322347"/>
              <a:gd name="connsiteY19" fmla="*/ 122479 h 6231137"/>
              <a:gd name="connsiteX20" fmla="*/ 7778825 w 12322347"/>
              <a:gd name="connsiteY20" fmla="*/ 75910 h 6231137"/>
              <a:gd name="connsiteX21" fmla="*/ 2071691 w 12322347"/>
              <a:gd name="connsiteY21" fmla="*/ 0 h 6231137"/>
              <a:gd name="connsiteX0" fmla="*/ 2261685 w 12322347"/>
              <a:gd name="connsiteY0" fmla="*/ 10365 h 6188689"/>
              <a:gd name="connsiteX1" fmla="*/ 578608 w 12322347"/>
              <a:gd name="connsiteY1" fmla="*/ 0 h 6188689"/>
              <a:gd name="connsiteX2" fmla="*/ 36453 w 12322347"/>
              <a:gd name="connsiteY2" fmla="*/ 26323 h 6188689"/>
              <a:gd name="connsiteX3" fmla="*/ 36452 w 12322347"/>
              <a:gd name="connsiteY3" fmla="*/ 802437 h 6188689"/>
              <a:gd name="connsiteX4" fmla="*/ 17296 w 12322347"/>
              <a:gd name="connsiteY4" fmla="*/ 1327255 h 6188689"/>
              <a:gd name="connsiteX5" fmla="*/ 6679 w 12322347"/>
              <a:gd name="connsiteY5" fmla="*/ 4552460 h 6188689"/>
              <a:gd name="connsiteX6" fmla="*/ 89932 w 12322347"/>
              <a:gd name="connsiteY6" fmla="*/ 5899109 h 6188689"/>
              <a:gd name="connsiteX7" fmla="*/ 2768884 w 12322347"/>
              <a:gd name="connsiteY7" fmla="*/ 5887250 h 6188689"/>
              <a:gd name="connsiteX8" fmla="*/ 4422579 w 12322347"/>
              <a:gd name="connsiteY8" fmla="*/ 5865867 h 6188689"/>
              <a:gd name="connsiteX9" fmla="*/ 5393880 w 12322347"/>
              <a:gd name="connsiteY9" fmla="*/ 5881730 h 6188689"/>
              <a:gd name="connsiteX10" fmla="*/ 5877638 w 12322347"/>
              <a:gd name="connsiteY10" fmla="*/ 6188689 h 6188689"/>
              <a:gd name="connsiteX11" fmla="*/ 6150141 w 12322347"/>
              <a:gd name="connsiteY11" fmla="*/ 5865961 h 6188689"/>
              <a:gd name="connsiteX12" fmla="*/ 9277333 w 12322347"/>
              <a:gd name="connsiteY12" fmla="*/ 5869176 h 6188689"/>
              <a:gd name="connsiteX13" fmla="*/ 10186235 w 12322347"/>
              <a:gd name="connsiteY13" fmla="*/ 5872051 h 6188689"/>
              <a:gd name="connsiteX14" fmla="*/ 11106174 w 12322347"/>
              <a:gd name="connsiteY14" fmla="*/ 5879918 h 6188689"/>
              <a:gd name="connsiteX15" fmla="*/ 12264257 w 12322347"/>
              <a:gd name="connsiteY15" fmla="*/ 5878872 h 6188689"/>
              <a:gd name="connsiteX16" fmla="*/ 12289901 w 12322347"/>
              <a:gd name="connsiteY16" fmla="*/ 2589937 h 6188689"/>
              <a:gd name="connsiteX17" fmla="*/ 12280552 w 12322347"/>
              <a:gd name="connsiteY17" fmla="*/ 133865 h 6188689"/>
              <a:gd name="connsiteX18" fmla="*/ 11824723 w 12322347"/>
              <a:gd name="connsiteY18" fmla="*/ 86587 h 6188689"/>
              <a:gd name="connsiteX19" fmla="*/ 10295765 w 12322347"/>
              <a:gd name="connsiteY19" fmla="*/ 80031 h 6188689"/>
              <a:gd name="connsiteX20" fmla="*/ 7778825 w 12322347"/>
              <a:gd name="connsiteY20" fmla="*/ 33462 h 6188689"/>
              <a:gd name="connsiteX21" fmla="*/ 2261685 w 12322347"/>
              <a:gd name="connsiteY21" fmla="*/ 10365 h 6188689"/>
              <a:gd name="connsiteX0" fmla="*/ 2261685 w 12322347"/>
              <a:gd name="connsiteY0" fmla="*/ 0 h 6178324"/>
              <a:gd name="connsiteX1" fmla="*/ 816102 w 12322347"/>
              <a:gd name="connsiteY1" fmla="*/ 10760 h 6178324"/>
              <a:gd name="connsiteX2" fmla="*/ 36453 w 12322347"/>
              <a:gd name="connsiteY2" fmla="*/ 15958 h 6178324"/>
              <a:gd name="connsiteX3" fmla="*/ 36452 w 12322347"/>
              <a:gd name="connsiteY3" fmla="*/ 792072 h 6178324"/>
              <a:gd name="connsiteX4" fmla="*/ 17296 w 12322347"/>
              <a:gd name="connsiteY4" fmla="*/ 1316890 h 6178324"/>
              <a:gd name="connsiteX5" fmla="*/ 6679 w 12322347"/>
              <a:gd name="connsiteY5" fmla="*/ 4542095 h 6178324"/>
              <a:gd name="connsiteX6" fmla="*/ 89932 w 12322347"/>
              <a:gd name="connsiteY6" fmla="*/ 5888744 h 6178324"/>
              <a:gd name="connsiteX7" fmla="*/ 2768884 w 12322347"/>
              <a:gd name="connsiteY7" fmla="*/ 5876885 h 6178324"/>
              <a:gd name="connsiteX8" fmla="*/ 4422579 w 12322347"/>
              <a:gd name="connsiteY8" fmla="*/ 5855502 h 6178324"/>
              <a:gd name="connsiteX9" fmla="*/ 5393880 w 12322347"/>
              <a:gd name="connsiteY9" fmla="*/ 5871365 h 6178324"/>
              <a:gd name="connsiteX10" fmla="*/ 5877638 w 12322347"/>
              <a:gd name="connsiteY10" fmla="*/ 6178324 h 6178324"/>
              <a:gd name="connsiteX11" fmla="*/ 6150141 w 12322347"/>
              <a:gd name="connsiteY11" fmla="*/ 5855596 h 6178324"/>
              <a:gd name="connsiteX12" fmla="*/ 9277333 w 12322347"/>
              <a:gd name="connsiteY12" fmla="*/ 5858811 h 6178324"/>
              <a:gd name="connsiteX13" fmla="*/ 10186235 w 12322347"/>
              <a:gd name="connsiteY13" fmla="*/ 5861686 h 6178324"/>
              <a:gd name="connsiteX14" fmla="*/ 11106174 w 12322347"/>
              <a:gd name="connsiteY14" fmla="*/ 5869553 h 6178324"/>
              <a:gd name="connsiteX15" fmla="*/ 12264257 w 12322347"/>
              <a:gd name="connsiteY15" fmla="*/ 5868507 h 6178324"/>
              <a:gd name="connsiteX16" fmla="*/ 12289901 w 12322347"/>
              <a:gd name="connsiteY16" fmla="*/ 2579572 h 6178324"/>
              <a:gd name="connsiteX17" fmla="*/ 12280552 w 12322347"/>
              <a:gd name="connsiteY17" fmla="*/ 123500 h 6178324"/>
              <a:gd name="connsiteX18" fmla="*/ 11824723 w 12322347"/>
              <a:gd name="connsiteY18" fmla="*/ 76222 h 6178324"/>
              <a:gd name="connsiteX19" fmla="*/ 10295765 w 12322347"/>
              <a:gd name="connsiteY19" fmla="*/ 69666 h 6178324"/>
              <a:gd name="connsiteX20" fmla="*/ 7778825 w 12322347"/>
              <a:gd name="connsiteY20" fmla="*/ 23097 h 6178324"/>
              <a:gd name="connsiteX21" fmla="*/ 2261685 w 12322347"/>
              <a:gd name="connsiteY21" fmla="*/ 0 h 61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322347" h="6178324">
                <a:moveTo>
                  <a:pt x="2261685" y="0"/>
                </a:moveTo>
                <a:lnTo>
                  <a:pt x="816102" y="10760"/>
                </a:lnTo>
                <a:lnTo>
                  <a:pt x="36453" y="15958"/>
                </a:lnTo>
                <a:cubicBezTo>
                  <a:pt x="36453" y="288746"/>
                  <a:pt x="36452" y="519284"/>
                  <a:pt x="36452" y="792072"/>
                </a:cubicBezTo>
                <a:cubicBezTo>
                  <a:pt x="37984" y="902748"/>
                  <a:pt x="15764" y="1206214"/>
                  <a:pt x="17296" y="1316890"/>
                </a:cubicBezTo>
                <a:cubicBezTo>
                  <a:pt x="32125" y="1752674"/>
                  <a:pt x="-17301" y="3705146"/>
                  <a:pt x="6679" y="4542095"/>
                </a:cubicBezTo>
                <a:cubicBezTo>
                  <a:pt x="46570" y="5225386"/>
                  <a:pt x="-51265" y="5916324"/>
                  <a:pt x="89932" y="5888744"/>
                </a:cubicBezTo>
                <a:cubicBezTo>
                  <a:pt x="879263" y="5903089"/>
                  <a:pt x="1955065" y="5877266"/>
                  <a:pt x="2768884" y="5876885"/>
                </a:cubicBezTo>
                <a:lnTo>
                  <a:pt x="4422579" y="5855502"/>
                </a:lnTo>
                <a:lnTo>
                  <a:pt x="5393880" y="5871365"/>
                </a:lnTo>
                <a:cubicBezTo>
                  <a:pt x="5664089" y="6007274"/>
                  <a:pt x="5704024" y="6065354"/>
                  <a:pt x="5877638" y="6178324"/>
                </a:cubicBezTo>
                <a:cubicBezTo>
                  <a:pt x="5954187" y="6102215"/>
                  <a:pt x="6049125" y="5996227"/>
                  <a:pt x="6150141" y="5855596"/>
                </a:cubicBezTo>
                <a:cubicBezTo>
                  <a:pt x="6237130" y="5852856"/>
                  <a:pt x="8916121" y="5865726"/>
                  <a:pt x="9277333" y="5858811"/>
                </a:cubicBezTo>
                <a:lnTo>
                  <a:pt x="10186235" y="5861686"/>
                </a:lnTo>
                <a:lnTo>
                  <a:pt x="11106174" y="5869553"/>
                </a:lnTo>
                <a:cubicBezTo>
                  <a:pt x="11463837" y="5859889"/>
                  <a:pt x="12237326" y="5912260"/>
                  <a:pt x="12264257" y="5868507"/>
                </a:cubicBezTo>
                <a:cubicBezTo>
                  <a:pt x="12302700" y="5662987"/>
                  <a:pt x="12276557" y="4364873"/>
                  <a:pt x="12289901" y="2579572"/>
                </a:cubicBezTo>
                <a:cubicBezTo>
                  <a:pt x="12338262" y="1498304"/>
                  <a:pt x="12330432" y="544926"/>
                  <a:pt x="12280552" y="123500"/>
                </a:cubicBezTo>
                <a:cubicBezTo>
                  <a:pt x="12274271" y="70433"/>
                  <a:pt x="12155521" y="85194"/>
                  <a:pt x="11824723" y="76222"/>
                </a:cubicBezTo>
                <a:cubicBezTo>
                  <a:pt x="11493925" y="67250"/>
                  <a:pt x="10495817" y="85585"/>
                  <a:pt x="10295765" y="69666"/>
                </a:cubicBezTo>
                <a:lnTo>
                  <a:pt x="7778825" y="23097"/>
                </a:lnTo>
                <a:lnTo>
                  <a:pt x="2261685" y="0"/>
                </a:lnTo>
                <a:close/>
              </a:path>
            </a:pathLst>
          </a:custGeom>
          <a:noFill/>
          <a:ln w="19050" cap="flat">
            <a:solidFill>
              <a:schemeClr val="tx1"/>
            </a:solid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he Hand"/>
              <a:ea typeface="+mn-ea"/>
              <a:cs typeface="+mn-cs"/>
            </a:endParaRPr>
          </a:p>
        </p:txBody>
      </p:sp>
      <p:sp>
        <p:nvSpPr>
          <p:cNvPr id="7" name="TextBox 6">
            <a:extLst>
              <a:ext uri="{FF2B5EF4-FFF2-40B4-BE49-F238E27FC236}">
                <a16:creationId xmlns:a16="http://schemas.microsoft.com/office/drawing/2014/main" id="{7AC80EA0-2F80-411A-B4BE-671758259A95}"/>
              </a:ext>
            </a:extLst>
          </p:cNvPr>
          <p:cNvSpPr txBox="1"/>
          <p:nvPr/>
        </p:nvSpPr>
        <p:spPr>
          <a:xfrm>
            <a:off x="925417" y="1238973"/>
            <a:ext cx="506871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4400" b="0" i="0" u="none" strike="noStrike" kern="1200" cap="none" spc="0" normalizeH="0" baseline="0" noProof="0" dirty="0">
                <a:ln>
                  <a:noFill/>
                </a:ln>
                <a:solidFill>
                  <a:prstClr val="black"/>
                </a:solidFill>
                <a:effectLst/>
                <a:uLnTx/>
                <a:uFillTx/>
                <a:latin typeface="The Hand"/>
                <a:ea typeface="+mn-ea"/>
                <a:cs typeface="+mn-cs"/>
              </a:rPr>
            </a:br>
            <a:endParaRPr kumimoji="0" lang="en-GB" sz="2800" b="0" i="0" u="none" strike="noStrike" kern="1200" cap="none" spc="0" normalizeH="0" baseline="0" noProof="0" dirty="0">
              <a:ln>
                <a:noFill/>
              </a:ln>
              <a:solidFill>
                <a:prstClr val="black"/>
              </a:solidFill>
              <a:effectLst/>
              <a:uLnTx/>
              <a:uFillTx/>
              <a:latin typeface="The Serif Hand"/>
              <a:ea typeface="+mn-ea"/>
              <a:cs typeface="+mn-cs"/>
            </a:endParaRPr>
          </a:p>
        </p:txBody>
      </p:sp>
      <p:pic>
        <p:nvPicPr>
          <p:cNvPr id="3" name="Picture 2">
            <a:extLst>
              <a:ext uri="{FF2B5EF4-FFF2-40B4-BE49-F238E27FC236}">
                <a16:creationId xmlns:a16="http://schemas.microsoft.com/office/drawing/2014/main" id="{795C0C7F-9C28-46D5-AA8E-B33A1DB735BC}"/>
              </a:ext>
            </a:extLst>
          </p:cNvPr>
          <p:cNvPicPr>
            <a:picLocks noChangeAspect="1"/>
          </p:cNvPicPr>
          <p:nvPr/>
        </p:nvPicPr>
        <p:blipFill>
          <a:blip r:embed="rId3"/>
          <a:stretch>
            <a:fillRect/>
          </a:stretch>
        </p:blipFill>
        <p:spPr>
          <a:xfrm>
            <a:off x="7619732" y="814963"/>
            <a:ext cx="4260504" cy="4804064"/>
          </a:xfrm>
          <a:prstGeom prst="rect">
            <a:avLst/>
          </a:prstGeom>
        </p:spPr>
      </p:pic>
      <p:sp>
        <p:nvSpPr>
          <p:cNvPr id="4" name="TextBox 3">
            <a:extLst>
              <a:ext uri="{FF2B5EF4-FFF2-40B4-BE49-F238E27FC236}">
                <a16:creationId xmlns:a16="http://schemas.microsoft.com/office/drawing/2014/main" id="{D78E1C34-A403-4AE4-A0A1-4E5A89AC9DAD}"/>
              </a:ext>
            </a:extLst>
          </p:cNvPr>
          <p:cNvSpPr txBox="1"/>
          <p:nvPr/>
        </p:nvSpPr>
        <p:spPr>
          <a:xfrm>
            <a:off x="632178" y="575733"/>
            <a:ext cx="6050844" cy="6124754"/>
          </a:xfrm>
          <a:prstGeom prst="rect">
            <a:avLst/>
          </a:prstGeom>
          <a:noFill/>
        </p:spPr>
        <p:txBody>
          <a:bodyPr wrap="square" rtlCol="0">
            <a:spAutoFit/>
          </a:bodyPr>
          <a:lstStyle/>
          <a:p>
            <a:r>
              <a:rPr lang="en-GB" sz="3400" b="1" dirty="0"/>
              <a:t>Lord,</a:t>
            </a:r>
          </a:p>
          <a:p>
            <a:r>
              <a:rPr lang="en-GB" sz="3400" b="1" dirty="0"/>
              <a:t>In this Catholic Education Week, we thank you for our school community.</a:t>
            </a:r>
          </a:p>
          <a:p>
            <a:r>
              <a:rPr lang="en-GB" sz="3400" b="1" dirty="0"/>
              <a:t>We thank you for all that you give us, and for the many ways in which you show your love to us.</a:t>
            </a:r>
          </a:p>
          <a:p>
            <a:r>
              <a:rPr lang="en-GB" sz="3400" b="1" dirty="0"/>
              <a:t>Help us to be a community of celebration and of worship.</a:t>
            </a:r>
          </a:p>
          <a:p>
            <a:r>
              <a:rPr lang="en-GB" sz="3400" b="1" dirty="0"/>
              <a:t>May we never tire of praising you, and always find joy in prayer and worship.</a:t>
            </a:r>
          </a:p>
          <a:p>
            <a:r>
              <a:rPr lang="en-GB" sz="3400" b="1" dirty="0"/>
              <a:t>Help us to grow closer to you in devotion and adoration,</a:t>
            </a:r>
          </a:p>
          <a:p>
            <a:r>
              <a:rPr lang="en-GB" sz="3400" b="1" dirty="0"/>
              <a:t>And closer to each other through love and service.</a:t>
            </a:r>
          </a:p>
          <a:p>
            <a:r>
              <a:rPr lang="en-GB" sz="3400" b="1" dirty="0"/>
              <a:t>Amen.</a:t>
            </a:r>
          </a:p>
          <a:p>
            <a:endParaRPr lang="en-GB" dirty="0"/>
          </a:p>
        </p:txBody>
      </p:sp>
    </p:spTree>
    <p:extLst>
      <p:ext uri="{BB962C8B-B14F-4D97-AF65-F5344CB8AC3E}">
        <p14:creationId xmlns:p14="http://schemas.microsoft.com/office/powerpoint/2010/main" val="2058344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A9F6-BEAC-4B70-815B-9BC0F1904EC3}"/>
              </a:ext>
            </a:extLst>
          </p:cNvPr>
          <p:cNvSpPr>
            <a:spLocks noGrp="1"/>
          </p:cNvSpPr>
          <p:nvPr>
            <p:ph type="title"/>
          </p:nvPr>
        </p:nvSpPr>
        <p:spPr/>
        <p:txBody>
          <a:bodyPr/>
          <a:lstStyle/>
          <a:p>
            <a:r>
              <a:rPr lang="en-GB" dirty="0"/>
              <a:t>Celebrating and Worshipping</a:t>
            </a:r>
          </a:p>
        </p:txBody>
      </p:sp>
      <p:sp>
        <p:nvSpPr>
          <p:cNvPr id="3" name="Content Placeholder 2">
            <a:extLst>
              <a:ext uri="{FF2B5EF4-FFF2-40B4-BE49-F238E27FC236}">
                <a16:creationId xmlns:a16="http://schemas.microsoft.com/office/drawing/2014/main" id="{A83EBE6B-21A6-4BD7-9120-1E3D1C22C3F1}"/>
              </a:ext>
            </a:extLst>
          </p:cNvPr>
          <p:cNvSpPr>
            <a:spLocks noGrp="1"/>
          </p:cNvSpPr>
          <p:nvPr>
            <p:ph idx="1"/>
          </p:nvPr>
        </p:nvSpPr>
        <p:spPr/>
        <p:txBody>
          <a:bodyPr>
            <a:normAutofit/>
          </a:bodyPr>
          <a:lstStyle/>
          <a:p>
            <a:r>
              <a:rPr lang="en-US" sz="4000" dirty="0">
                <a:solidFill>
                  <a:schemeClr val="accent1">
                    <a:lumMod val="50000"/>
                  </a:schemeClr>
                </a:solidFill>
              </a:rPr>
              <a:t>“The Catholic school is a believing community which celebrates faith in Jesus through prayer and liturgy, inviting all to participate appropriately and to develop their spiritual capacities.”</a:t>
            </a:r>
            <a:endParaRPr lang="en-GB" sz="4000" dirty="0">
              <a:solidFill>
                <a:schemeClr val="accent1">
                  <a:lumMod val="50000"/>
                </a:schemeClr>
              </a:solidFill>
            </a:endParaRPr>
          </a:p>
        </p:txBody>
      </p:sp>
      <p:sp>
        <p:nvSpPr>
          <p:cNvPr id="4" name="TextBox 3">
            <a:extLst>
              <a:ext uri="{FF2B5EF4-FFF2-40B4-BE49-F238E27FC236}">
                <a16:creationId xmlns:a16="http://schemas.microsoft.com/office/drawing/2014/main" id="{3308C7E9-D42F-4F0E-A183-649E8E3B88F1}"/>
              </a:ext>
            </a:extLst>
          </p:cNvPr>
          <p:cNvSpPr txBox="1"/>
          <p:nvPr/>
        </p:nvSpPr>
        <p:spPr>
          <a:xfrm>
            <a:off x="1020724" y="4223940"/>
            <a:ext cx="1402987" cy="1323439"/>
          </a:xfrm>
          <a:prstGeom prst="rect">
            <a:avLst/>
          </a:prstGeom>
          <a:solidFill>
            <a:schemeClr val="tx2">
              <a:lumMod val="10000"/>
              <a:lumOff val="90000"/>
            </a:schemeClr>
          </a:solidFill>
        </p:spPr>
        <p:txBody>
          <a:bodyPr wrap="square" rtlCol="0">
            <a:spAutoFit/>
          </a:bodyPr>
          <a:lstStyle/>
          <a:p>
            <a:endParaRPr kumimoji="0" lang="en-US" sz="4000" b="1" i="0" u="none" strike="noStrike" kern="1200" cap="none" spc="50" normalizeH="0" baseline="0" noProof="0" dirty="0">
              <a:ln>
                <a:noFill/>
              </a:ln>
              <a:solidFill>
                <a:prstClr val="black"/>
              </a:solidFill>
              <a:effectLst/>
              <a:uLnTx/>
              <a:uFillTx/>
              <a:latin typeface="The Hand"/>
              <a:ea typeface="+mn-ea"/>
              <a:cs typeface="+mn-cs"/>
            </a:endParaRPr>
          </a:p>
          <a:p>
            <a:pPr algn="ctr"/>
            <a:r>
              <a:rPr kumimoji="0" lang="en-US" sz="4000" b="1" i="0" u="none" strike="noStrike" kern="1200" cap="none" spc="50" normalizeH="0" baseline="0" noProof="0" dirty="0">
                <a:ln>
                  <a:noFill/>
                </a:ln>
                <a:solidFill>
                  <a:prstClr val="black"/>
                </a:solidFill>
                <a:effectLst/>
                <a:uLnTx/>
                <a:uFillTx/>
                <a:latin typeface="The Hand"/>
                <a:ea typeface="+mn-ea"/>
                <a:cs typeface="+mn-cs"/>
              </a:rPr>
              <a:t>believing</a:t>
            </a:r>
            <a:endParaRPr lang="en-GB" sz="2400" b="1" dirty="0"/>
          </a:p>
        </p:txBody>
      </p:sp>
      <p:sp>
        <p:nvSpPr>
          <p:cNvPr id="5" name="TextBox 4">
            <a:extLst>
              <a:ext uri="{FF2B5EF4-FFF2-40B4-BE49-F238E27FC236}">
                <a16:creationId xmlns:a16="http://schemas.microsoft.com/office/drawing/2014/main" id="{049553CD-0E24-4244-9110-273DCD0AAC46}"/>
              </a:ext>
            </a:extLst>
          </p:cNvPr>
          <p:cNvSpPr txBox="1"/>
          <p:nvPr/>
        </p:nvSpPr>
        <p:spPr>
          <a:xfrm>
            <a:off x="2423710" y="4223941"/>
            <a:ext cx="9276202" cy="1323439"/>
          </a:xfrm>
          <a:prstGeom prst="rect">
            <a:avLst/>
          </a:prstGeom>
          <a:noFill/>
          <a:ln w="28575">
            <a:solidFill>
              <a:schemeClr val="tx2">
                <a:lumMod val="25000"/>
                <a:lumOff val="75000"/>
              </a:schemeClr>
            </a:solidFill>
          </a:ln>
        </p:spPr>
        <p:txBody>
          <a:bodyPr wrap="square" rtlCol="0">
            <a:spAutoFit/>
          </a:bodyPr>
          <a:lstStyle/>
          <a:p>
            <a:r>
              <a:rPr lang="en-GB" sz="4000" b="1" dirty="0"/>
              <a:t>We are a community of faith and learning, with Jesus at its centre. We believe that God – Father, Son and Spirit – is active here.</a:t>
            </a:r>
          </a:p>
        </p:txBody>
      </p:sp>
      <p:sp>
        <p:nvSpPr>
          <p:cNvPr id="6" name="Rectangle 5">
            <a:extLst>
              <a:ext uri="{FF2B5EF4-FFF2-40B4-BE49-F238E27FC236}">
                <a16:creationId xmlns:a16="http://schemas.microsoft.com/office/drawing/2014/main" id="{FF22C5E1-E821-4702-9C5C-86B2A2DB01CE}"/>
              </a:ext>
            </a:extLst>
          </p:cNvPr>
          <p:cNvSpPr/>
          <p:nvPr/>
        </p:nvSpPr>
        <p:spPr>
          <a:xfrm>
            <a:off x="4175393" y="2170323"/>
            <a:ext cx="1156771" cy="583894"/>
          </a:xfrm>
          <a:prstGeom prst="rect">
            <a:avLst/>
          </a:prstGeom>
          <a:solidFill>
            <a:srgbClr val="D5F2EB">
              <a:alpha val="4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5097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A9F6-BEAC-4B70-815B-9BC0F1904EC3}"/>
              </a:ext>
            </a:extLst>
          </p:cNvPr>
          <p:cNvSpPr>
            <a:spLocks noGrp="1"/>
          </p:cNvSpPr>
          <p:nvPr>
            <p:ph type="title"/>
          </p:nvPr>
        </p:nvSpPr>
        <p:spPr/>
        <p:txBody>
          <a:bodyPr/>
          <a:lstStyle/>
          <a:p>
            <a:r>
              <a:rPr lang="en-GB" dirty="0"/>
              <a:t>Celebrating and Worshipping</a:t>
            </a:r>
          </a:p>
        </p:txBody>
      </p:sp>
      <p:sp>
        <p:nvSpPr>
          <p:cNvPr id="3" name="Content Placeholder 2">
            <a:extLst>
              <a:ext uri="{FF2B5EF4-FFF2-40B4-BE49-F238E27FC236}">
                <a16:creationId xmlns:a16="http://schemas.microsoft.com/office/drawing/2014/main" id="{A83EBE6B-21A6-4BD7-9120-1E3D1C22C3F1}"/>
              </a:ext>
            </a:extLst>
          </p:cNvPr>
          <p:cNvSpPr>
            <a:spLocks noGrp="1"/>
          </p:cNvSpPr>
          <p:nvPr>
            <p:ph idx="1"/>
          </p:nvPr>
        </p:nvSpPr>
        <p:spPr/>
        <p:txBody>
          <a:bodyPr>
            <a:normAutofit/>
          </a:bodyPr>
          <a:lstStyle/>
          <a:p>
            <a:r>
              <a:rPr lang="en-US" sz="4000" dirty="0">
                <a:solidFill>
                  <a:schemeClr val="accent1">
                    <a:lumMod val="50000"/>
                  </a:schemeClr>
                </a:solidFill>
              </a:rPr>
              <a:t>“The Catholic school is a believing community which celebrates faith in Jesus through prayer and liturgy, inviting all to participate appropriately and to develop their spiritual capacities.”</a:t>
            </a:r>
            <a:endParaRPr lang="en-GB" sz="4000" dirty="0">
              <a:solidFill>
                <a:schemeClr val="accent1">
                  <a:lumMod val="50000"/>
                </a:schemeClr>
              </a:solidFill>
            </a:endParaRPr>
          </a:p>
        </p:txBody>
      </p:sp>
      <p:sp>
        <p:nvSpPr>
          <p:cNvPr id="4" name="TextBox 3">
            <a:extLst>
              <a:ext uri="{FF2B5EF4-FFF2-40B4-BE49-F238E27FC236}">
                <a16:creationId xmlns:a16="http://schemas.microsoft.com/office/drawing/2014/main" id="{3308C7E9-D42F-4F0E-A183-649E8E3B88F1}"/>
              </a:ext>
            </a:extLst>
          </p:cNvPr>
          <p:cNvSpPr txBox="1"/>
          <p:nvPr/>
        </p:nvSpPr>
        <p:spPr>
          <a:xfrm>
            <a:off x="1020723" y="4207677"/>
            <a:ext cx="1402987" cy="1323439"/>
          </a:xfrm>
          <a:prstGeom prst="rect">
            <a:avLst/>
          </a:prstGeom>
          <a:solidFill>
            <a:schemeClr val="tx2">
              <a:lumMod val="10000"/>
              <a:lumOff val="9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50" normalizeH="0" baseline="0" noProof="0" dirty="0">
              <a:ln>
                <a:noFill/>
              </a:ln>
              <a:solidFill>
                <a:prstClr val="black"/>
              </a:solidFill>
              <a:effectLst/>
              <a:uLnTx/>
              <a:uFillTx/>
              <a:latin typeface="The Han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50" normalizeH="0" baseline="0" noProof="0" dirty="0">
                <a:ln>
                  <a:noFill/>
                </a:ln>
                <a:solidFill>
                  <a:prstClr val="black"/>
                </a:solidFill>
                <a:effectLst/>
                <a:uLnTx/>
                <a:uFillTx/>
                <a:latin typeface="The Hand"/>
                <a:ea typeface="+mn-ea"/>
                <a:cs typeface="+mn-cs"/>
              </a:rPr>
              <a:t>celebrates</a:t>
            </a:r>
            <a:endParaRPr kumimoji="0" lang="en-GB" sz="2400" b="1" i="0" u="none" strike="noStrike" kern="1200" cap="none" spc="0" normalizeH="0" baseline="0" noProof="0" dirty="0">
              <a:ln>
                <a:noFill/>
              </a:ln>
              <a:solidFill>
                <a:prstClr val="black"/>
              </a:solidFill>
              <a:effectLst/>
              <a:uLnTx/>
              <a:uFillTx/>
              <a:latin typeface="The Hand"/>
              <a:ea typeface="+mn-ea"/>
              <a:cs typeface="+mn-cs"/>
            </a:endParaRPr>
          </a:p>
        </p:txBody>
      </p:sp>
      <p:sp>
        <p:nvSpPr>
          <p:cNvPr id="5" name="TextBox 4">
            <a:extLst>
              <a:ext uri="{FF2B5EF4-FFF2-40B4-BE49-F238E27FC236}">
                <a16:creationId xmlns:a16="http://schemas.microsoft.com/office/drawing/2014/main" id="{049553CD-0E24-4244-9110-273DCD0AAC46}"/>
              </a:ext>
            </a:extLst>
          </p:cNvPr>
          <p:cNvSpPr txBox="1"/>
          <p:nvPr/>
        </p:nvSpPr>
        <p:spPr>
          <a:xfrm>
            <a:off x="2423710" y="4223941"/>
            <a:ext cx="9276202" cy="1323439"/>
          </a:xfrm>
          <a:prstGeom prst="rect">
            <a:avLst/>
          </a:prstGeom>
          <a:noFill/>
          <a:ln w="28575">
            <a:solidFill>
              <a:schemeClr val="tx2">
                <a:lumMod val="25000"/>
                <a:lumOff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The Hand"/>
                <a:ea typeface="+mn-ea"/>
                <a:cs typeface="+mn-cs"/>
              </a:rPr>
              <a:t>Our faith doesn’t just live in our heads – it is something we do, and something we share.</a:t>
            </a:r>
          </a:p>
        </p:txBody>
      </p:sp>
      <p:sp>
        <p:nvSpPr>
          <p:cNvPr id="6" name="Rectangle 5">
            <a:extLst>
              <a:ext uri="{FF2B5EF4-FFF2-40B4-BE49-F238E27FC236}">
                <a16:creationId xmlns:a16="http://schemas.microsoft.com/office/drawing/2014/main" id="{8C6D4AC2-BEA3-41CA-B1C5-AC64D9867B3D}"/>
              </a:ext>
            </a:extLst>
          </p:cNvPr>
          <p:cNvSpPr/>
          <p:nvPr/>
        </p:nvSpPr>
        <p:spPr>
          <a:xfrm>
            <a:off x="7722824" y="2214167"/>
            <a:ext cx="1244906" cy="583894"/>
          </a:xfrm>
          <a:prstGeom prst="rect">
            <a:avLst/>
          </a:prstGeom>
          <a:solidFill>
            <a:srgbClr val="D5F2EB">
              <a:alpha val="4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67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A9F6-BEAC-4B70-815B-9BC0F1904EC3}"/>
              </a:ext>
            </a:extLst>
          </p:cNvPr>
          <p:cNvSpPr>
            <a:spLocks noGrp="1"/>
          </p:cNvSpPr>
          <p:nvPr>
            <p:ph type="title"/>
          </p:nvPr>
        </p:nvSpPr>
        <p:spPr/>
        <p:txBody>
          <a:bodyPr/>
          <a:lstStyle/>
          <a:p>
            <a:r>
              <a:rPr lang="en-GB" dirty="0"/>
              <a:t>Celebrating and Worshipping</a:t>
            </a:r>
          </a:p>
        </p:txBody>
      </p:sp>
      <p:sp>
        <p:nvSpPr>
          <p:cNvPr id="3" name="Content Placeholder 2">
            <a:extLst>
              <a:ext uri="{FF2B5EF4-FFF2-40B4-BE49-F238E27FC236}">
                <a16:creationId xmlns:a16="http://schemas.microsoft.com/office/drawing/2014/main" id="{A83EBE6B-21A6-4BD7-9120-1E3D1C22C3F1}"/>
              </a:ext>
            </a:extLst>
          </p:cNvPr>
          <p:cNvSpPr>
            <a:spLocks noGrp="1"/>
          </p:cNvSpPr>
          <p:nvPr>
            <p:ph idx="1"/>
          </p:nvPr>
        </p:nvSpPr>
        <p:spPr/>
        <p:txBody>
          <a:bodyPr>
            <a:normAutofit/>
          </a:bodyPr>
          <a:lstStyle/>
          <a:p>
            <a:r>
              <a:rPr lang="en-US" sz="4000" dirty="0">
                <a:solidFill>
                  <a:schemeClr val="accent1">
                    <a:lumMod val="50000"/>
                  </a:schemeClr>
                </a:solidFill>
              </a:rPr>
              <a:t>“The Catholic school is a believing community which celebrates faith in Jesus through prayer and liturgy, inviting all to participate appropriately and to develop their spiritual capacities.”</a:t>
            </a:r>
            <a:endParaRPr lang="en-GB" sz="4000" dirty="0">
              <a:solidFill>
                <a:schemeClr val="accent1">
                  <a:lumMod val="50000"/>
                </a:schemeClr>
              </a:solidFill>
            </a:endParaRPr>
          </a:p>
        </p:txBody>
      </p:sp>
      <p:sp>
        <p:nvSpPr>
          <p:cNvPr id="4" name="TextBox 3">
            <a:extLst>
              <a:ext uri="{FF2B5EF4-FFF2-40B4-BE49-F238E27FC236}">
                <a16:creationId xmlns:a16="http://schemas.microsoft.com/office/drawing/2014/main" id="{3308C7E9-D42F-4F0E-A183-649E8E3B88F1}"/>
              </a:ext>
            </a:extLst>
          </p:cNvPr>
          <p:cNvSpPr txBox="1"/>
          <p:nvPr/>
        </p:nvSpPr>
        <p:spPr>
          <a:xfrm>
            <a:off x="838200" y="4097764"/>
            <a:ext cx="1585510" cy="1938992"/>
          </a:xfrm>
          <a:prstGeom prst="rect">
            <a:avLst/>
          </a:prstGeom>
          <a:solidFill>
            <a:schemeClr val="tx2">
              <a:lumMod val="10000"/>
              <a:lumOff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spc="50" dirty="0">
                <a:solidFill>
                  <a:prstClr val="black"/>
                </a:solidFill>
                <a:latin typeface="The Hand"/>
              </a:rPr>
              <a:t>p</a:t>
            </a:r>
            <a:r>
              <a:rPr kumimoji="0" lang="en-US" sz="4000" b="1" i="0" u="none" strike="noStrike" kern="1200" cap="none" spc="50" normalizeH="0" baseline="0" noProof="0" dirty="0" err="1">
                <a:ln>
                  <a:noFill/>
                </a:ln>
                <a:solidFill>
                  <a:prstClr val="black"/>
                </a:solidFill>
                <a:effectLst/>
                <a:uLnTx/>
                <a:uFillTx/>
                <a:latin typeface="The Hand"/>
                <a:ea typeface="+mn-ea"/>
                <a:cs typeface="+mn-cs"/>
              </a:rPr>
              <a:t>rayer</a:t>
            </a:r>
            <a:r>
              <a:rPr kumimoji="0" lang="en-US" sz="4000" b="1" i="0" u="none" strike="noStrike" kern="1200" cap="none" spc="50" normalizeH="0" baseline="0" noProof="0" dirty="0">
                <a:ln>
                  <a:noFill/>
                </a:ln>
                <a:solidFill>
                  <a:prstClr val="black"/>
                </a:solidFill>
                <a:effectLst/>
                <a:uLnTx/>
                <a:uFillTx/>
                <a:latin typeface="The Hand"/>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50" normalizeH="0" baseline="0" noProof="0" dirty="0">
                <a:ln>
                  <a:noFill/>
                </a:ln>
                <a:solidFill>
                  <a:prstClr val="black"/>
                </a:solidFill>
                <a:effectLst/>
                <a:uLnTx/>
                <a:uFillTx/>
                <a:latin typeface="The Hand"/>
                <a:ea typeface="+mn-ea"/>
                <a:cs typeface="+mn-cs"/>
              </a:rPr>
              <a:t>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50" normalizeH="0" baseline="0" noProof="0" dirty="0">
                <a:ln>
                  <a:noFill/>
                </a:ln>
                <a:solidFill>
                  <a:prstClr val="black"/>
                </a:solidFill>
                <a:effectLst/>
                <a:uLnTx/>
                <a:uFillTx/>
                <a:latin typeface="The Hand"/>
                <a:ea typeface="+mn-ea"/>
                <a:cs typeface="+mn-cs"/>
              </a:rPr>
              <a:t>liturgy </a:t>
            </a:r>
          </a:p>
        </p:txBody>
      </p:sp>
      <p:sp>
        <p:nvSpPr>
          <p:cNvPr id="5" name="TextBox 4">
            <a:extLst>
              <a:ext uri="{FF2B5EF4-FFF2-40B4-BE49-F238E27FC236}">
                <a16:creationId xmlns:a16="http://schemas.microsoft.com/office/drawing/2014/main" id="{049553CD-0E24-4244-9110-273DCD0AAC46}"/>
              </a:ext>
            </a:extLst>
          </p:cNvPr>
          <p:cNvSpPr txBox="1"/>
          <p:nvPr/>
        </p:nvSpPr>
        <p:spPr>
          <a:xfrm>
            <a:off x="2423710" y="4097764"/>
            <a:ext cx="9276202" cy="1938992"/>
          </a:xfrm>
          <a:prstGeom prst="rect">
            <a:avLst/>
          </a:prstGeom>
          <a:noFill/>
          <a:ln w="28575">
            <a:solidFill>
              <a:schemeClr val="tx2">
                <a:lumMod val="25000"/>
                <a:lumOff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The Hand"/>
                <a:ea typeface="+mn-ea"/>
                <a:cs typeface="+mn-cs"/>
              </a:rPr>
              <a:t>Our tradition helps us to do this in ways that can be both private and public; in ways that join us with one another and with the wider Church. These include sacramental celebrations.</a:t>
            </a:r>
          </a:p>
        </p:txBody>
      </p:sp>
      <p:sp>
        <p:nvSpPr>
          <p:cNvPr id="6" name="Rectangle 5">
            <a:extLst>
              <a:ext uri="{FF2B5EF4-FFF2-40B4-BE49-F238E27FC236}">
                <a16:creationId xmlns:a16="http://schemas.microsoft.com/office/drawing/2014/main" id="{62330235-9459-499B-A8F9-2C6BA0DDA197}"/>
              </a:ext>
            </a:extLst>
          </p:cNvPr>
          <p:cNvSpPr/>
          <p:nvPr/>
        </p:nvSpPr>
        <p:spPr>
          <a:xfrm>
            <a:off x="2137271" y="2807058"/>
            <a:ext cx="2269475" cy="583894"/>
          </a:xfrm>
          <a:prstGeom prst="rect">
            <a:avLst/>
          </a:prstGeom>
          <a:solidFill>
            <a:srgbClr val="D5F2EB">
              <a:alpha val="4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56032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A9F6-BEAC-4B70-815B-9BC0F1904EC3}"/>
              </a:ext>
            </a:extLst>
          </p:cNvPr>
          <p:cNvSpPr>
            <a:spLocks noGrp="1"/>
          </p:cNvSpPr>
          <p:nvPr>
            <p:ph type="title"/>
          </p:nvPr>
        </p:nvSpPr>
        <p:spPr/>
        <p:txBody>
          <a:bodyPr/>
          <a:lstStyle/>
          <a:p>
            <a:r>
              <a:rPr lang="en-GB" dirty="0"/>
              <a:t>Celebrating and Worshipping</a:t>
            </a:r>
          </a:p>
        </p:txBody>
      </p:sp>
      <p:sp>
        <p:nvSpPr>
          <p:cNvPr id="3" name="Content Placeholder 2">
            <a:extLst>
              <a:ext uri="{FF2B5EF4-FFF2-40B4-BE49-F238E27FC236}">
                <a16:creationId xmlns:a16="http://schemas.microsoft.com/office/drawing/2014/main" id="{A83EBE6B-21A6-4BD7-9120-1E3D1C22C3F1}"/>
              </a:ext>
            </a:extLst>
          </p:cNvPr>
          <p:cNvSpPr>
            <a:spLocks noGrp="1"/>
          </p:cNvSpPr>
          <p:nvPr>
            <p:ph idx="1"/>
          </p:nvPr>
        </p:nvSpPr>
        <p:spPr/>
        <p:txBody>
          <a:bodyPr>
            <a:normAutofit/>
          </a:bodyPr>
          <a:lstStyle/>
          <a:p>
            <a:r>
              <a:rPr lang="en-US" sz="4000" dirty="0">
                <a:solidFill>
                  <a:schemeClr val="accent1">
                    <a:lumMod val="50000"/>
                  </a:schemeClr>
                </a:solidFill>
              </a:rPr>
              <a:t>“The Catholic school is a believing community which celebrates faith in Jesus through prayer and liturgy, inviting all to participate appropriately and to develop their spiritual capacities.”</a:t>
            </a:r>
            <a:endParaRPr lang="en-GB" sz="4000" dirty="0">
              <a:solidFill>
                <a:schemeClr val="accent1">
                  <a:lumMod val="50000"/>
                </a:schemeClr>
              </a:solidFill>
            </a:endParaRPr>
          </a:p>
        </p:txBody>
      </p:sp>
      <p:sp>
        <p:nvSpPr>
          <p:cNvPr id="4" name="TextBox 3">
            <a:extLst>
              <a:ext uri="{FF2B5EF4-FFF2-40B4-BE49-F238E27FC236}">
                <a16:creationId xmlns:a16="http://schemas.microsoft.com/office/drawing/2014/main" id="{3308C7E9-D42F-4F0E-A183-649E8E3B88F1}"/>
              </a:ext>
            </a:extLst>
          </p:cNvPr>
          <p:cNvSpPr txBox="1"/>
          <p:nvPr/>
        </p:nvSpPr>
        <p:spPr>
          <a:xfrm>
            <a:off x="609431" y="4094986"/>
            <a:ext cx="1784732" cy="1938992"/>
          </a:xfrm>
          <a:prstGeom prst="rect">
            <a:avLst/>
          </a:prstGeom>
          <a:solidFill>
            <a:schemeClr val="tx2">
              <a:lumMod val="10000"/>
              <a:lumOff val="90000"/>
            </a:schemeClr>
          </a:solidFill>
        </p:spPr>
        <p:txBody>
          <a:bodyPr wrap="square" rtlCol="0">
            <a:spAutoFit/>
          </a:bodyPr>
          <a:lstStyle/>
          <a:p>
            <a:pPr lvl="0" algn="ctr"/>
            <a:r>
              <a:rPr lang="en-US" sz="4000" b="1" spc="50" dirty="0"/>
              <a:t>all to participate appropriately</a:t>
            </a:r>
            <a:endParaRPr kumimoji="0" lang="en-US" sz="4800" b="1" i="0" u="none" strike="noStrike" kern="1200" cap="none" spc="50" normalizeH="0" baseline="0" noProof="0" dirty="0">
              <a:ln>
                <a:noFill/>
              </a:ln>
              <a:effectLst/>
              <a:uLnTx/>
              <a:uFillTx/>
              <a:latin typeface="The Hand"/>
            </a:endParaRPr>
          </a:p>
        </p:txBody>
      </p:sp>
      <p:sp>
        <p:nvSpPr>
          <p:cNvPr id="5" name="TextBox 4">
            <a:extLst>
              <a:ext uri="{FF2B5EF4-FFF2-40B4-BE49-F238E27FC236}">
                <a16:creationId xmlns:a16="http://schemas.microsoft.com/office/drawing/2014/main" id="{049553CD-0E24-4244-9110-273DCD0AAC46}"/>
              </a:ext>
            </a:extLst>
          </p:cNvPr>
          <p:cNvSpPr txBox="1"/>
          <p:nvPr/>
        </p:nvSpPr>
        <p:spPr>
          <a:xfrm>
            <a:off x="2394163" y="4121907"/>
            <a:ext cx="9276202" cy="1938992"/>
          </a:xfrm>
          <a:prstGeom prst="rect">
            <a:avLst/>
          </a:prstGeom>
          <a:noFill/>
          <a:ln w="28575">
            <a:solidFill>
              <a:schemeClr val="tx2">
                <a:lumMod val="25000"/>
                <a:lumOff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The Hand"/>
                <a:ea typeface="+mn-ea"/>
                <a:cs typeface="+mn-cs"/>
              </a:rPr>
              <a:t>Although not everyone in our community is a Catholic, we are still a Catholic school, and invite everyone in our community to join with us</a:t>
            </a:r>
            <a:r>
              <a:rPr kumimoji="0" lang="en-GB" sz="4000" b="1" i="0" u="none" strike="noStrike" kern="1200" cap="none" spc="0" normalizeH="0" noProof="0" dirty="0">
                <a:ln>
                  <a:noFill/>
                </a:ln>
                <a:solidFill>
                  <a:prstClr val="black"/>
                </a:solidFill>
                <a:effectLst/>
                <a:uLnTx/>
                <a:uFillTx/>
                <a:latin typeface="The Hand"/>
                <a:ea typeface="+mn-ea"/>
                <a:cs typeface="+mn-cs"/>
              </a:rPr>
              <a:t> as we celebrate our faith.</a:t>
            </a:r>
            <a:endParaRPr kumimoji="0" lang="en-GB" sz="4000" b="1" i="0" u="none" strike="noStrike" kern="1200" cap="none" spc="0" normalizeH="0" baseline="0" noProof="0" dirty="0">
              <a:ln>
                <a:noFill/>
              </a:ln>
              <a:solidFill>
                <a:prstClr val="black"/>
              </a:solidFill>
              <a:effectLst/>
              <a:uLnTx/>
              <a:uFillTx/>
              <a:latin typeface="The Hand"/>
              <a:ea typeface="+mn-ea"/>
              <a:cs typeface="+mn-cs"/>
            </a:endParaRPr>
          </a:p>
        </p:txBody>
      </p:sp>
      <p:sp>
        <p:nvSpPr>
          <p:cNvPr id="6" name="Rectangle 5">
            <a:extLst>
              <a:ext uri="{FF2B5EF4-FFF2-40B4-BE49-F238E27FC236}">
                <a16:creationId xmlns:a16="http://schemas.microsoft.com/office/drawing/2014/main" id="{64940DF7-BA7E-4DF1-977B-58390DEA8E01}"/>
              </a:ext>
            </a:extLst>
          </p:cNvPr>
          <p:cNvSpPr/>
          <p:nvPr/>
        </p:nvSpPr>
        <p:spPr>
          <a:xfrm>
            <a:off x="5497416" y="2806193"/>
            <a:ext cx="3822853" cy="583894"/>
          </a:xfrm>
          <a:prstGeom prst="rect">
            <a:avLst/>
          </a:prstGeom>
          <a:solidFill>
            <a:srgbClr val="D5F2EB">
              <a:alpha val="4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68112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4A9F6-BEAC-4B70-815B-9BC0F1904EC3}"/>
              </a:ext>
            </a:extLst>
          </p:cNvPr>
          <p:cNvSpPr>
            <a:spLocks noGrp="1"/>
          </p:cNvSpPr>
          <p:nvPr>
            <p:ph type="title"/>
          </p:nvPr>
        </p:nvSpPr>
        <p:spPr/>
        <p:txBody>
          <a:bodyPr/>
          <a:lstStyle/>
          <a:p>
            <a:r>
              <a:rPr lang="en-GB" dirty="0"/>
              <a:t>Celebrating and Worshipping</a:t>
            </a:r>
          </a:p>
        </p:txBody>
      </p:sp>
      <p:sp>
        <p:nvSpPr>
          <p:cNvPr id="3" name="Content Placeholder 2">
            <a:extLst>
              <a:ext uri="{FF2B5EF4-FFF2-40B4-BE49-F238E27FC236}">
                <a16:creationId xmlns:a16="http://schemas.microsoft.com/office/drawing/2014/main" id="{A83EBE6B-21A6-4BD7-9120-1E3D1C22C3F1}"/>
              </a:ext>
            </a:extLst>
          </p:cNvPr>
          <p:cNvSpPr>
            <a:spLocks noGrp="1"/>
          </p:cNvSpPr>
          <p:nvPr>
            <p:ph idx="1"/>
          </p:nvPr>
        </p:nvSpPr>
        <p:spPr/>
        <p:txBody>
          <a:bodyPr>
            <a:normAutofit/>
          </a:bodyPr>
          <a:lstStyle/>
          <a:p>
            <a:r>
              <a:rPr lang="en-US" sz="4000" dirty="0">
                <a:solidFill>
                  <a:schemeClr val="accent1">
                    <a:lumMod val="50000"/>
                  </a:schemeClr>
                </a:solidFill>
              </a:rPr>
              <a:t>“The Catholic school is a believing community which celebrates faith in Jesus through prayer and liturgy, inviting all to participate appropriately and to develop their spiritual capacities.”</a:t>
            </a:r>
            <a:endParaRPr lang="en-GB" sz="4000" dirty="0">
              <a:solidFill>
                <a:schemeClr val="accent1">
                  <a:lumMod val="50000"/>
                </a:schemeClr>
              </a:solidFill>
            </a:endParaRPr>
          </a:p>
        </p:txBody>
      </p:sp>
      <p:sp>
        <p:nvSpPr>
          <p:cNvPr id="4" name="TextBox 3">
            <a:extLst>
              <a:ext uri="{FF2B5EF4-FFF2-40B4-BE49-F238E27FC236}">
                <a16:creationId xmlns:a16="http://schemas.microsoft.com/office/drawing/2014/main" id="{3308C7E9-D42F-4F0E-A183-649E8E3B88F1}"/>
              </a:ext>
            </a:extLst>
          </p:cNvPr>
          <p:cNvSpPr txBox="1"/>
          <p:nvPr/>
        </p:nvSpPr>
        <p:spPr>
          <a:xfrm>
            <a:off x="1020724" y="4223940"/>
            <a:ext cx="1402987" cy="1323439"/>
          </a:xfrm>
          <a:prstGeom prst="rect">
            <a:avLst/>
          </a:prstGeom>
          <a:solidFill>
            <a:schemeClr val="tx2">
              <a:lumMod val="10000"/>
              <a:lumOff val="9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spc="50" dirty="0">
                <a:solidFill>
                  <a:prstClr val="black"/>
                </a:solidFill>
                <a:latin typeface="The Hand"/>
              </a:rPr>
              <a:t>s</a:t>
            </a:r>
            <a:r>
              <a:rPr kumimoji="0" lang="en-US" sz="4000" b="1" i="0" u="none" strike="noStrike" kern="1200" cap="none" spc="50" normalizeH="0" baseline="0" noProof="0" dirty="0" err="1">
                <a:ln>
                  <a:noFill/>
                </a:ln>
                <a:solidFill>
                  <a:prstClr val="black"/>
                </a:solidFill>
                <a:effectLst/>
                <a:uLnTx/>
                <a:uFillTx/>
                <a:latin typeface="The Hand"/>
                <a:ea typeface="+mn-ea"/>
                <a:cs typeface="+mn-cs"/>
              </a:rPr>
              <a:t>piritual</a:t>
            </a:r>
            <a:r>
              <a:rPr kumimoji="0" lang="en-US" sz="4000" b="1" i="0" u="none" strike="noStrike" kern="1200" cap="none" spc="50" normalizeH="0" baseline="0" noProof="0" dirty="0">
                <a:ln>
                  <a:noFill/>
                </a:ln>
                <a:solidFill>
                  <a:prstClr val="black"/>
                </a:solidFill>
                <a:effectLst/>
                <a:uLnTx/>
                <a:uFillTx/>
                <a:latin typeface="The Hand"/>
                <a:ea typeface="+mn-ea"/>
                <a:cs typeface="+mn-cs"/>
              </a:rPr>
              <a:t> capacities</a:t>
            </a:r>
          </a:p>
        </p:txBody>
      </p:sp>
      <p:sp>
        <p:nvSpPr>
          <p:cNvPr id="5" name="TextBox 4">
            <a:extLst>
              <a:ext uri="{FF2B5EF4-FFF2-40B4-BE49-F238E27FC236}">
                <a16:creationId xmlns:a16="http://schemas.microsoft.com/office/drawing/2014/main" id="{049553CD-0E24-4244-9110-273DCD0AAC46}"/>
              </a:ext>
            </a:extLst>
          </p:cNvPr>
          <p:cNvSpPr txBox="1"/>
          <p:nvPr/>
        </p:nvSpPr>
        <p:spPr>
          <a:xfrm>
            <a:off x="2423710" y="4223941"/>
            <a:ext cx="9276202" cy="1323439"/>
          </a:xfrm>
          <a:prstGeom prst="rect">
            <a:avLst/>
          </a:prstGeom>
          <a:noFill/>
          <a:ln w="28575">
            <a:solidFill>
              <a:schemeClr val="tx2">
                <a:lumMod val="25000"/>
                <a:lumOff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The Hand"/>
                <a:ea typeface="+mn-ea"/>
                <a:cs typeface="+mn-cs"/>
              </a:rPr>
              <a:t>We believe that every person – of any faith or none – is made by God and is both body </a:t>
            </a:r>
            <a:r>
              <a:rPr kumimoji="0" lang="en-GB" sz="4000" b="1" i="0" u="none" strike="noStrike" kern="1200" cap="none" spc="0" normalizeH="0" baseline="0" noProof="0" dirty="0">
                <a:ln>
                  <a:noFill/>
                </a:ln>
                <a:solidFill>
                  <a:schemeClr val="bg2">
                    <a:lumMod val="50000"/>
                  </a:schemeClr>
                </a:solidFill>
                <a:effectLst/>
                <a:uLnTx/>
                <a:uFillTx/>
                <a:latin typeface="The Hand"/>
                <a:ea typeface="+mn-ea"/>
                <a:cs typeface="+mn-cs"/>
              </a:rPr>
              <a:t>and</a:t>
            </a:r>
            <a:r>
              <a:rPr kumimoji="0" lang="en-GB" sz="4000" b="1" i="0" u="none" strike="noStrike" kern="1200" cap="none" spc="0" normalizeH="0" baseline="0" noProof="0" dirty="0">
                <a:ln>
                  <a:noFill/>
                </a:ln>
                <a:solidFill>
                  <a:prstClr val="black"/>
                </a:solidFill>
                <a:effectLst/>
                <a:uLnTx/>
                <a:uFillTx/>
                <a:latin typeface="The Hand"/>
                <a:ea typeface="+mn-ea"/>
                <a:cs typeface="+mn-cs"/>
              </a:rPr>
              <a:t> soul.</a:t>
            </a:r>
            <a:r>
              <a:rPr kumimoji="0" lang="en-GB" sz="4000" b="1" i="0" u="none" strike="noStrike" kern="1200" cap="none" spc="0" normalizeH="0" noProof="0" dirty="0">
                <a:ln>
                  <a:noFill/>
                </a:ln>
                <a:solidFill>
                  <a:prstClr val="black"/>
                </a:solidFill>
                <a:effectLst/>
                <a:uLnTx/>
                <a:uFillTx/>
                <a:latin typeface="The Hand"/>
                <a:ea typeface="+mn-ea"/>
                <a:cs typeface="+mn-cs"/>
              </a:rPr>
              <a:t> We try to help </a:t>
            </a:r>
            <a:r>
              <a:rPr kumimoji="0" lang="en-GB" sz="4000" b="1" i="0" u="none" strike="noStrike" kern="1200" cap="none" spc="0" normalizeH="0" noProof="0" dirty="0" err="1">
                <a:ln>
                  <a:noFill/>
                </a:ln>
                <a:solidFill>
                  <a:prstClr val="black"/>
                </a:solidFill>
                <a:effectLst/>
                <a:uLnTx/>
                <a:uFillTx/>
                <a:latin typeface="The Hand"/>
                <a:ea typeface="+mn-ea"/>
                <a:cs typeface="+mn-cs"/>
              </a:rPr>
              <a:t>th</a:t>
            </a:r>
            <a:r>
              <a:rPr lang="en-GB" sz="4000" b="1" dirty="0">
                <a:solidFill>
                  <a:prstClr val="black"/>
                </a:solidFill>
                <a:latin typeface="The Hand"/>
              </a:rPr>
              <a:t>e </a:t>
            </a:r>
            <a:r>
              <a:rPr lang="en-GB" sz="4000" b="1" dirty="0">
                <a:solidFill>
                  <a:schemeClr val="bg2">
                    <a:lumMod val="50000"/>
                  </a:schemeClr>
                </a:solidFill>
                <a:latin typeface="The Hand"/>
              </a:rPr>
              <a:t>whole</a:t>
            </a:r>
            <a:r>
              <a:rPr lang="en-GB" sz="4000" b="1" dirty="0">
                <a:solidFill>
                  <a:prstClr val="black"/>
                </a:solidFill>
                <a:latin typeface="The Hand"/>
              </a:rPr>
              <a:t> person to grow.</a:t>
            </a:r>
            <a:endParaRPr kumimoji="0" lang="en-GB" sz="4000" b="1" i="0" u="none" strike="noStrike" kern="1200" cap="none" spc="0" normalizeH="0" baseline="0" noProof="0" dirty="0">
              <a:ln>
                <a:noFill/>
              </a:ln>
              <a:solidFill>
                <a:prstClr val="black"/>
              </a:solidFill>
              <a:effectLst/>
              <a:uLnTx/>
              <a:uFillTx/>
              <a:latin typeface="The Hand"/>
              <a:ea typeface="+mn-ea"/>
              <a:cs typeface="+mn-cs"/>
            </a:endParaRPr>
          </a:p>
        </p:txBody>
      </p:sp>
      <p:sp>
        <p:nvSpPr>
          <p:cNvPr id="6" name="Rectangle 5">
            <a:extLst>
              <a:ext uri="{FF2B5EF4-FFF2-40B4-BE49-F238E27FC236}">
                <a16:creationId xmlns:a16="http://schemas.microsoft.com/office/drawing/2014/main" id="{647EB105-2E1E-4958-BBFC-8A04C876A0BD}"/>
              </a:ext>
            </a:extLst>
          </p:cNvPr>
          <p:cNvSpPr/>
          <p:nvPr/>
        </p:nvSpPr>
        <p:spPr>
          <a:xfrm>
            <a:off x="1722218" y="3419265"/>
            <a:ext cx="2309956" cy="583894"/>
          </a:xfrm>
          <a:prstGeom prst="rect">
            <a:avLst/>
          </a:prstGeom>
          <a:solidFill>
            <a:srgbClr val="D5F2EB">
              <a:alpha val="4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50451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7E6E0-7204-46FE-B005-476DC52CDCB3}"/>
              </a:ext>
            </a:extLst>
          </p:cNvPr>
          <p:cNvSpPr>
            <a:spLocks noGrp="1"/>
          </p:cNvSpPr>
          <p:nvPr>
            <p:ph type="title"/>
          </p:nvPr>
        </p:nvSpPr>
        <p:spPr>
          <a:xfrm rot="16200000">
            <a:off x="-3931213" y="-707066"/>
            <a:ext cx="10333075" cy="1414131"/>
          </a:xfrm>
        </p:spPr>
        <p:txBody>
          <a:bodyPr>
            <a:noAutofit/>
          </a:bodyPr>
          <a:lstStyle/>
          <a:p>
            <a:r>
              <a:rPr lang="en-GB" sz="9600" dirty="0"/>
              <a:t>Celebrate</a:t>
            </a:r>
          </a:p>
        </p:txBody>
      </p:sp>
      <p:pic>
        <p:nvPicPr>
          <p:cNvPr id="4" name="Content Placeholder 3">
            <a:extLst>
              <a:ext uri="{FF2B5EF4-FFF2-40B4-BE49-F238E27FC236}">
                <a16:creationId xmlns:a16="http://schemas.microsoft.com/office/drawing/2014/main" id="{7B619E12-B260-4E99-ABDF-8E67849F6CAF}"/>
              </a:ext>
            </a:extLst>
          </p:cNvPr>
          <p:cNvPicPr>
            <a:picLocks noGrp="1" noChangeAspect="1"/>
          </p:cNvPicPr>
          <p:nvPr>
            <p:ph idx="1"/>
          </p:nvPr>
        </p:nvPicPr>
        <p:blipFill>
          <a:blip r:embed="rId3"/>
          <a:stretch>
            <a:fillRect/>
          </a:stretch>
        </p:blipFill>
        <p:spPr>
          <a:xfrm>
            <a:off x="1956485" y="454819"/>
            <a:ext cx="7419975" cy="2974181"/>
          </a:xfrm>
          <a:prstGeom prst="rect">
            <a:avLst/>
          </a:prstGeom>
        </p:spPr>
      </p:pic>
      <p:pic>
        <p:nvPicPr>
          <p:cNvPr id="5" name="Picture 4">
            <a:extLst>
              <a:ext uri="{FF2B5EF4-FFF2-40B4-BE49-F238E27FC236}">
                <a16:creationId xmlns:a16="http://schemas.microsoft.com/office/drawing/2014/main" id="{F80B79DE-ADA2-418C-A9C4-E6119098BCA3}"/>
              </a:ext>
            </a:extLst>
          </p:cNvPr>
          <p:cNvPicPr>
            <a:picLocks noChangeAspect="1"/>
          </p:cNvPicPr>
          <p:nvPr/>
        </p:nvPicPr>
        <p:blipFill>
          <a:blip r:embed="rId4"/>
          <a:stretch>
            <a:fillRect/>
          </a:stretch>
        </p:blipFill>
        <p:spPr>
          <a:xfrm>
            <a:off x="2104315" y="3429000"/>
            <a:ext cx="7258050" cy="1275347"/>
          </a:xfrm>
          <a:prstGeom prst="rect">
            <a:avLst/>
          </a:prstGeom>
        </p:spPr>
      </p:pic>
      <p:pic>
        <p:nvPicPr>
          <p:cNvPr id="6" name="Picture 5">
            <a:extLst>
              <a:ext uri="{FF2B5EF4-FFF2-40B4-BE49-F238E27FC236}">
                <a16:creationId xmlns:a16="http://schemas.microsoft.com/office/drawing/2014/main" id="{90E74E24-4869-4FEF-B97B-3ED72208B385}"/>
              </a:ext>
            </a:extLst>
          </p:cNvPr>
          <p:cNvPicPr>
            <a:picLocks noChangeAspect="1"/>
          </p:cNvPicPr>
          <p:nvPr/>
        </p:nvPicPr>
        <p:blipFill>
          <a:blip r:embed="rId5"/>
          <a:stretch>
            <a:fillRect/>
          </a:stretch>
        </p:blipFill>
        <p:spPr>
          <a:xfrm>
            <a:off x="2085265" y="4704347"/>
            <a:ext cx="7277100" cy="1448803"/>
          </a:xfrm>
          <a:prstGeom prst="rect">
            <a:avLst/>
          </a:prstGeom>
        </p:spPr>
      </p:pic>
      <p:sp>
        <p:nvSpPr>
          <p:cNvPr id="3" name="Rectangle 2">
            <a:extLst>
              <a:ext uri="{FF2B5EF4-FFF2-40B4-BE49-F238E27FC236}">
                <a16:creationId xmlns:a16="http://schemas.microsoft.com/office/drawing/2014/main" id="{C05B943D-1801-45CA-9514-94E34ACF7C24}"/>
              </a:ext>
            </a:extLst>
          </p:cNvPr>
          <p:cNvSpPr/>
          <p:nvPr/>
        </p:nvSpPr>
        <p:spPr>
          <a:xfrm>
            <a:off x="1942391" y="454819"/>
            <a:ext cx="45719" cy="2974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938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E778-F836-4C92-B372-667754AE5826}"/>
              </a:ext>
            </a:extLst>
          </p:cNvPr>
          <p:cNvSpPr>
            <a:spLocks noGrp="1"/>
          </p:cNvSpPr>
          <p:nvPr>
            <p:ph type="title"/>
          </p:nvPr>
        </p:nvSpPr>
        <p:spPr>
          <a:xfrm rot="16200000">
            <a:off x="-3958900" y="-812688"/>
            <a:ext cx="10333075" cy="1414131"/>
          </a:xfrm>
        </p:spPr>
        <p:txBody>
          <a:bodyPr>
            <a:noAutofit/>
          </a:bodyPr>
          <a:lstStyle/>
          <a:p>
            <a:r>
              <a:rPr lang="en-GB" sz="9600" dirty="0"/>
              <a:t>Worship</a:t>
            </a:r>
          </a:p>
        </p:txBody>
      </p:sp>
      <p:pic>
        <p:nvPicPr>
          <p:cNvPr id="5" name="Content Placeholder 4">
            <a:extLst>
              <a:ext uri="{FF2B5EF4-FFF2-40B4-BE49-F238E27FC236}">
                <a16:creationId xmlns:a16="http://schemas.microsoft.com/office/drawing/2014/main" id="{C74DF0FD-F110-448A-B52C-DD627A40F775}"/>
              </a:ext>
            </a:extLst>
          </p:cNvPr>
          <p:cNvPicPr>
            <a:picLocks noGrp="1" noChangeAspect="1"/>
          </p:cNvPicPr>
          <p:nvPr>
            <p:ph idx="1"/>
          </p:nvPr>
        </p:nvPicPr>
        <p:blipFill>
          <a:blip r:embed="rId3"/>
          <a:stretch>
            <a:fillRect/>
          </a:stretch>
        </p:blipFill>
        <p:spPr>
          <a:xfrm>
            <a:off x="7507705" y="660066"/>
            <a:ext cx="4183724" cy="5321300"/>
          </a:xfrm>
          <a:prstGeom prst="rect">
            <a:avLst/>
          </a:prstGeom>
        </p:spPr>
      </p:pic>
      <p:sp>
        <p:nvSpPr>
          <p:cNvPr id="4" name="TextBox 3">
            <a:extLst>
              <a:ext uri="{FF2B5EF4-FFF2-40B4-BE49-F238E27FC236}">
                <a16:creationId xmlns:a16="http://schemas.microsoft.com/office/drawing/2014/main" id="{CB274D45-263F-49C9-A18B-FAF56F0BB90C}"/>
              </a:ext>
            </a:extLst>
          </p:cNvPr>
          <p:cNvSpPr txBox="1"/>
          <p:nvPr/>
        </p:nvSpPr>
        <p:spPr>
          <a:xfrm>
            <a:off x="3693695" y="6324418"/>
            <a:ext cx="6689558" cy="584775"/>
          </a:xfrm>
          <a:prstGeom prst="rect">
            <a:avLst/>
          </a:prstGeom>
          <a:noFill/>
        </p:spPr>
        <p:txBody>
          <a:bodyPr wrap="square" rtlCol="0">
            <a:spAutoFit/>
          </a:bodyPr>
          <a:lstStyle/>
          <a:p>
            <a:r>
              <a:rPr lang="en-GB" sz="3200" b="1" dirty="0"/>
              <a:t>Pope Francis, Homily of 6th January 2020, St. Peter’s Basilica</a:t>
            </a:r>
          </a:p>
        </p:txBody>
      </p:sp>
      <p:sp>
        <p:nvSpPr>
          <p:cNvPr id="6" name="TextBox 5">
            <a:extLst>
              <a:ext uri="{FF2B5EF4-FFF2-40B4-BE49-F238E27FC236}">
                <a16:creationId xmlns:a16="http://schemas.microsoft.com/office/drawing/2014/main" id="{28AC2039-AA29-49A1-8EEE-AB4FCFA309D7}"/>
              </a:ext>
            </a:extLst>
          </p:cNvPr>
          <p:cNvSpPr txBox="1"/>
          <p:nvPr/>
        </p:nvSpPr>
        <p:spPr>
          <a:xfrm>
            <a:off x="2235870" y="1413063"/>
            <a:ext cx="4896852" cy="4031873"/>
          </a:xfrm>
          <a:prstGeom prst="rect">
            <a:avLst/>
          </a:prstGeom>
          <a:noFill/>
        </p:spPr>
        <p:txBody>
          <a:bodyPr wrap="square" rtlCol="0">
            <a:spAutoFit/>
          </a:bodyPr>
          <a:lstStyle/>
          <a:p>
            <a:r>
              <a:rPr lang="en-US" sz="3200" b="0" i="0" dirty="0">
                <a:solidFill>
                  <a:srgbClr val="2F222A"/>
                </a:solidFill>
                <a:effectLst/>
              </a:rPr>
              <a:t>"When we do not worship God, we end up worshipping ourselves . . . Worship means concentrating on what is essential. In worship, we learn to reject what should not be worshipped: the god of money, the god of consumerism, the god of pleasure, the god of success, the god of self. </a:t>
            </a:r>
            <a:r>
              <a:rPr lang="en-US" sz="3200" dirty="0"/>
              <a:t>Worship means putting the Lord at the </a:t>
            </a:r>
            <a:r>
              <a:rPr lang="en-US" sz="3200" dirty="0" err="1"/>
              <a:t>centre</a:t>
            </a:r>
            <a:r>
              <a:rPr lang="en-US" sz="3200" dirty="0"/>
              <a:t>, not ourselves. </a:t>
            </a:r>
            <a:r>
              <a:rPr lang="en-US" sz="3200" b="0" i="0" dirty="0">
                <a:solidFill>
                  <a:srgbClr val="2F222A"/>
                </a:solidFill>
                <a:effectLst/>
              </a:rPr>
              <a:t>”</a:t>
            </a:r>
            <a:endParaRPr lang="en-GB" sz="3200" dirty="0"/>
          </a:p>
        </p:txBody>
      </p:sp>
    </p:spTree>
    <p:extLst>
      <p:ext uri="{BB962C8B-B14F-4D97-AF65-F5344CB8AC3E}">
        <p14:creationId xmlns:p14="http://schemas.microsoft.com/office/powerpoint/2010/main" val="1734396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8E778-F836-4C92-B372-667754AE5826}"/>
              </a:ext>
            </a:extLst>
          </p:cNvPr>
          <p:cNvSpPr>
            <a:spLocks noGrp="1"/>
          </p:cNvSpPr>
          <p:nvPr>
            <p:ph type="title"/>
          </p:nvPr>
        </p:nvSpPr>
        <p:spPr>
          <a:xfrm rot="16200000">
            <a:off x="-3958900" y="-812688"/>
            <a:ext cx="10333075" cy="1414131"/>
          </a:xfrm>
        </p:spPr>
        <p:txBody>
          <a:bodyPr>
            <a:noAutofit/>
          </a:bodyPr>
          <a:lstStyle/>
          <a:p>
            <a:r>
              <a:rPr lang="en-GB" sz="9600" dirty="0"/>
              <a:t>Worship</a:t>
            </a:r>
          </a:p>
        </p:txBody>
      </p:sp>
      <p:pic>
        <p:nvPicPr>
          <p:cNvPr id="5" name="Content Placeholder 4">
            <a:extLst>
              <a:ext uri="{FF2B5EF4-FFF2-40B4-BE49-F238E27FC236}">
                <a16:creationId xmlns:a16="http://schemas.microsoft.com/office/drawing/2014/main" id="{C74DF0FD-F110-448A-B52C-DD627A40F775}"/>
              </a:ext>
            </a:extLst>
          </p:cNvPr>
          <p:cNvPicPr>
            <a:picLocks noGrp="1" noChangeAspect="1"/>
          </p:cNvPicPr>
          <p:nvPr>
            <p:ph idx="1"/>
          </p:nvPr>
        </p:nvPicPr>
        <p:blipFill>
          <a:blip r:embed="rId3"/>
          <a:stretch>
            <a:fillRect/>
          </a:stretch>
        </p:blipFill>
        <p:spPr>
          <a:xfrm>
            <a:off x="7507705" y="660066"/>
            <a:ext cx="4183724" cy="5321300"/>
          </a:xfrm>
          <a:prstGeom prst="rect">
            <a:avLst/>
          </a:prstGeom>
        </p:spPr>
      </p:pic>
      <p:sp>
        <p:nvSpPr>
          <p:cNvPr id="4" name="TextBox 3">
            <a:extLst>
              <a:ext uri="{FF2B5EF4-FFF2-40B4-BE49-F238E27FC236}">
                <a16:creationId xmlns:a16="http://schemas.microsoft.com/office/drawing/2014/main" id="{CB274D45-263F-49C9-A18B-FAF56F0BB90C}"/>
              </a:ext>
            </a:extLst>
          </p:cNvPr>
          <p:cNvSpPr txBox="1"/>
          <p:nvPr/>
        </p:nvSpPr>
        <p:spPr>
          <a:xfrm>
            <a:off x="3693695" y="6324418"/>
            <a:ext cx="6689558" cy="584775"/>
          </a:xfrm>
          <a:prstGeom prst="rect">
            <a:avLst/>
          </a:prstGeom>
          <a:noFill/>
        </p:spPr>
        <p:txBody>
          <a:bodyPr wrap="square" rtlCol="0">
            <a:spAutoFit/>
          </a:bodyPr>
          <a:lstStyle/>
          <a:p>
            <a:r>
              <a:rPr lang="en-GB" sz="3200" b="1" dirty="0"/>
              <a:t>Pope Francis, Homily of 6th January 2020, St. Peter’s Basilica</a:t>
            </a:r>
          </a:p>
        </p:txBody>
      </p:sp>
      <p:sp>
        <p:nvSpPr>
          <p:cNvPr id="6" name="TextBox 5">
            <a:extLst>
              <a:ext uri="{FF2B5EF4-FFF2-40B4-BE49-F238E27FC236}">
                <a16:creationId xmlns:a16="http://schemas.microsoft.com/office/drawing/2014/main" id="{28AC2039-AA29-49A1-8EEE-AB4FCFA309D7}"/>
              </a:ext>
            </a:extLst>
          </p:cNvPr>
          <p:cNvSpPr txBox="1"/>
          <p:nvPr/>
        </p:nvSpPr>
        <p:spPr>
          <a:xfrm>
            <a:off x="2027103" y="1304779"/>
            <a:ext cx="5138669" cy="4031873"/>
          </a:xfrm>
          <a:prstGeom prst="rect">
            <a:avLst/>
          </a:prstGeom>
          <a:noFill/>
        </p:spPr>
        <p:txBody>
          <a:bodyPr wrap="square" rtlCol="0">
            <a:spAutoFit/>
          </a:bodyPr>
          <a:lstStyle/>
          <a:p>
            <a:r>
              <a:rPr lang="en-US" sz="3200" dirty="0"/>
              <a:t>Worship means </a:t>
            </a:r>
            <a:r>
              <a:rPr lang="en-US" sz="3200" dirty="0" err="1"/>
              <a:t>realising</a:t>
            </a:r>
            <a:r>
              <a:rPr lang="en-US" sz="3200" dirty="0"/>
              <a:t> that you and God belong together to one another. It means being able to speak to him freely and intimately. It is means giving things their rightful place, and giving the first place to God. </a:t>
            </a:r>
            <a:r>
              <a:rPr lang="en-US" sz="3200" dirty="0">
                <a:solidFill>
                  <a:prstClr val="black"/>
                </a:solidFill>
              </a:rPr>
              <a:t>In worship, we allow Jesus to heal and change us … to kindle light amid our darkness, to grant us strength in weakness and courage amid trials.</a:t>
            </a:r>
            <a:endParaRPr lang="en-GB" sz="4800" dirty="0">
              <a:latin typeface="The Hand Black" panose="020B0604020202020204" pitchFamily="66" charset="0"/>
            </a:endParaRPr>
          </a:p>
        </p:txBody>
      </p:sp>
    </p:spTree>
    <p:extLst>
      <p:ext uri="{BB962C8B-B14F-4D97-AF65-F5344CB8AC3E}">
        <p14:creationId xmlns:p14="http://schemas.microsoft.com/office/powerpoint/2010/main" val="211822155"/>
      </p:ext>
    </p:extLst>
  </p:cSld>
  <p:clrMapOvr>
    <a:masterClrMapping/>
  </p:clrMapOvr>
</p:sld>
</file>

<file path=ppt/theme/theme1.xml><?xml version="1.0" encoding="utf-8"?>
<a:theme xmlns:a="http://schemas.openxmlformats.org/drawingml/2006/main" name="ChitchatVTI">
  <a:themeElements>
    <a:clrScheme name="bubbles">
      <a:dk1>
        <a:sysClr val="windowText" lastClr="000000"/>
      </a:dk1>
      <a:lt1>
        <a:sysClr val="window" lastClr="FFFFFF"/>
      </a:lt1>
      <a:dk2>
        <a:srgbClr val="071819"/>
      </a:dk2>
      <a:lt2>
        <a:srgbClr val="D5F2EB"/>
      </a:lt2>
      <a:accent1>
        <a:srgbClr val="38B698"/>
      </a:accent1>
      <a:accent2>
        <a:srgbClr val="528BD6"/>
      </a:accent2>
      <a:accent3>
        <a:srgbClr val="31A7C7"/>
      </a:accent3>
      <a:accent4>
        <a:srgbClr val="F15843"/>
      </a:accent4>
      <a:accent5>
        <a:srgbClr val="DE3A6D"/>
      </a:accent5>
      <a:accent6>
        <a:srgbClr val="7AAE3C"/>
      </a:accent6>
      <a:hlink>
        <a:srgbClr val="2F9880"/>
      </a:hlink>
      <a:folHlink>
        <a:srgbClr val="396CD1"/>
      </a:folHlink>
    </a:clrScheme>
    <a:fontScheme name="The Hand">
      <a:majorFont>
        <a:latin typeface="The Serif Hand"/>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itchatVTI" id="{08BB1610-1071-4750-BA6F-EA15E875FFCD}" vid="{D7BDF053-2181-45AE-9365-FFAA906CB4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2825</TotalTime>
  <Words>2675</Words>
  <Application>Microsoft Office PowerPoint</Application>
  <PresentationFormat>Widescreen</PresentationFormat>
  <Paragraphs>174</Paragraphs>
  <Slides>16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Open Sans</vt:lpstr>
      <vt:lpstr>The Hand</vt:lpstr>
      <vt:lpstr>The Hand Black</vt:lpstr>
      <vt:lpstr>The Serif Hand</vt:lpstr>
      <vt:lpstr>ChitchatVTI</vt:lpstr>
      <vt:lpstr>Catholic Education Week 2021</vt:lpstr>
      <vt:lpstr>Celebrating and Worshipping</vt:lpstr>
      <vt:lpstr>Celebrating and Worshipping</vt:lpstr>
      <vt:lpstr>Celebrating and Worshipping</vt:lpstr>
      <vt:lpstr>Celebrating and Worshipping</vt:lpstr>
      <vt:lpstr>Celebrating and Worshipping</vt:lpstr>
      <vt:lpstr>Celebrate</vt:lpstr>
      <vt:lpstr>Worship</vt:lpstr>
      <vt:lpstr>Worship</vt:lpstr>
      <vt:lpstr>Worship</vt:lpstr>
      <vt:lpstr>“Worship means concentrating on what is essential.”</vt:lpstr>
      <vt:lpstr>“If I can give you any advice, I beg you to get closer to the Eucharist and to Jesus…”    St. Teresa of calcutta </vt:lpstr>
      <vt:lpstr>“The Eucharist is a fire which inflames us.” st. john damascene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 2021</dc:title>
  <dc:creator>Jo Hughes</dc:creator>
  <cp:lastModifiedBy>Jo Hughes</cp:lastModifiedBy>
  <cp:revision>3</cp:revision>
  <dcterms:created xsi:type="dcterms:W3CDTF">2021-10-06T09:37:16Z</dcterms:created>
  <dcterms:modified xsi:type="dcterms:W3CDTF">2021-10-13T12:37:57Z</dcterms:modified>
</cp:coreProperties>
</file>