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16DE-9B6D-47AC-AB94-726F27C08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48753-B28A-4E12-B503-932161293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C6F07-A936-44C1-B3C2-634B9BD49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B11ED-78A7-4FA4-94FE-23239379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A2E2B-851F-45FE-B67A-8CB8DF0E4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93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86BB8-FF2B-40AC-8FF4-0188A2410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0C6CF4-E6DB-46EC-9177-73BEBD0B0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C102C-BEEE-469B-A68A-B50C1CC7C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B9727-6792-4921-B6D6-AF908232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57449-4A05-4A3A-B80D-4C763A2B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48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1790DC-B53A-48F3-8AF9-693A517FF6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3CEBD3-0C17-41C6-A91B-E84699BE5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6FF15-B484-48C9-B3A2-AF8741A00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2534F-CBB6-4E54-BC6D-D4A22E9C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6228D-B057-43A5-AFA4-8A1BCDA2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61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B181E-8FCB-4F3E-BBFA-23D44F7D1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ACF6B-3C3F-4629-AD69-4AF67CB59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B7668-CDB0-484A-B92D-615223B3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C7304-619D-46DF-A5AE-B4E41D747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66A8D-617F-426C-B92A-D8B01F7F5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57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BF09D-B423-477A-82B3-1B610A53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F7E4-C8C4-45D8-853E-6D40AD4DE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D4310-609C-4A33-92AA-820187EAE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EEDE5-FAD4-4919-8E8E-6EBC63A26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FD973-1D62-4AA3-87DB-02268783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28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32CD-B0EE-4B3B-B1E8-46912A634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C1E45-1136-4AC3-A873-5B99C90EE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A7FB7-B632-438B-B50E-8AEB3DC5F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7C17A-9852-4C8F-A435-1350BE0B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17AB85-FF5E-4FC1-8E9C-EE455CFC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F1ADF-00BF-435C-8D42-F903CA01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39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23D0D-48C9-4E06-BAA5-0EA6783FD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34330C-BC26-4CC6-B437-47E43C383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918A2-BC45-4A90-9352-8B9A87E55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7D5A21-F3C7-4D02-9A0F-0B36F2FFF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6D98B-6C22-46E8-954B-BAA61DBD0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F51E16-27FB-4C5B-86F7-5B28F7A44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9FBDEF-E597-41CE-8D59-249A4B8B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2EABDB-B2DD-43D5-AAEF-6FDE6D8D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93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B5586-3D60-4F3F-A808-1826F763A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014F32-4A6F-4480-B118-549D1014D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4549BD-BF0D-406C-8691-36CE2FA8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C51681-A36B-4CA3-890E-943DB0930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21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93EBEF-ABDA-4788-90B3-2733B4EAE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1F0FF-23E3-4CED-8631-F150C6946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3FB9C-0661-4818-A6B3-A899D5126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868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DB453-514F-421D-8DD1-9B2829AC8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6FFF-9EFA-42C4-A57C-341689C1E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9AEE76-A1EB-4ACD-B605-7815C5F17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98C29A-FE6E-4CF0-AB8A-747F81CE8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C8FF1-A66B-489F-915E-68FAA3E80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BD2C4-6496-4B70-8AEA-7071F81F7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87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B7A9D-A8FE-4199-B068-9B55A64C5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A5657A-6602-46E4-AF1C-25862B7A7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C4F072-783F-410A-BD42-2C54C0993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EBAC35-2CA5-4233-BE1B-A2DA731A4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95F6C-03CD-490B-90F2-7A7BAA359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BAF52-826F-42B2-9F98-99A8691E9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96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A400E-2BE9-40BF-99EC-D76EF369A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C7239-16A3-4A44-BEB4-6A7E60DFF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5151C-5A0A-4F50-A9FC-153985AE6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ECF4C-A15C-4551-8059-183C9B6353EC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D8E6B-6E7D-4FA6-9E7D-2C6D988BB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0AEB1-6E83-48E4-9FD3-988B2A3B8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FDF5E-9B8A-4A5F-89F4-573A9BFA68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3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CD923-5326-4C3C-8B66-E5846307D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896" y="136484"/>
            <a:ext cx="6555347" cy="6721516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Jesus our Teacher,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in your love for us,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help us to develop our own talents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so that we may become like you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and lead lives of goodness.</a:t>
            </a:r>
          </a:p>
          <a:p>
            <a:pPr marL="0" indent="0">
              <a:buNone/>
            </a:pPr>
            <a:endParaRPr lang="en-US" sz="23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Bless all learners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and all teachers.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May our Catholic schools continue to serve our families,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our communities and our country.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Help us, through our learning,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to believe in you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and to celebrate the life of your Church.</a:t>
            </a:r>
          </a:p>
          <a:p>
            <a:pPr marL="0" indent="0">
              <a:buNone/>
            </a:pPr>
            <a:endParaRPr lang="en-US" sz="23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Help us to grow in holiness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as we grow in friendship with you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and try to become saints.</a:t>
            </a:r>
          </a:p>
          <a:p>
            <a:pPr marL="0" indent="0">
              <a:buNone/>
            </a:pPr>
            <a:endParaRPr lang="en-US" sz="23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We make this prayer</a:t>
            </a: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in the name of Jesus, our Lord. </a:t>
            </a:r>
          </a:p>
          <a:p>
            <a:pPr marL="0" indent="0">
              <a:buNone/>
            </a:pPr>
            <a:endParaRPr lang="en-US" sz="23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US" sz="2300" dirty="0">
                <a:latin typeface="Candara" panose="020E0502030303020204" pitchFamily="34" charset="0"/>
              </a:rPr>
              <a:t>Amen</a:t>
            </a:r>
          </a:p>
          <a:p>
            <a:pPr marL="0" indent="0">
              <a:buNone/>
            </a:pPr>
            <a:endParaRPr lang="en-GB" sz="1100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353C6DF-FAA0-449D-A4DF-642B311381F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4" y="123381"/>
            <a:ext cx="3850528" cy="6590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64D369-D6BE-4676-B39D-E9EFB9CA4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714" y="1334277"/>
            <a:ext cx="3201366" cy="3349689"/>
          </a:xfrm>
        </p:spPr>
        <p:txBody>
          <a:bodyPr anchor="b">
            <a:noAutofit/>
          </a:bodyPr>
          <a:lstStyle/>
          <a:p>
            <a:pPr algn="r"/>
            <a:r>
              <a:rPr lang="en-GB" sz="6000" dirty="0">
                <a:solidFill>
                  <a:srgbClr val="FFFFFF"/>
                </a:solidFill>
                <a:latin typeface="Gabriola" panose="04040605051002020D02" pitchFamily="82" charset="0"/>
              </a:rPr>
              <a:t>Catholic Education Week </a:t>
            </a:r>
            <a:br>
              <a:rPr lang="en-GB" sz="6000" dirty="0">
                <a:solidFill>
                  <a:srgbClr val="FFFFFF"/>
                </a:solidFill>
                <a:latin typeface="Gabriola" panose="04040605051002020D02" pitchFamily="82" charset="0"/>
              </a:rPr>
            </a:br>
            <a:r>
              <a:rPr lang="en-GB" sz="6000" dirty="0">
                <a:solidFill>
                  <a:srgbClr val="FFFFFF"/>
                </a:solidFill>
                <a:latin typeface="Gabriola" panose="04040605051002020D02" pitchFamily="82" charset="0"/>
              </a:rPr>
              <a:t>Prayer</a:t>
            </a:r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5DAF536D-3B5B-4009-889C-548E7FFA7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208" y="4925804"/>
            <a:ext cx="1646069" cy="17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29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111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Candara</vt:lpstr>
      <vt:lpstr>Gabriola</vt:lpstr>
      <vt:lpstr>Office Theme</vt:lpstr>
      <vt:lpstr>Catholic Education Week  Prayer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Catholic Education Week  Prayer</dc:title>
  <dc:creator>Jo Hughes</dc:creator>
  <cp:lastModifiedBy>Jo Hughes</cp:lastModifiedBy>
  <cp:revision>1</cp:revision>
  <dcterms:created xsi:type="dcterms:W3CDTF">2021-10-14T07:56:24Z</dcterms:created>
  <dcterms:modified xsi:type="dcterms:W3CDTF">2021-10-14T08:12:33Z</dcterms:modified>
</cp:coreProperties>
</file>