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56" r:id="rId5"/>
    <p:sldId id="257" r:id="rId6"/>
    <p:sldId id="258" r:id="rId7"/>
    <p:sldId id="259" r:id="rId8"/>
    <p:sldId id="260" r:id="rId9"/>
    <p:sldId id="261" r:id="rId10"/>
    <p:sldId id="262"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ABD84C-B9C6-4335-A900-15B68CF170B2}" v="6" dt="2022-09-23T08:25:47.925"/>
    <p1510:client id="{8D05ABA3-B076-40EE-9A14-AAE7FC61C097}" v="598" dt="2023-10-09T15:30:09.5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2" autoAdjust="0"/>
    <p:restoredTop sz="82082" autoAdjust="0"/>
  </p:normalViewPr>
  <p:slideViewPr>
    <p:cSldViewPr snapToGrid="0">
      <p:cViewPr varScale="1">
        <p:scale>
          <a:sx n="91" d="100"/>
          <a:sy n="91" d="100"/>
        </p:scale>
        <p:origin x="106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uise Elliott" userId="4dd3eac6-b09a-4cbc-85e2-726e13a4430f" providerId="ADAL" clId="{53ABD84C-B9C6-4335-A900-15B68CF170B2}"/>
    <pc:docChg chg="undo custSel addSld modSld">
      <pc:chgData name="Louise Elliott" userId="4dd3eac6-b09a-4cbc-85e2-726e13a4430f" providerId="ADAL" clId="{53ABD84C-B9C6-4335-A900-15B68CF170B2}" dt="2022-09-23T09:20:05.309" v="4149" actId="313"/>
      <pc:docMkLst>
        <pc:docMk/>
      </pc:docMkLst>
      <pc:sldChg chg="addSp delSp modSp mod chgLayout">
        <pc:chgData name="Louise Elliott" userId="4dd3eac6-b09a-4cbc-85e2-726e13a4430f" providerId="ADAL" clId="{53ABD84C-B9C6-4335-A900-15B68CF170B2}" dt="2022-09-23T07:58:12.543" v="255" actId="20577"/>
        <pc:sldMkLst>
          <pc:docMk/>
          <pc:sldMk cId="109857222" sldId="256"/>
        </pc:sldMkLst>
        <pc:spChg chg="del">
          <ac:chgData name="Louise Elliott" userId="4dd3eac6-b09a-4cbc-85e2-726e13a4430f" providerId="ADAL" clId="{53ABD84C-B9C6-4335-A900-15B68CF170B2}" dt="2022-09-23T07:54:15.471" v="0" actId="700"/>
          <ac:spMkLst>
            <pc:docMk/>
            <pc:sldMk cId="109857222" sldId="256"/>
            <ac:spMk id="2" creationId="{00000000-0000-0000-0000-000000000000}"/>
          </ac:spMkLst>
        </pc:spChg>
        <pc:spChg chg="del">
          <ac:chgData name="Louise Elliott" userId="4dd3eac6-b09a-4cbc-85e2-726e13a4430f" providerId="ADAL" clId="{53ABD84C-B9C6-4335-A900-15B68CF170B2}" dt="2022-09-23T07:54:15.471" v="0" actId="700"/>
          <ac:spMkLst>
            <pc:docMk/>
            <pc:sldMk cId="109857222" sldId="256"/>
            <ac:spMk id="3" creationId="{00000000-0000-0000-0000-000000000000}"/>
          </ac:spMkLst>
        </pc:spChg>
        <pc:spChg chg="add mod ord">
          <ac:chgData name="Louise Elliott" userId="4dd3eac6-b09a-4cbc-85e2-726e13a4430f" providerId="ADAL" clId="{53ABD84C-B9C6-4335-A900-15B68CF170B2}" dt="2022-09-23T07:54:56.572" v="63" actId="700"/>
          <ac:spMkLst>
            <pc:docMk/>
            <pc:sldMk cId="109857222" sldId="256"/>
            <ac:spMk id="4" creationId="{9DE65F7B-7FA7-92C1-BFF5-43FA3A5B66D1}"/>
          </ac:spMkLst>
        </pc:spChg>
        <pc:spChg chg="add mod ord">
          <ac:chgData name="Louise Elliott" userId="4dd3eac6-b09a-4cbc-85e2-726e13a4430f" providerId="ADAL" clId="{53ABD84C-B9C6-4335-A900-15B68CF170B2}" dt="2022-09-23T07:58:12.543" v="255" actId="20577"/>
          <ac:spMkLst>
            <pc:docMk/>
            <pc:sldMk cId="109857222" sldId="256"/>
            <ac:spMk id="5" creationId="{847434A6-249B-CD31-AE9E-DBF118766241}"/>
          </ac:spMkLst>
        </pc:spChg>
      </pc:sldChg>
      <pc:sldChg chg="modSp new mod">
        <pc:chgData name="Louise Elliott" userId="4dd3eac6-b09a-4cbc-85e2-726e13a4430f" providerId="ADAL" clId="{53ABD84C-B9C6-4335-A900-15B68CF170B2}" dt="2022-09-23T09:11:47.344" v="3542" actId="20577"/>
        <pc:sldMkLst>
          <pc:docMk/>
          <pc:sldMk cId="499971924" sldId="257"/>
        </pc:sldMkLst>
        <pc:spChg chg="mod">
          <ac:chgData name="Louise Elliott" userId="4dd3eac6-b09a-4cbc-85e2-726e13a4430f" providerId="ADAL" clId="{53ABD84C-B9C6-4335-A900-15B68CF170B2}" dt="2022-09-23T07:56:50.899" v="156" actId="14100"/>
          <ac:spMkLst>
            <pc:docMk/>
            <pc:sldMk cId="499971924" sldId="257"/>
            <ac:spMk id="2" creationId="{363338C6-6E58-F717-FFD9-B0AF9AF77FD6}"/>
          </ac:spMkLst>
        </pc:spChg>
        <pc:spChg chg="mod">
          <ac:chgData name="Louise Elliott" userId="4dd3eac6-b09a-4cbc-85e2-726e13a4430f" providerId="ADAL" clId="{53ABD84C-B9C6-4335-A900-15B68CF170B2}" dt="2022-09-23T09:11:47.344" v="3542" actId="20577"/>
          <ac:spMkLst>
            <pc:docMk/>
            <pc:sldMk cId="499971924" sldId="257"/>
            <ac:spMk id="3" creationId="{6E87F075-C025-4478-6B22-48E47BA91EE4}"/>
          </ac:spMkLst>
        </pc:spChg>
      </pc:sldChg>
      <pc:sldChg chg="modSp new mod modNotesTx">
        <pc:chgData name="Louise Elliott" userId="4dd3eac6-b09a-4cbc-85e2-726e13a4430f" providerId="ADAL" clId="{53ABD84C-B9C6-4335-A900-15B68CF170B2}" dt="2022-09-23T09:13:10.879" v="3559" actId="20577"/>
        <pc:sldMkLst>
          <pc:docMk/>
          <pc:sldMk cId="177330093" sldId="258"/>
        </pc:sldMkLst>
        <pc:spChg chg="mod">
          <ac:chgData name="Louise Elliott" userId="4dd3eac6-b09a-4cbc-85e2-726e13a4430f" providerId="ADAL" clId="{53ABD84C-B9C6-4335-A900-15B68CF170B2}" dt="2022-09-23T08:21:58.856" v="1422" actId="14100"/>
          <ac:spMkLst>
            <pc:docMk/>
            <pc:sldMk cId="177330093" sldId="258"/>
            <ac:spMk id="2" creationId="{10387442-B99A-3DCD-665A-CBEC67DD6F91}"/>
          </ac:spMkLst>
        </pc:spChg>
        <pc:spChg chg="mod">
          <ac:chgData name="Louise Elliott" userId="4dd3eac6-b09a-4cbc-85e2-726e13a4430f" providerId="ADAL" clId="{53ABD84C-B9C6-4335-A900-15B68CF170B2}" dt="2022-09-23T09:13:10.879" v="3559" actId="20577"/>
          <ac:spMkLst>
            <pc:docMk/>
            <pc:sldMk cId="177330093" sldId="258"/>
            <ac:spMk id="3" creationId="{9A8719CE-FAF7-C77B-5924-9616C106813E}"/>
          </ac:spMkLst>
        </pc:spChg>
      </pc:sldChg>
      <pc:sldChg chg="modSp new mod">
        <pc:chgData name="Louise Elliott" userId="4dd3eac6-b09a-4cbc-85e2-726e13a4430f" providerId="ADAL" clId="{53ABD84C-B9C6-4335-A900-15B68CF170B2}" dt="2022-09-23T08:35:40.071" v="2089" actId="20577"/>
        <pc:sldMkLst>
          <pc:docMk/>
          <pc:sldMk cId="4291755835" sldId="259"/>
        </pc:sldMkLst>
        <pc:spChg chg="mod">
          <ac:chgData name="Louise Elliott" userId="4dd3eac6-b09a-4cbc-85e2-726e13a4430f" providerId="ADAL" clId="{53ABD84C-B9C6-4335-A900-15B68CF170B2}" dt="2022-09-23T08:22:42.155" v="1464" actId="20577"/>
          <ac:spMkLst>
            <pc:docMk/>
            <pc:sldMk cId="4291755835" sldId="259"/>
            <ac:spMk id="2" creationId="{67BC1B67-87D8-8E33-AF00-EB01392E470E}"/>
          </ac:spMkLst>
        </pc:spChg>
        <pc:spChg chg="mod">
          <ac:chgData name="Louise Elliott" userId="4dd3eac6-b09a-4cbc-85e2-726e13a4430f" providerId="ADAL" clId="{53ABD84C-B9C6-4335-A900-15B68CF170B2}" dt="2022-09-23T08:35:40.071" v="2089" actId="20577"/>
          <ac:spMkLst>
            <pc:docMk/>
            <pc:sldMk cId="4291755835" sldId="259"/>
            <ac:spMk id="3" creationId="{81E0F2F4-842E-7361-95DA-C46F745AEC0B}"/>
          </ac:spMkLst>
        </pc:spChg>
      </pc:sldChg>
      <pc:sldChg chg="addSp delSp modSp new mod">
        <pc:chgData name="Louise Elliott" userId="4dd3eac6-b09a-4cbc-85e2-726e13a4430f" providerId="ADAL" clId="{53ABD84C-B9C6-4335-A900-15B68CF170B2}" dt="2022-09-23T09:02:49.129" v="2977" actId="20577"/>
        <pc:sldMkLst>
          <pc:docMk/>
          <pc:sldMk cId="2708193628" sldId="260"/>
        </pc:sldMkLst>
        <pc:spChg chg="mod">
          <ac:chgData name="Louise Elliott" userId="4dd3eac6-b09a-4cbc-85e2-726e13a4430f" providerId="ADAL" clId="{53ABD84C-B9C6-4335-A900-15B68CF170B2}" dt="2022-09-23T08:24:23.426" v="1547" actId="20577"/>
          <ac:spMkLst>
            <pc:docMk/>
            <pc:sldMk cId="2708193628" sldId="260"/>
            <ac:spMk id="2" creationId="{02EC0ED4-AEAF-9E0A-A564-625B7EEF949C}"/>
          </ac:spMkLst>
        </pc:spChg>
        <pc:spChg chg="mod">
          <ac:chgData name="Louise Elliott" userId="4dd3eac6-b09a-4cbc-85e2-726e13a4430f" providerId="ADAL" clId="{53ABD84C-B9C6-4335-A900-15B68CF170B2}" dt="2022-09-23T09:02:49.129" v="2977" actId="20577"/>
          <ac:spMkLst>
            <pc:docMk/>
            <pc:sldMk cId="2708193628" sldId="260"/>
            <ac:spMk id="3" creationId="{38299E5C-DB4C-2FB8-1CAE-B20E59D3BFD0}"/>
          </ac:spMkLst>
        </pc:spChg>
        <pc:spChg chg="add del">
          <ac:chgData name="Louise Elliott" userId="4dd3eac6-b09a-4cbc-85e2-726e13a4430f" providerId="ADAL" clId="{53ABD84C-B9C6-4335-A900-15B68CF170B2}" dt="2022-09-23T08:24:32.306" v="1550"/>
          <ac:spMkLst>
            <pc:docMk/>
            <pc:sldMk cId="2708193628" sldId="260"/>
            <ac:spMk id="4" creationId="{5F43971E-89C9-98F5-6A16-D1F7A96BDD4A}"/>
          </ac:spMkLst>
        </pc:spChg>
        <pc:spChg chg="add del">
          <ac:chgData name="Louise Elliott" userId="4dd3eac6-b09a-4cbc-85e2-726e13a4430f" providerId="ADAL" clId="{53ABD84C-B9C6-4335-A900-15B68CF170B2}" dt="2022-09-23T08:24:32.306" v="1550"/>
          <ac:spMkLst>
            <pc:docMk/>
            <pc:sldMk cId="2708193628" sldId="260"/>
            <ac:spMk id="5" creationId="{71980089-F501-8A8D-170A-F9034E332756}"/>
          </ac:spMkLst>
        </pc:spChg>
        <pc:spChg chg="add del">
          <ac:chgData name="Louise Elliott" userId="4dd3eac6-b09a-4cbc-85e2-726e13a4430f" providerId="ADAL" clId="{53ABD84C-B9C6-4335-A900-15B68CF170B2}" dt="2022-09-23T08:24:32.306" v="1550"/>
          <ac:spMkLst>
            <pc:docMk/>
            <pc:sldMk cId="2708193628" sldId="260"/>
            <ac:spMk id="6" creationId="{D0B72EAF-73A3-9B49-0189-3D69305B6E87}"/>
          </ac:spMkLst>
        </pc:spChg>
      </pc:sldChg>
      <pc:sldChg chg="modSp new mod">
        <pc:chgData name="Louise Elliott" userId="4dd3eac6-b09a-4cbc-85e2-726e13a4430f" providerId="ADAL" clId="{53ABD84C-B9C6-4335-A900-15B68CF170B2}" dt="2022-09-23T09:13:59.837" v="3614" actId="20577"/>
        <pc:sldMkLst>
          <pc:docMk/>
          <pc:sldMk cId="1050370412" sldId="261"/>
        </pc:sldMkLst>
        <pc:spChg chg="mod">
          <ac:chgData name="Louise Elliott" userId="4dd3eac6-b09a-4cbc-85e2-726e13a4430f" providerId="ADAL" clId="{53ABD84C-B9C6-4335-A900-15B68CF170B2}" dt="2022-09-23T08:25:08.995" v="1595" actId="20577"/>
          <ac:spMkLst>
            <pc:docMk/>
            <pc:sldMk cId="1050370412" sldId="261"/>
            <ac:spMk id="2" creationId="{994462E4-B549-5C87-16D0-D12AE0907AD5}"/>
          </ac:spMkLst>
        </pc:spChg>
        <pc:spChg chg="mod">
          <ac:chgData name="Louise Elliott" userId="4dd3eac6-b09a-4cbc-85e2-726e13a4430f" providerId="ADAL" clId="{53ABD84C-B9C6-4335-A900-15B68CF170B2}" dt="2022-09-23T09:13:59.837" v="3614" actId="20577"/>
          <ac:spMkLst>
            <pc:docMk/>
            <pc:sldMk cId="1050370412" sldId="261"/>
            <ac:spMk id="3" creationId="{36B75A96-A29A-EC15-C111-37C0AB27B115}"/>
          </ac:spMkLst>
        </pc:spChg>
      </pc:sldChg>
      <pc:sldChg chg="addSp delSp modSp new mod">
        <pc:chgData name="Louise Elliott" userId="4dd3eac6-b09a-4cbc-85e2-726e13a4430f" providerId="ADAL" clId="{53ABD84C-B9C6-4335-A900-15B68CF170B2}" dt="2022-09-23T09:14:17.929" v="3622" actId="20577"/>
        <pc:sldMkLst>
          <pc:docMk/>
          <pc:sldMk cId="3679404542" sldId="262"/>
        </pc:sldMkLst>
        <pc:spChg chg="mod">
          <ac:chgData name="Louise Elliott" userId="4dd3eac6-b09a-4cbc-85e2-726e13a4430f" providerId="ADAL" clId="{53ABD84C-B9C6-4335-A900-15B68CF170B2}" dt="2022-09-23T08:25:40.507" v="1638" actId="20577"/>
          <ac:spMkLst>
            <pc:docMk/>
            <pc:sldMk cId="3679404542" sldId="262"/>
            <ac:spMk id="2" creationId="{78F313E4-EB22-0FF0-118A-8042758339E7}"/>
          </ac:spMkLst>
        </pc:spChg>
        <pc:spChg chg="mod">
          <ac:chgData name="Louise Elliott" userId="4dd3eac6-b09a-4cbc-85e2-726e13a4430f" providerId="ADAL" clId="{53ABD84C-B9C6-4335-A900-15B68CF170B2}" dt="2022-09-23T09:14:17.929" v="3622" actId="20577"/>
          <ac:spMkLst>
            <pc:docMk/>
            <pc:sldMk cId="3679404542" sldId="262"/>
            <ac:spMk id="3" creationId="{7FA27D0A-51B3-214C-1DAB-EE06C747FA3B}"/>
          </ac:spMkLst>
        </pc:spChg>
        <pc:spChg chg="add del">
          <ac:chgData name="Louise Elliott" userId="4dd3eac6-b09a-4cbc-85e2-726e13a4430f" providerId="ADAL" clId="{53ABD84C-B9C6-4335-A900-15B68CF170B2}" dt="2022-09-23T08:25:46.041" v="1641"/>
          <ac:spMkLst>
            <pc:docMk/>
            <pc:sldMk cId="3679404542" sldId="262"/>
            <ac:spMk id="4" creationId="{89F54E2C-2059-AD84-822D-6C6A855C83A9}"/>
          </ac:spMkLst>
        </pc:spChg>
        <pc:spChg chg="add del">
          <ac:chgData name="Louise Elliott" userId="4dd3eac6-b09a-4cbc-85e2-726e13a4430f" providerId="ADAL" clId="{53ABD84C-B9C6-4335-A900-15B68CF170B2}" dt="2022-09-23T08:25:46.041" v="1641"/>
          <ac:spMkLst>
            <pc:docMk/>
            <pc:sldMk cId="3679404542" sldId="262"/>
            <ac:spMk id="5" creationId="{69A10ABF-4D8C-F3BE-4DF3-BEEA32235313}"/>
          </ac:spMkLst>
        </pc:spChg>
        <pc:spChg chg="add del">
          <ac:chgData name="Louise Elliott" userId="4dd3eac6-b09a-4cbc-85e2-726e13a4430f" providerId="ADAL" clId="{53ABD84C-B9C6-4335-A900-15B68CF170B2}" dt="2022-09-23T08:25:46.041" v="1641"/>
          <ac:spMkLst>
            <pc:docMk/>
            <pc:sldMk cId="3679404542" sldId="262"/>
            <ac:spMk id="6" creationId="{C620A9DF-5E2C-1CBA-31CB-DD950F9C31B0}"/>
          </ac:spMkLst>
        </pc:spChg>
      </pc:sldChg>
      <pc:sldChg chg="modSp new mod">
        <pc:chgData name="Louise Elliott" userId="4dd3eac6-b09a-4cbc-85e2-726e13a4430f" providerId="ADAL" clId="{53ABD84C-B9C6-4335-A900-15B68CF170B2}" dt="2022-09-23T09:20:05.309" v="4149" actId="313"/>
        <pc:sldMkLst>
          <pc:docMk/>
          <pc:sldMk cId="2252700591" sldId="263"/>
        </pc:sldMkLst>
        <pc:spChg chg="mod">
          <ac:chgData name="Louise Elliott" userId="4dd3eac6-b09a-4cbc-85e2-726e13a4430f" providerId="ADAL" clId="{53ABD84C-B9C6-4335-A900-15B68CF170B2}" dt="2022-09-23T08:26:02.686" v="1655" actId="20577"/>
          <ac:spMkLst>
            <pc:docMk/>
            <pc:sldMk cId="2252700591" sldId="263"/>
            <ac:spMk id="2" creationId="{9D4A8C35-80B6-85E6-E0C1-421A208049A7}"/>
          </ac:spMkLst>
        </pc:spChg>
        <pc:spChg chg="mod">
          <ac:chgData name="Louise Elliott" userId="4dd3eac6-b09a-4cbc-85e2-726e13a4430f" providerId="ADAL" clId="{53ABD84C-B9C6-4335-A900-15B68CF170B2}" dt="2022-09-23T09:20:05.309" v="4149" actId="313"/>
          <ac:spMkLst>
            <pc:docMk/>
            <pc:sldMk cId="2252700591" sldId="263"/>
            <ac:spMk id="3" creationId="{9D0FBE59-DAF6-86A1-A03C-F68AC15755F1}"/>
          </ac:spMkLst>
        </pc:spChg>
      </pc:sldChg>
    </pc:docChg>
  </pc:docChgLst>
  <pc:docChgLst>
    <pc:chgData clId="Web-{8D05ABA3-B076-40EE-9A14-AAE7FC61C097}"/>
    <pc:docChg chg="modSld">
      <pc:chgData name="" userId="" providerId="" clId="Web-{8D05ABA3-B076-40EE-9A14-AAE7FC61C097}" dt="2023-10-09T11:04:40.495" v="1" actId="20577"/>
      <pc:docMkLst>
        <pc:docMk/>
      </pc:docMkLst>
      <pc:sldChg chg="modSp">
        <pc:chgData name="" userId="" providerId="" clId="Web-{8D05ABA3-B076-40EE-9A14-AAE7FC61C097}" dt="2023-10-09T11:04:40.495" v="1" actId="20577"/>
        <pc:sldMkLst>
          <pc:docMk/>
          <pc:sldMk cId="109857222" sldId="256"/>
        </pc:sldMkLst>
        <pc:spChg chg="mod">
          <ac:chgData name="" userId="" providerId="" clId="Web-{8D05ABA3-B076-40EE-9A14-AAE7FC61C097}" dt="2023-10-09T11:04:40.495" v="1" actId="20577"/>
          <ac:spMkLst>
            <pc:docMk/>
            <pc:sldMk cId="109857222" sldId="256"/>
            <ac:spMk id="5" creationId="{847434A6-249B-CD31-AE9E-DBF118766241}"/>
          </ac:spMkLst>
        </pc:spChg>
      </pc:sldChg>
    </pc:docChg>
  </pc:docChgLst>
  <pc:docChgLst>
    <pc:chgData name="Louise Elliott" userId="S::louise.elliott@sces.org.uk::4dd3eac6-b09a-4cbc-85e2-726e13a4430f" providerId="AD" clId="Web-{8D05ABA3-B076-40EE-9A14-AAE7FC61C097}"/>
    <pc:docChg chg="modSld">
      <pc:chgData name="Louise Elliott" userId="S::louise.elliott@sces.org.uk::4dd3eac6-b09a-4cbc-85e2-726e13a4430f" providerId="AD" clId="Web-{8D05ABA3-B076-40EE-9A14-AAE7FC61C097}" dt="2023-10-09T15:30:09.529" v="604" actId="20577"/>
      <pc:docMkLst>
        <pc:docMk/>
      </pc:docMkLst>
      <pc:sldChg chg="modSp">
        <pc:chgData name="Louise Elliott" userId="S::louise.elliott@sces.org.uk::4dd3eac6-b09a-4cbc-85e2-726e13a4430f" providerId="AD" clId="Web-{8D05ABA3-B076-40EE-9A14-AAE7FC61C097}" dt="2023-10-09T11:05:01.730" v="11" actId="20577"/>
        <pc:sldMkLst>
          <pc:docMk/>
          <pc:sldMk cId="499971924" sldId="257"/>
        </pc:sldMkLst>
        <pc:spChg chg="mod">
          <ac:chgData name="Louise Elliott" userId="S::louise.elliott@sces.org.uk::4dd3eac6-b09a-4cbc-85e2-726e13a4430f" providerId="AD" clId="Web-{8D05ABA3-B076-40EE-9A14-AAE7FC61C097}" dt="2023-10-09T11:04:45.104" v="1" actId="20577"/>
          <ac:spMkLst>
            <pc:docMk/>
            <pc:sldMk cId="499971924" sldId="257"/>
            <ac:spMk id="2" creationId="{363338C6-6E58-F717-FFD9-B0AF9AF77FD6}"/>
          </ac:spMkLst>
        </pc:spChg>
        <pc:spChg chg="mod">
          <ac:chgData name="Louise Elliott" userId="S::louise.elliott@sces.org.uk::4dd3eac6-b09a-4cbc-85e2-726e13a4430f" providerId="AD" clId="Web-{8D05ABA3-B076-40EE-9A14-AAE7FC61C097}" dt="2023-10-09T11:05:01.730" v="11" actId="20577"/>
          <ac:spMkLst>
            <pc:docMk/>
            <pc:sldMk cId="499971924" sldId="257"/>
            <ac:spMk id="3" creationId="{6E87F075-C025-4478-6B22-48E47BA91EE4}"/>
          </ac:spMkLst>
        </pc:spChg>
      </pc:sldChg>
      <pc:sldChg chg="modSp">
        <pc:chgData name="Louise Elliott" userId="S::louise.elliott@sces.org.uk::4dd3eac6-b09a-4cbc-85e2-726e13a4430f" providerId="AD" clId="Web-{8D05ABA3-B076-40EE-9A14-AAE7FC61C097}" dt="2023-10-09T11:09:24.051" v="33" actId="20577"/>
        <pc:sldMkLst>
          <pc:docMk/>
          <pc:sldMk cId="177330093" sldId="258"/>
        </pc:sldMkLst>
        <pc:spChg chg="mod">
          <ac:chgData name="Louise Elliott" userId="S::louise.elliott@sces.org.uk::4dd3eac6-b09a-4cbc-85e2-726e13a4430f" providerId="AD" clId="Web-{8D05ABA3-B076-40EE-9A14-AAE7FC61C097}" dt="2023-10-09T11:09:24.051" v="33" actId="20577"/>
          <ac:spMkLst>
            <pc:docMk/>
            <pc:sldMk cId="177330093" sldId="258"/>
            <ac:spMk id="3" creationId="{9A8719CE-FAF7-C77B-5924-9616C106813E}"/>
          </ac:spMkLst>
        </pc:spChg>
      </pc:sldChg>
      <pc:sldChg chg="modSp">
        <pc:chgData name="Louise Elliott" userId="S::louise.elliott@sces.org.uk::4dd3eac6-b09a-4cbc-85e2-726e13a4430f" providerId="AD" clId="Web-{8D05ABA3-B076-40EE-9A14-AAE7FC61C097}" dt="2023-10-09T15:25:20.940" v="528" actId="20577"/>
        <pc:sldMkLst>
          <pc:docMk/>
          <pc:sldMk cId="2708193628" sldId="260"/>
        </pc:sldMkLst>
        <pc:spChg chg="mod">
          <ac:chgData name="Louise Elliott" userId="S::louise.elliott@sces.org.uk::4dd3eac6-b09a-4cbc-85e2-726e13a4430f" providerId="AD" clId="Web-{8D05ABA3-B076-40EE-9A14-AAE7FC61C097}" dt="2023-10-09T15:13:25.302" v="463" actId="1076"/>
          <ac:spMkLst>
            <pc:docMk/>
            <pc:sldMk cId="2708193628" sldId="260"/>
            <ac:spMk id="2" creationId="{02EC0ED4-AEAF-9E0A-A564-625B7EEF949C}"/>
          </ac:spMkLst>
        </pc:spChg>
        <pc:spChg chg="mod">
          <ac:chgData name="Louise Elliott" userId="S::louise.elliott@sces.org.uk::4dd3eac6-b09a-4cbc-85e2-726e13a4430f" providerId="AD" clId="Web-{8D05ABA3-B076-40EE-9A14-AAE7FC61C097}" dt="2023-10-09T15:25:20.940" v="528" actId="20577"/>
          <ac:spMkLst>
            <pc:docMk/>
            <pc:sldMk cId="2708193628" sldId="260"/>
            <ac:spMk id="3" creationId="{38299E5C-DB4C-2FB8-1CAE-B20E59D3BFD0}"/>
          </ac:spMkLst>
        </pc:spChg>
      </pc:sldChg>
      <pc:sldChg chg="modSp">
        <pc:chgData name="Louise Elliott" userId="S::louise.elliott@sces.org.uk::4dd3eac6-b09a-4cbc-85e2-726e13a4430f" providerId="AD" clId="Web-{8D05ABA3-B076-40EE-9A14-AAE7FC61C097}" dt="2023-10-09T15:26:30.083" v="539" actId="20577"/>
        <pc:sldMkLst>
          <pc:docMk/>
          <pc:sldMk cId="1050370412" sldId="261"/>
        </pc:sldMkLst>
        <pc:spChg chg="mod">
          <ac:chgData name="Louise Elliott" userId="S::louise.elliott@sces.org.uk::4dd3eac6-b09a-4cbc-85e2-726e13a4430f" providerId="AD" clId="Web-{8D05ABA3-B076-40EE-9A14-AAE7FC61C097}" dt="2023-10-09T15:26:30.083" v="539" actId="20577"/>
          <ac:spMkLst>
            <pc:docMk/>
            <pc:sldMk cId="1050370412" sldId="261"/>
            <ac:spMk id="2" creationId="{994462E4-B549-5C87-16D0-D12AE0907AD5}"/>
          </ac:spMkLst>
        </pc:spChg>
        <pc:spChg chg="mod">
          <ac:chgData name="Louise Elliott" userId="S::louise.elliott@sces.org.uk::4dd3eac6-b09a-4cbc-85e2-726e13a4430f" providerId="AD" clId="Web-{8D05ABA3-B076-40EE-9A14-AAE7FC61C097}" dt="2023-10-09T15:26:08.520" v="530" actId="20577"/>
          <ac:spMkLst>
            <pc:docMk/>
            <pc:sldMk cId="1050370412" sldId="261"/>
            <ac:spMk id="3" creationId="{36B75A96-A29A-EC15-C111-37C0AB27B115}"/>
          </ac:spMkLst>
        </pc:spChg>
      </pc:sldChg>
      <pc:sldChg chg="modSp">
        <pc:chgData name="Louise Elliott" userId="S::louise.elliott@sces.org.uk::4dd3eac6-b09a-4cbc-85e2-726e13a4430f" providerId="AD" clId="Web-{8D05ABA3-B076-40EE-9A14-AAE7FC61C097}" dt="2023-10-09T15:28:55.886" v="580" actId="20577"/>
        <pc:sldMkLst>
          <pc:docMk/>
          <pc:sldMk cId="3679404542" sldId="262"/>
        </pc:sldMkLst>
        <pc:spChg chg="mod">
          <ac:chgData name="Louise Elliott" userId="S::louise.elliott@sces.org.uk::4dd3eac6-b09a-4cbc-85e2-726e13a4430f" providerId="AD" clId="Web-{8D05ABA3-B076-40EE-9A14-AAE7FC61C097}" dt="2023-10-09T15:28:06.165" v="562" actId="1076"/>
          <ac:spMkLst>
            <pc:docMk/>
            <pc:sldMk cId="3679404542" sldId="262"/>
            <ac:spMk id="2" creationId="{78F313E4-EB22-0FF0-118A-8042758339E7}"/>
          </ac:spMkLst>
        </pc:spChg>
        <pc:spChg chg="mod">
          <ac:chgData name="Louise Elliott" userId="S::louise.elliott@sces.org.uk::4dd3eac6-b09a-4cbc-85e2-726e13a4430f" providerId="AD" clId="Web-{8D05ABA3-B076-40EE-9A14-AAE7FC61C097}" dt="2023-10-09T15:28:55.886" v="580" actId="20577"/>
          <ac:spMkLst>
            <pc:docMk/>
            <pc:sldMk cId="3679404542" sldId="262"/>
            <ac:spMk id="3" creationId="{7FA27D0A-51B3-214C-1DAB-EE06C747FA3B}"/>
          </ac:spMkLst>
        </pc:spChg>
      </pc:sldChg>
      <pc:sldChg chg="modSp">
        <pc:chgData name="Louise Elliott" userId="S::louise.elliott@sces.org.uk::4dd3eac6-b09a-4cbc-85e2-726e13a4430f" providerId="AD" clId="Web-{8D05ABA3-B076-40EE-9A14-AAE7FC61C097}" dt="2023-10-09T15:30:09.529" v="604" actId="20577"/>
        <pc:sldMkLst>
          <pc:docMk/>
          <pc:sldMk cId="2252700591" sldId="263"/>
        </pc:sldMkLst>
        <pc:spChg chg="mod">
          <ac:chgData name="Louise Elliott" userId="S::louise.elliott@sces.org.uk::4dd3eac6-b09a-4cbc-85e2-726e13a4430f" providerId="AD" clId="Web-{8D05ABA3-B076-40EE-9A14-AAE7FC61C097}" dt="2023-10-09T15:30:09.529" v="604" actId="20577"/>
          <ac:spMkLst>
            <pc:docMk/>
            <pc:sldMk cId="2252700591" sldId="263"/>
            <ac:spMk id="3" creationId="{9D0FBE59-DAF6-86A1-A03C-F68AC15755F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A8033E-881F-4BE4-A96C-3862554FF7FC}" type="datetimeFigureOut">
              <a:rPr lang="en-GB" smtClean="0"/>
              <a:t>09/10/2023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05AECD-7EFC-413C-A328-5AD72A20296B}" type="slidenum">
              <a:rPr lang="en-GB" smtClean="0"/>
              <a:t>‹#›</a:t>
            </a:fld>
            <a:endParaRPr lang="en-GB"/>
          </a:p>
        </p:txBody>
      </p:sp>
    </p:spTree>
    <p:extLst>
      <p:ext uri="{BB962C8B-B14F-4D97-AF65-F5344CB8AC3E}">
        <p14:creationId xmlns:p14="http://schemas.microsoft.com/office/powerpoint/2010/main" val="852552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https://www.vatican.va/content/francesco/en/homilies/2021/documents/20211010-omelia-sinodo-vescovi.html</a:t>
            </a:r>
          </a:p>
          <a:p>
            <a:endParaRPr lang="en-GB" dirty="0"/>
          </a:p>
        </p:txBody>
      </p:sp>
      <p:sp>
        <p:nvSpPr>
          <p:cNvPr id="4" name="Slide Number Placeholder 3"/>
          <p:cNvSpPr>
            <a:spLocks noGrp="1"/>
          </p:cNvSpPr>
          <p:nvPr>
            <p:ph type="sldNum" sz="quarter" idx="5"/>
          </p:nvPr>
        </p:nvSpPr>
        <p:spPr/>
        <p:txBody>
          <a:bodyPr/>
          <a:lstStyle/>
          <a:p>
            <a:fld id="{7D05AECD-7EFC-413C-A328-5AD72A20296B}" type="slidenum">
              <a:rPr lang="en-GB" smtClean="0"/>
              <a:t>3</a:t>
            </a:fld>
            <a:endParaRPr lang="en-GB"/>
          </a:p>
        </p:txBody>
      </p:sp>
    </p:spTree>
    <p:extLst>
      <p:ext uri="{BB962C8B-B14F-4D97-AF65-F5344CB8AC3E}">
        <p14:creationId xmlns:p14="http://schemas.microsoft.com/office/powerpoint/2010/main" val="2075313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17123" y="1122363"/>
            <a:ext cx="10544783" cy="2387600"/>
          </a:xfrm>
        </p:spPr>
        <p:txBody>
          <a:bodyPr anchor="b">
            <a:normAutofit/>
          </a:bodyPr>
          <a:lstStyle>
            <a:lvl1pPr algn="ctr">
              <a:defRPr sz="4800">
                <a:latin typeface="Comic Sans MS" panose="030F0702030302020204" pitchFamily="66" charset="0"/>
              </a:defRPr>
            </a:lvl1pPr>
          </a:lstStyle>
          <a:p>
            <a:r>
              <a:rPr lang="en-US" dirty="0"/>
              <a:t>Scottish Catholic Education Service</a:t>
            </a:r>
          </a:p>
        </p:txBody>
      </p:sp>
      <p:sp>
        <p:nvSpPr>
          <p:cNvPr id="3" name="Subtitle 2"/>
          <p:cNvSpPr>
            <a:spLocks noGrp="1"/>
          </p:cNvSpPr>
          <p:nvPr>
            <p:ph type="subTitle" idx="1" hasCustomPrompt="1"/>
          </p:nvPr>
        </p:nvSpPr>
        <p:spPr>
          <a:xfrm>
            <a:off x="1524000" y="3602038"/>
            <a:ext cx="9144000" cy="1655762"/>
          </a:xfrm>
        </p:spPr>
        <p:txBody>
          <a:bodyPr>
            <a:normAutofit/>
          </a:bodyPr>
          <a:lstStyle>
            <a:lvl1pPr marL="0" indent="0" algn="ctr">
              <a:buNone/>
              <a:defRPr sz="2400" i="1">
                <a:latin typeface="Comic Sans MS" panose="030F0702030302020204" pitchFamily="66"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SCES</a:t>
            </a:r>
          </a:p>
          <a:p>
            <a:endParaRPr lang="en-US" dirty="0"/>
          </a:p>
          <a:p>
            <a:r>
              <a:rPr lang="en-US" dirty="0"/>
              <a:t>‘I have come that you may have life – and have it to the full.’ John 10:10</a:t>
            </a:r>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10/9/2023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10/9/2023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pic>
        <p:nvPicPr>
          <p:cNvPr id="7" name="Picture 6" descr="Text&#10;&#10;Description automatically generated">
            <a:extLst>
              <a:ext uri="{FF2B5EF4-FFF2-40B4-BE49-F238E27FC236}">
                <a16:creationId xmlns:a16="http://schemas.microsoft.com/office/drawing/2014/main" id="{A134BF77-FA2C-E5D8-09FB-4A6AD3F9993A}"/>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4847486" y="6176963"/>
            <a:ext cx="2497027" cy="548876"/>
          </a:xfrm>
          <a:prstGeom prst="rect">
            <a:avLst/>
          </a:prstGeom>
        </p:spPr>
      </p:pic>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Comic Sans MS" panose="030F0702030302020204" pitchFamily="66"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omic Sans MS" panose="030F0702030302020204" pitchFamily="66"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omic Sans MS" panose="030F0702030302020204" pitchFamily="66"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omic Sans MS" panose="030F0702030302020204" pitchFamily="66"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mic Sans MS" panose="030F0702030302020204" pitchFamily="66"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mic Sans MS" panose="030F0702030302020204" pitchFamily="66"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DE65F7B-7FA7-92C1-BFF5-43FA3A5B66D1}"/>
              </a:ext>
            </a:extLst>
          </p:cNvPr>
          <p:cNvSpPr>
            <a:spLocks noGrp="1"/>
          </p:cNvSpPr>
          <p:nvPr>
            <p:ph type="ctrTitle"/>
          </p:nvPr>
        </p:nvSpPr>
        <p:spPr/>
        <p:txBody>
          <a:bodyPr/>
          <a:lstStyle/>
          <a:p>
            <a:r>
              <a:rPr lang="en-GB" dirty="0"/>
              <a:t>Scottish Catholic Education Service</a:t>
            </a:r>
          </a:p>
        </p:txBody>
      </p:sp>
      <p:sp>
        <p:nvSpPr>
          <p:cNvPr id="5" name="Subtitle 4">
            <a:extLst>
              <a:ext uri="{FF2B5EF4-FFF2-40B4-BE49-F238E27FC236}">
                <a16:creationId xmlns:a16="http://schemas.microsoft.com/office/drawing/2014/main" id="{847434A6-249B-CD31-AE9E-DBF118766241}"/>
              </a:ext>
            </a:extLst>
          </p:cNvPr>
          <p:cNvSpPr>
            <a:spLocks noGrp="1"/>
          </p:cNvSpPr>
          <p:nvPr>
            <p:ph type="subTitle" idx="1"/>
          </p:nvPr>
        </p:nvSpPr>
        <p:spPr/>
        <p:txBody>
          <a:bodyPr vert="horz" lIns="91440" tIns="45720" rIns="91440" bIns="45720" rtlCol="0" anchor="t">
            <a:normAutofit/>
          </a:bodyPr>
          <a:lstStyle/>
          <a:p>
            <a:r>
              <a:rPr lang="en-GB" dirty="0"/>
              <a:t>SCES</a:t>
            </a:r>
          </a:p>
          <a:p>
            <a:r>
              <a:rPr lang="en-GB" dirty="0">
                <a:latin typeface="Comic Sans MS"/>
              </a:rPr>
              <a:t>Catholic Education Week 2023. Speaker Notes.</a:t>
            </a: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338C6-6E58-F717-FFD9-B0AF9AF77FD6}"/>
              </a:ext>
            </a:extLst>
          </p:cNvPr>
          <p:cNvSpPr>
            <a:spLocks noGrp="1"/>
          </p:cNvSpPr>
          <p:nvPr>
            <p:ph type="title"/>
          </p:nvPr>
        </p:nvSpPr>
        <p:spPr>
          <a:xfrm>
            <a:off x="838200" y="365126"/>
            <a:ext cx="10515600" cy="1023728"/>
          </a:xfrm>
        </p:spPr>
        <p:txBody>
          <a:bodyPr>
            <a:normAutofit fontScale="90000"/>
          </a:bodyPr>
          <a:lstStyle/>
          <a:p>
            <a:r>
              <a:rPr lang="en-GB" sz="4000" dirty="0">
                <a:latin typeface="Comic Sans MS"/>
              </a:rPr>
              <a:t>Catholic Education Week 2023. Speaker Notes.</a:t>
            </a:r>
            <a:br>
              <a:rPr lang="en-GB" dirty="0"/>
            </a:br>
            <a:endParaRPr lang="en-GB" dirty="0"/>
          </a:p>
        </p:txBody>
      </p:sp>
      <p:sp>
        <p:nvSpPr>
          <p:cNvPr id="3" name="Content Placeholder 2">
            <a:extLst>
              <a:ext uri="{FF2B5EF4-FFF2-40B4-BE49-F238E27FC236}">
                <a16:creationId xmlns:a16="http://schemas.microsoft.com/office/drawing/2014/main" id="{6E87F075-C025-4478-6B22-48E47BA91EE4}"/>
              </a:ext>
            </a:extLst>
          </p:cNvPr>
          <p:cNvSpPr>
            <a:spLocks noGrp="1"/>
          </p:cNvSpPr>
          <p:nvPr>
            <p:ph idx="1"/>
          </p:nvPr>
        </p:nvSpPr>
        <p:spPr/>
        <p:txBody>
          <a:bodyPr vert="horz" lIns="91440" tIns="45720" rIns="91440" bIns="45720" rtlCol="0" anchor="t">
            <a:normAutofit/>
          </a:bodyPr>
          <a:lstStyle/>
          <a:p>
            <a:r>
              <a:rPr lang="en-GB" sz="2400" dirty="0">
                <a:latin typeface="Comic Sans MS"/>
              </a:rPr>
              <a:t>The theme for Catholic Education Week 2023 is </a:t>
            </a:r>
            <a:r>
              <a:rPr lang="en-GB" sz="2400" i="1" dirty="0">
                <a:latin typeface="Comic Sans MS"/>
              </a:rPr>
              <a:t>Pilgrims of Faith.</a:t>
            </a:r>
            <a:endParaRPr lang="en-GB" sz="2400" i="1" dirty="0"/>
          </a:p>
          <a:p>
            <a:endParaRPr lang="en-GB" i="1" dirty="0"/>
          </a:p>
          <a:p>
            <a:r>
              <a:rPr lang="en-GB" sz="2400" dirty="0">
                <a:effectLst/>
                <a:ea typeface="Calibri" panose="020F0502020204030204" pitchFamily="34" charset="0"/>
                <a:cs typeface="Times New Roman" panose="02020603050405020304" pitchFamily="18" charset="0"/>
              </a:rPr>
              <a:t>The following notes may be used by speakers at Mass or assembly.</a:t>
            </a:r>
          </a:p>
          <a:p>
            <a:endParaRPr lang="en-GB" sz="2400" dirty="0">
              <a:ea typeface="Calibri" panose="020F0502020204030204" pitchFamily="34" charset="0"/>
              <a:cs typeface="Times New Roman" panose="02020603050405020304" pitchFamily="18" charset="0"/>
            </a:endParaRPr>
          </a:p>
          <a:p>
            <a:r>
              <a:rPr lang="en-GB" sz="2400" dirty="0">
                <a:effectLst/>
                <a:ea typeface="Calibri" panose="020F0502020204030204" pitchFamily="34" charset="0"/>
                <a:cs typeface="Times New Roman" panose="02020603050405020304" pitchFamily="18" charset="0"/>
              </a:rPr>
              <a:t>If schools would rather write their own input for parishes, etc. these notes can serve as a possible framework.</a:t>
            </a:r>
          </a:p>
          <a:p>
            <a:pPr marL="0" indent="0">
              <a:buNone/>
            </a:pPr>
            <a:endParaRPr lang="en-GB" i="1" dirty="0"/>
          </a:p>
          <a:p>
            <a:pPr marL="0" indent="0">
              <a:buNone/>
            </a:pPr>
            <a:endParaRPr lang="en-GB" i="1" dirty="0"/>
          </a:p>
          <a:p>
            <a:pPr marL="0" indent="0">
              <a:buNone/>
            </a:pPr>
            <a:endParaRPr lang="en-GB" i="1" dirty="0"/>
          </a:p>
        </p:txBody>
      </p:sp>
    </p:spTree>
    <p:extLst>
      <p:ext uri="{BB962C8B-B14F-4D97-AF65-F5344CB8AC3E}">
        <p14:creationId xmlns:p14="http://schemas.microsoft.com/office/powerpoint/2010/main" val="499971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87442-B99A-3DCD-665A-CBEC67DD6F91}"/>
              </a:ext>
            </a:extLst>
          </p:cNvPr>
          <p:cNvSpPr>
            <a:spLocks noGrp="1"/>
          </p:cNvSpPr>
          <p:nvPr>
            <p:ph type="title"/>
          </p:nvPr>
        </p:nvSpPr>
        <p:spPr>
          <a:xfrm>
            <a:off x="431321" y="114960"/>
            <a:ext cx="10515600" cy="808066"/>
          </a:xfrm>
        </p:spPr>
        <p:txBody>
          <a:bodyPr/>
          <a:lstStyle/>
          <a:p>
            <a:r>
              <a:rPr lang="en-GB" dirty="0"/>
              <a:t>Introduction</a:t>
            </a:r>
          </a:p>
        </p:txBody>
      </p:sp>
      <p:sp>
        <p:nvSpPr>
          <p:cNvPr id="3" name="Content Placeholder 2">
            <a:extLst>
              <a:ext uri="{FF2B5EF4-FFF2-40B4-BE49-F238E27FC236}">
                <a16:creationId xmlns:a16="http://schemas.microsoft.com/office/drawing/2014/main" id="{9A8719CE-FAF7-C77B-5924-9616C106813E}"/>
              </a:ext>
            </a:extLst>
          </p:cNvPr>
          <p:cNvSpPr>
            <a:spLocks noGrp="1"/>
          </p:cNvSpPr>
          <p:nvPr>
            <p:ph idx="1"/>
          </p:nvPr>
        </p:nvSpPr>
        <p:spPr>
          <a:xfrm>
            <a:off x="431321" y="776377"/>
            <a:ext cx="10922479" cy="5158598"/>
          </a:xfrm>
        </p:spPr>
        <p:txBody>
          <a:bodyPr vert="horz" lIns="91440" tIns="45720" rIns="91440" bIns="45720" rtlCol="0" anchor="t">
            <a:noAutofit/>
          </a:bodyPr>
          <a:lstStyle/>
          <a:p>
            <a:pPr marL="0" indent="0">
              <a:lnSpc>
                <a:spcPct val="170000"/>
              </a:lnSpc>
              <a:buNone/>
            </a:pPr>
            <a:r>
              <a:rPr lang="en-US" sz="1600" dirty="0">
                <a:latin typeface="Comic Sans MS"/>
              </a:rPr>
              <a:t>My name is _________ and I am a __ year pupil from _____________. Thank Fr. ____________ for allowing me to speak to you all today to mark Catholic Education Week. The theme for this year’s Catholic Education Week is inspired by Pope Francis’ address to pilgrims in St Peter's Square in May this year. The Holy Father said that:</a:t>
            </a:r>
          </a:p>
          <a:p>
            <a:pPr marL="0" indent="0" algn="ctr">
              <a:buNone/>
            </a:pPr>
            <a:r>
              <a:rPr lang="en-US" sz="1200" dirty="0">
                <a:latin typeface="Comic Sans MS"/>
              </a:rPr>
              <a:t>	</a:t>
            </a:r>
            <a:r>
              <a:rPr lang="en-US" sz="1500" dirty="0">
                <a:latin typeface="Comic Sans MS"/>
              </a:rPr>
              <a:t>“The beauty of the Christian faith lies not in its theological explanations but in the lives of people who dedicate themselves to prayer, charity and sharing the Gospel. Be discoverers of beauty, seekers of the treasures of faith…because faith cannot remain a memory of the past, something ‘museum-like.’ No, it always lives again in the joy of the Gospel, in the community made up of people, in the assembly of those who experience mercy and recognize themselves as brothers and sisters loved by God by grace…</a:t>
            </a:r>
          </a:p>
          <a:p>
            <a:pPr algn="ctr">
              <a:buNone/>
            </a:pPr>
            <a:r>
              <a:rPr lang="en-US" sz="1500" dirty="0">
                <a:latin typeface="Comic Sans MS"/>
              </a:rPr>
              <a:t>Always remember: the witness of life communicates the beauty of faith,</a:t>
            </a:r>
            <a:endParaRPr lang="en-US" dirty="0">
              <a:latin typeface="Comic Sans MS"/>
            </a:endParaRPr>
          </a:p>
          <a:p>
            <a:pPr marL="0" indent="0">
              <a:lnSpc>
                <a:spcPct val="170000"/>
              </a:lnSpc>
              <a:buNone/>
            </a:pPr>
            <a:r>
              <a:rPr lang="en-US" sz="1600" b="1" dirty="0"/>
              <a:t>Our school community is witness to the Gospel in many ways:</a:t>
            </a:r>
          </a:p>
          <a:p>
            <a:pPr indent="-179705">
              <a:lnSpc>
                <a:spcPct val="100000"/>
              </a:lnSpc>
              <a:spcBef>
                <a:spcPts val="0"/>
              </a:spcBef>
            </a:pPr>
            <a:r>
              <a:rPr lang="en-US" sz="1600" dirty="0"/>
              <a:t>Learning is shaped using Gospel values, so that we learn to use our gifts and talents to be better versions of ourselves.</a:t>
            </a:r>
          </a:p>
          <a:p>
            <a:pPr indent="-179705">
              <a:lnSpc>
                <a:spcPct val="100000"/>
              </a:lnSpc>
              <a:spcBef>
                <a:spcPts val="0"/>
              </a:spcBef>
            </a:pPr>
            <a:r>
              <a:rPr lang="en-US" sz="1600" dirty="0"/>
              <a:t>We join in prayer every morning, and remember our Church, spread throughout the world.</a:t>
            </a:r>
          </a:p>
          <a:p>
            <a:pPr indent="-179705">
              <a:lnSpc>
                <a:spcPct val="100000"/>
              </a:lnSpc>
              <a:spcBef>
                <a:spcPts val="0"/>
              </a:spcBef>
            </a:pPr>
            <a:r>
              <a:rPr lang="en-US" sz="1600" dirty="0"/>
              <a:t>Our school promotes social justice so that the mission of the Church is heard by all.</a:t>
            </a:r>
          </a:p>
          <a:p>
            <a:pPr indent="-179705">
              <a:lnSpc>
                <a:spcPct val="100000"/>
              </a:lnSpc>
              <a:spcBef>
                <a:spcPts val="0"/>
              </a:spcBef>
            </a:pPr>
            <a:r>
              <a:rPr lang="en-US" sz="1600" dirty="0"/>
              <a:t>The school vision is to educate the whole person- body, mind and soul – so that we may be confident in our response to God’s call.</a:t>
            </a:r>
          </a:p>
          <a:p>
            <a:pPr indent="-179705">
              <a:lnSpc>
                <a:spcPct val="100000"/>
              </a:lnSpc>
              <a:spcBef>
                <a:spcPts val="0"/>
              </a:spcBef>
            </a:pPr>
            <a:r>
              <a:rPr lang="en-US" sz="1600" dirty="0"/>
              <a:t>Our school is a place of worship and celebration and is an opportunity for all to encounter Christ.</a:t>
            </a:r>
          </a:p>
        </p:txBody>
      </p:sp>
    </p:spTree>
    <p:extLst>
      <p:ext uri="{BB962C8B-B14F-4D97-AF65-F5344CB8AC3E}">
        <p14:creationId xmlns:p14="http://schemas.microsoft.com/office/powerpoint/2010/main" val="177330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C1B67-87D8-8E33-AF00-EB01392E470E}"/>
              </a:ext>
            </a:extLst>
          </p:cNvPr>
          <p:cNvSpPr>
            <a:spLocks noGrp="1"/>
          </p:cNvSpPr>
          <p:nvPr>
            <p:ph type="title"/>
          </p:nvPr>
        </p:nvSpPr>
        <p:spPr/>
        <p:txBody>
          <a:bodyPr/>
          <a:lstStyle/>
          <a:p>
            <a:r>
              <a:rPr lang="en-GB" dirty="0"/>
              <a:t>Distinctive Nature of Catholic Schools</a:t>
            </a:r>
          </a:p>
        </p:txBody>
      </p:sp>
      <p:sp>
        <p:nvSpPr>
          <p:cNvPr id="3" name="Content Placeholder 2">
            <a:extLst>
              <a:ext uri="{FF2B5EF4-FFF2-40B4-BE49-F238E27FC236}">
                <a16:creationId xmlns:a16="http://schemas.microsoft.com/office/drawing/2014/main" id="{81E0F2F4-842E-7361-95DA-C46F745AEC0B}"/>
              </a:ext>
            </a:extLst>
          </p:cNvPr>
          <p:cNvSpPr>
            <a:spLocks noGrp="1"/>
          </p:cNvSpPr>
          <p:nvPr>
            <p:ph idx="1"/>
          </p:nvPr>
        </p:nvSpPr>
        <p:spPr/>
        <p:txBody>
          <a:bodyPr>
            <a:normAutofit fontScale="92500" lnSpcReduction="20000"/>
          </a:bodyPr>
          <a:lstStyle/>
          <a:p>
            <a:pPr marL="0" lvl="0" indent="0" algn="just">
              <a:lnSpc>
                <a:spcPct val="115000"/>
              </a:lnSpc>
              <a:buNone/>
            </a:pPr>
            <a:r>
              <a:rPr lang="en-GB" sz="1800" i="1" dirty="0">
                <a:solidFill>
                  <a:schemeClr val="accent1">
                    <a:lumMod val="75000"/>
                  </a:schemeClr>
                </a:solidFill>
                <a:effectLst/>
                <a:ea typeface="Calibri" panose="020F0502020204030204" pitchFamily="34" charset="0"/>
                <a:cs typeface="Times New Roman" panose="02020603050405020304" pitchFamily="18" charset="0"/>
              </a:rPr>
              <a:t>Points to consider:</a:t>
            </a:r>
          </a:p>
          <a:p>
            <a:pPr marL="342900" lvl="0" indent="-342900" algn="just">
              <a:lnSpc>
                <a:spcPct val="115000"/>
              </a:lnSpc>
              <a:buFont typeface="Symbol" panose="05050102010706020507" pitchFamily="18" charset="2"/>
              <a:buChar char=""/>
            </a:pPr>
            <a:r>
              <a:rPr lang="en-GB" sz="1800" dirty="0">
                <a:effectLst/>
                <a:ea typeface="Calibri" panose="020F0502020204030204" pitchFamily="34" charset="0"/>
                <a:cs typeface="Times New Roman" panose="02020603050405020304" pitchFamily="18" charset="0"/>
              </a:rPr>
              <a:t>Our Catholic schools are communities where Jesus is the ‘driving force’ behind the school’s planning and actions. </a:t>
            </a:r>
          </a:p>
          <a:p>
            <a:pPr marL="0" lvl="0" indent="0" algn="just">
              <a:lnSpc>
                <a:spcPct val="115000"/>
              </a:lnSpc>
              <a:buNone/>
            </a:pPr>
            <a:r>
              <a:rPr lang="en-GB" sz="1800" i="1" dirty="0">
                <a:ea typeface="Calibri" panose="020F0502020204030204" pitchFamily="34" charset="0"/>
                <a:cs typeface="Times New Roman" panose="02020603050405020304" pitchFamily="18" charset="0"/>
              </a:rPr>
              <a:t>			</a:t>
            </a:r>
            <a:r>
              <a:rPr lang="en-GB" sz="1800" i="1" dirty="0">
                <a:solidFill>
                  <a:schemeClr val="accent1">
                    <a:lumMod val="75000"/>
                  </a:schemeClr>
                </a:solidFill>
                <a:effectLst/>
                <a:ea typeface="Calibri" panose="020F0502020204030204" pitchFamily="34" charset="0"/>
                <a:cs typeface="Times New Roman" panose="02020603050405020304" pitchFamily="18" charset="0"/>
              </a:rPr>
              <a:t>What have we learned this year from Jesus’ teachings?</a:t>
            </a:r>
          </a:p>
          <a:p>
            <a:pPr marL="342900" lvl="0" indent="-342900" algn="just">
              <a:lnSpc>
                <a:spcPct val="115000"/>
              </a:lnSpc>
              <a:buFont typeface="Symbol" panose="05050102010706020507" pitchFamily="18" charset="2"/>
              <a:buChar char=""/>
            </a:pPr>
            <a:r>
              <a:rPr lang="en-GB" sz="1800" dirty="0">
                <a:effectLst/>
                <a:ea typeface="Calibri" panose="020F0502020204030204" pitchFamily="34" charset="0"/>
                <a:cs typeface="Times New Roman" panose="02020603050405020304" pitchFamily="18" charset="0"/>
              </a:rPr>
              <a:t>We are communities of faith and learning. </a:t>
            </a:r>
          </a:p>
          <a:p>
            <a:pPr marL="0" lvl="0" indent="0" algn="just">
              <a:lnSpc>
                <a:spcPct val="115000"/>
              </a:lnSpc>
              <a:buNone/>
            </a:pPr>
            <a:r>
              <a:rPr lang="en-GB" sz="1800" i="1" dirty="0">
                <a:effectLst/>
                <a:ea typeface="Calibri" panose="020F0502020204030204" pitchFamily="34" charset="0"/>
                <a:cs typeface="Times New Roman" panose="02020603050405020304" pitchFamily="18" charset="0"/>
              </a:rPr>
              <a:t>			</a:t>
            </a:r>
            <a:r>
              <a:rPr lang="en-GB" sz="1800" i="1" dirty="0">
                <a:solidFill>
                  <a:schemeClr val="accent1">
                    <a:lumMod val="75000"/>
                  </a:schemeClr>
                </a:solidFill>
                <a:effectLst/>
                <a:ea typeface="Calibri" panose="020F0502020204030204" pitchFamily="34" charset="0"/>
                <a:cs typeface="Times New Roman" panose="02020603050405020304" pitchFamily="18" charset="0"/>
              </a:rPr>
              <a:t>How does our school engage with our faith community?</a:t>
            </a:r>
          </a:p>
          <a:p>
            <a:pPr marL="342900" lvl="0" indent="-342900" algn="just">
              <a:lnSpc>
                <a:spcPct val="115000"/>
              </a:lnSpc>
              <a:buFont typeface="Symbol" panose="05050102010706020507" pitchFamily="18" charset="2"/>
              <a:buChar char=""/>
            </a:pPr>
            <a:r>
              <a:rPr lang="en-GB" sz="1800" dirty="0">
                <a:effectLst/>
                <a:ea typeface="Calibri" panose="020F0502020204030204" pitchFamily="34" charset="0"/>
                <a:cs typeface="Times New Roman" panose="02020603050405020304" pitchFamily="18" charset="0"/>
              </a:rPr>
              <a:t>Work with homes and parishes to provide a rounded, holistic education and system of support for young people’s physical, intellectual, social, emotional and spiritual well-being and development. </a:t>
            </a:r>
          </a:p>
          <a:p>
            <a:pPr marL="0" lvl="0" indent="0" algn="just">
              <a:lnSpc>
                <a:spcPct val="115000"/>
              </a:lnSpc>
              <a:buNone/>
            </a:pPr>
            <a:r>
              <a:rPr lang="en-GB" sz="1800" i="1" dirty="0">
                <a:effectLst/>
                <a:ea typeface="Calibri" panose="020F0502020204030204" pitchFamily="34" charset="0"/>
                <a:cs typeface="Times New Roman" panose="02020603050405020304" pitchFamily="18" charset="0"/>
              </a:rPr>
              <a:t>			</a:t>
            </a:r>
            <a:r>
              <a:rPr lang="en-GB" sz="1800" i="1" dirty="0">
                <a:solidFill>
                  <a:schemeClr val="accent1">
                    <a:lumMod val="75000"/>
                  </a:schemeClr>
                </a:solidFill>
                <a:effectLst/>
                <a:ea typeface="Calibri" panose="020F0502020204030204" pitchFamily="34" charset="0"/>
                <a:cs typeface="Times New Roman" panose="02020603050405020304" pitchFamily="18" charset="0"/>
              </a:rPr>
              <a:t>What extra-curricular activities does our school offer?</a:t>
            </a:r>
            <a:endParaRPr lang="en-GB" sz="1800" dirty="0">
              <a:solidFill>
                <a:schemeClr val="accent1">
                  <a:lumMod val="75000"/>
                </a:schemeClr>
              </a:solidFill>
              <a:effectLst/>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en-GB" sz="1800" dirty="0">
                <a:effectLst/>
                <a:ea typeface="Calibri" panose="020F0502020204030204" pitchFamily="34" charset="0"/>
                <a:cs typeface="Times New Roman" panose="02020603050405020304" pitchFamily="18" charset="0"/>
              </a:rPr>
              <a:t>Catholic schools in Scotland are inclusive communities. </a:t>
            </a:r>
          </a:p>
          <a:p>
            <a:pPr marL="0" lvl="0" indent="0" algn="just">
              <a:lnSpc>
                <a:spcPct val="115000"/>
              </a:lnSpc>
              <a:spcAft>
                <a:spcPts val="1000"/>
              </a:spcAft>
              <a:buNone/>
            </a:pPr>
            <a:r>
              <a:rPr lang="en-GB" sz="1800" i="1" dirty="0">
                <a:ea typeface="Calibri" panose="020F0502020204030204" pitchFamily="34" charset="0"/>
                <a:cs typeface="Times New Roman" panose="02020603050405020304" pitchFamily="18" charset="0"/>
              </a:rPr>
              <a:t>			</a:t>
            </a:r>
            <a:r>
              <a:rPr lang="en-GB" sz="1800" i="1" dirty="0">
                <a:solidFill>
                  <a:schemeClr val="accent1">
                    <a:lumMod val="75000"/>
                  </a:schemeClr>
                </a:solidFill>
                <a:ea typeface="Calibri" panose="020F0502020204030204" pitchFamily="34" charset="0"/>
                <a:cs typeface="Times New Roman" panose="02020603050405020304" pitchFamily="18" charset="0"/>
              </a:rPr>
              <a:t>How d</a:t>
            </a:r>
            <a:r>
              <a:rPr lang="en-GB" sz="1800" i="1" dirty="0">
                <a:solidFill>
                  <a:schemeClr val="accent1">
                    <a:lumMod val="75000"/>
                  </a:schemeClr>
                </a:solidFill>
                <a:effectLst/>
                <a:ea typeface="Calibri" panose="020F0502020204030204" pitchFamily="34" charset="0"/>
                <a:cs typeface="Times New Roman" panose="02020603050405020304" pitchFamily="18" charset="0"/>
              </a:rPr>
              <a:t>oes our school observe celebrations of other world religions?</a:t>
            </a:r>
          </a:p>
          <a:p>
            <a:endParaRPr lang="en-GB" dirty="0"/>
          </a:p>
        </p:txBody>
      </p:sp>
    </p:spTree>
    <p:extLst>
      <p:ext uri="{BB962C8B-B14F-4D97-AF65-F5344CB8AC3E}">
        <p14:creationId xmlns:p14="http://schemas.microsoft.com/office/powerpoint/2010/main" val="4291755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C0ED4-AEAF-9E0A-A564-625B7EEF949C}"/>
              </a:ext>
            </a:extLst>
          </p:cNvPr>
          <p:cNvSpPr>
            <a:spLocks noGrp="1"/>
          </p:cNvSpPr>
          <p:nvPr>
            <p:ph type="title"/>
          </p:nvPr>
        </p:nvSpPr>
        <p:spPr>
          <a:xfrm>
            <a:off x="507521" y="135087"/>
            <a:ext cx="10515600" cy="1325563"/>
          </a:xfrm>
        </p:spPr>
        <p:txBody>
          <a:bodyPr/>
          <a:lstStyle/>
          <a:p>
            <a:r>
              <a:rPr lang="en-GB" dirty="0">
                <a:latin typeface="Comic Sans MS"/>
              </a:rPr>
              <a:t>Pilgrims of Faith</a:t>
            </a:r>
            <a:endParaRPr lang="en-GB" dirty="0"/>
          </a:p>
        </p:txBody>
      </p:sp>
      <p:sp>
        <p:nvSpPr>
          <p:cNvPr id="3" name="Content Placeholder 2">
            <a:extLst>
              <a:ext uri="{FF2B5EF4-FFF2-40B4-BE49-F238E27FC236}">
                <a16:creationId xmlns:a16="http://schemas.microsoft.com/office/drawing/2014/main" id="{38299E5C-DB4C-2FB8-1CAE-B20E59D3BFD0}"/>
              </a:ext>
            </a:extLst>
          </p:cNvPr>
          <p:cNvSpPr>
            <a:spLocks noGrp="1"/>
          </p:cNvSpPr>
          <p:nvPr>
            <p:ph idx="1"/>
          </p:nvPr>
        </p:nvSpPr>
        <p:spPr>
          <a:xfrm>
            <a:off x="397352" y="1115306"/>
            <a:ext cx="11004430" cy="4705515"/>
          </a:xfrm>
        </p:spPr>
        <p:txBody>
          <a:bodyPr vert="horz" lIns="91440" tIns="45720" rIns="91440" bIns="45720" rtlCol="0" anchor="t">
            <a:noAutofit/>
          </a:bodyPr>
          <a:lstStyle/>
          <a:p>
            <a:pPr marL="0" indent="0">
              <a:lnSpc>
                <a:spcPct val="100000"/>
              </a:lnSpc>
              <a:spcBef>
                <a:spcPts val="0"/>
              </a:spcBef>
              <a:buNone/>
            </a:pPr>
            <a:r>
              <a:rPr lang="en-US" sz="1800" i="1" dirty="0">
                <a:solidFill>
                  <a:schemeClr val="accent1"/>
                </a:solidFill>
                <a:latin typeface="Comic Sans MS"/>
                <a:ea typeface="Calibri"/>
                <a:cs typeface="Calibri"/>
              </a:rPr>
              <a:t>Points to consider:</a:t>
            </a:r>
          </a:p>
          <a:p>
            <a:pPr marL="0" indent="0">
              <a:lnSpc>
                <a:spcPct val="100000"/>
              </a:lnSpc>
              <a:spcBef>
                <a:spcPts val="0"/>
              </a:spcBef>
              <a:buNone/>
            </a:pPr>
            <a:endParaRPr lang="en-US" sz="1800" i="1" dirty="0">
              <a:solidFill>
                <a:schemeClr val="accent1"/>
              </a:solidFill>
              <a:latin typeface="Comic Sans MS"/>
              <a:ea typeface="Calibri"/>
              <a:cs typeface="Calibri"/>
            </a:endParaRPr>
          </a:p>
          <a:p>
            <a:pPr marL="457200" lvl="1" algn="ctr">
              <a:lnSpc>
                <a:spcPct val="100000"/>
              </a:lnSpc>
              <a:spcBef>
                <a:spcPts val="0"/>
              </a:spcBef>
              <a:buNone/>
            </a:pPr>
            <a:r>
              <a:rPr lang="en-US" sz="1800" i="1" dirty="0">
                <a:latin typeface="Comic Sans MS"/>
                <a:ea typeface="Calibri"/>
                <a:cs typeface="Calibri"/>
              </a:rPr>
              <a:t>'The beauty of the Christian faith lies not in its theological explanations but in the lives of people who dedicate themselves to prayer, charity and sharing the Gospel'</a:t>
            </a:r>
            <a:endParaRPr lang="en-US" sz="1800" i="1">
              <a:latin typeface="Comic Sans MS"/>
              <a:ea typeface="Calibri"/>
              <a:cs typeface="Calibri"/>
            </a:endParaRPr>
          </a:p>
          <a:p>
            <a:pPr marL="342900" indent="-342900">
              <a:lnSpc>
                <a:spcPct val="100000"/>
              </a:lnSpc>
              <a:spcBef>
                <a:spcPts val="0"/>
              </a:spcBef>
              <a:buAutoNum type="arabicPeriod"/>
            </a:pPr>
            <a:r>
              <a:rPr lang="en-US" sz="1800" dirty="0">
                <a:solidFill>
                  <a:schemeClr val="accent1"/>
                </a:solidFill>
                <a:latin typeface="Comic Sans MS"/>
                <a:ea typeface="Calibri"/>
                <a:cs typeface="Calibri"/>
              </a:rPr>
              <a:t>What examples can you share from within your school community that show life dedicated to 'prayer, charity, and sharing the Gospel'?</a:t>
            </a:r>
            <a:endParaRPr lang="en-US" sz="1800">
              <a:solidFill>
                <a:schemeClr val="accent1"/>
              </a:solidFill>
              <a:latin typeface="Comic Sans MS"/>
              <a:ea typeface="Calibri"/>
              <a:cs typeface="Calibri"/>
            </a:endParaRPr>
          </a:p>
          <a:p>
            <a:pPr marL="342900" indent="-342900">
              <a:lnSpc>
                <a:spcPct val="100000"/>
              </a:lnSpc>
              <a:spcBef>
                <a:spcPts val="0"/>
              </a:spcBef>
              <a:buAutoNum type="arabicPeriod"/>
            </a:pPr>
            <a:endParaRPr lang="en-US" sz="1800" dirty="0">
              <a:solidFill>
                <a:schemeClr val="accent1"/>
              </a:solidFill>
              <a:latin typeface="Comic Sans MS"/>
              <a:ea typeface="Calibri"/>
              <a:cs typeface="Calibri"/>
            </a:endParaRPr>
          </a:p>
          <a:p>
            <a:pPr indent="0">
              <a:lnSpc>
                <a:spcPct val="100000"/>
              </a:lnSpc>
              <a:spcBef>
                <a:spcPts val="0"/>
              </a:spcBef>
              <a:buNone/>
            </a:pPr>
            <a:endParaRPr lang="en-US" sz="1800" i="1" dirty="0">
              <a:latin typeface="Comic Sans MS"/>
              <a:ea typeface="Calibri"/>
              <a:cs typeface="Calibri"/>
            </a:endParaRPr>
          </a:p>
          <a:p>
            <a:pPr indent="0" algn="ctr">
              <a:lnSpc>
                <a:spcPct val="100000"/>
              </a:lnSpc>
              <a:spcBef>
                <a:spcPts val="0"/>
              </a:spcBef>
              <a:buNone/>
            </a:pPr>
            <a:r>
              <a:rPr lang="en-US" sz="1800" i="1" dirty="0">
                <a:latin typeface="Comic Sans MS"/>
                <a:ea typeface="Calibri"/>
                <a:cs typeface="Calibri"/>
              </a:rPr>
              <a:t>'Be discoverers of beauty, seekers of the treasures of faith…because faith cannot remain a memory of the past'.</a:t>
            </a:r>
            <a:endParaRPr lang="en-US" sz="1800" i="1">
              <a:solidFill>
                <a:schemeClr val="accent1"/>
              </a:solidFill>
              <a:latin typeface="Comic Sans MS"/>
              <a:ea typeface="Calibri"/>
              <a:cs typeface="Calibri"/>
            </a:endParaRPr>
          </a:p>
          <a:p>
            <a:pPr indent="0" algn="ctr">
              <a:lnSpc>
                <a:spcPct val="100000"/>
              </a:lnSpc>
              <a:spcBef>
                <a:spcPts val="0"/>
              </a:spcBef>
              <a:buNone/>
            </a:pPr>
            <a:r>
              <a:rPr lang="en-US" sz="1800" dirty="0">
                <a:solidFill>
                  <a:schemeClr val="accent1"/>
                </a:solidFill>
                <a:latin typeface="Comic Sans MS"/>
                <a:ea typeface="Calibri"/>
                <a:cs typeface="Calibri"/>
              </a:rPr>
              <a:t>2.  What examples can you share from your school community that show how you are discoverers of beauty, seekers of the treasures of faith'?</a:t>
            </a:r>
            <a:endParaRPr lang="en-US" sz="1800" i="1">
              <a:solidFill>
                <a:schemeClr val="accent1"/>
              </a:solidFill>
              <a:latin typeface="Comic Sans MS"/>
              <a:ea typeface="Calibri"/>
              <a:cs typeface="Calibri"/>
            </a:endParaRPr>
          </a:p>
          <a:p>
            <a:pPr indent="0">
              <a:lnSpc>
                <a:spcPct val="100000"/>
              </a:lnSpc>
              <a:spcBef>
                <a:spcPts val="0"/>
              </a:spcBef>
              <a:buNone/>
            </a:pPr>
            <a:endParaRPr lang="en-US" sz="1800" dirty="0">
              <a:solidFill>
                <a:schemeClr val="accent1"/>
              </a:solidFill>
              <a:latin typeface="Comic Sans MS"/>
              <a:ea typeface="Calibri"/>
              <a:cs typeface="Calibri"/>
            </a:endParaRPr>
          </a:p>
          <a:p>
            <a:pPr indent="0">
              <a:lnSpc>
                <a:spcPct val="100000"/>
              </a:lnSpc>
              <a:spcBef>
                <a:spcPts val="0"/>
              </a:spcBef>
              <a:buNone/>
            </a:pPr>
            <a:endParaRPr lang="en-US" sz="1800" dirty="0">
              <a:solidFill>
                <a:schemeClr val="accent1"/>
              </a:solidFill>
              <a:latin typeface="Comic Sans MS"/>
              <a:ea typeface="Calibri"/>
              <a:cs typeface="Calibri"/>
            </a:endParaRPr>
          </a:p>
          <a:p>
            <a:pPr indent="0" algn="ctr">
              <a:lnSpc>
                <a:spcPct val="100000"/>
              </a:lnSpc>
              <a:spcBef>
                <a:spcPts val="0"/>
              </a:spcBef>
              <a:buNone/>
            </a:pPr>
            <a:r>
              <a:rPr lang="en-US" sz="1800" i="1" dirty="0">
                <a:latin typeface="Comic Sans MS"/>
                <a:ea typeface="Calibri"/>
                <a:cs typeface="Calibri"/>
              </a:rPr>
              <a:t>'Always remember: the witness of life communicates the beauty of faith.</a:t>
            </a:r>
            <a:endParaRPr lang="en-US" sz="1800" i="1">
              <a:solidFill>
                <a:srgbClr val="000000"/>
              </a:solidFill>
              <a:latin typeface="Comic Sans MS"/>
              <a:ea typeface="Calibri"/>
              <a:cs typeface="Calibri"/>
            </a:endParaRPr>
          </a:p>
          <a:p>
            <a:pPr indent="0" algn="ctr">
              <a:lnSpc>
                <a:spcPct val="100000"/>
              </a:lnSpc>
              <a:spcBef>
                <a:spcPts val="0"/>
              </a:spcBef>
              <a:buNone/>
            </a:pPr>
            <a:r>
              <a:rPr lang="en-US" sz="1800" dirty="0">
                <a:solidFill>
                  <a:schemeClr val="accent1"/>
                </a:solidFill>
                <a:latin typeface="Comic Sans MS"/>
                <a:ea typeface="Calibri"/>
                <a:cs typeface="Calibri"/>
              </a:rPr>
              <a:t>         3. What examples can you share from your school community that show how your school community; including families, and the parish, are journeying together to communicate 'the beauty of faith'</a:t>
            </a:r>
            <a:r>
              <a:rPr lang="en-US" sz="1800" b="1" dirty="0">
                <a:solidFill>
                  <a:schemeClr val="accent1"/>
                </a:solidFill>
                <a:latin typeface="Comic Sans MS"/>
                <a:ea typeface="Calibri"/>
                <a:cs typeface="Calibri"/>
              </a:rPr>
              <a:t>.</a:t>
            </a:r>
            <a:r>
              <a:rPr lang="en-US" sz="2000" b="1" dirty="0">
                <a:solidFill>
                  <a:schemeClr val="accent1"/>
                </a:solidFill>
                <a:latin typeface="Comic Sans MS"/>
                <a:ea typeface="Calibri"/>
                <a:cs typeface="Calibri"/>
              </a:rPr>
              <a:t> </a:t>
            </a:r>
            <a:endParaRPr lang="en-US" sz="2000">
              <a:solidFill>
                <a:schemeClr val="accent1"/>
              </a:solidFill>
              <a:latin typeface="Comic Sans MS"/>
            </a:endParaRPr>
          </a:p>
          <a:p>
            <a:pPr marL="0" indent="0">
              <a:buNone/>
            </a:pPr>
            <a:endParaRPr lang="en-GB" dirty="0"/>
          </a:p>
        </p:txBody>
      </p:sp>
    </p:spTree>
    <p:extLst>
      <p:ext uri="{BB962C8B-B14F-4D97-AF65-F5344CB8AC3E}">
        <p14:creationId xmlns:p14="http://schemas.microsoft.com/office/powerpoint/2010/main" val="2708193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462E4-B549-5C87-16D0-D12AE0907AD5}"/>
              </a:ext>
            </a:extLst>
          </p:cNvPr>
          <p:cNvSpPr>
            <a:spLocks noGrp="1"/>
          </p:cNvSpPr>
          <p:nvPr>
            <p:ph type="title"/>
          </p:nvPr>
        </p:nvSpPr>
        <p:spPr/>
        <p:txBody>
          <a:bodyPr>
            <a:normAutofit/>
          </a:bodyPr>
          <a:lstStyle/>
          <a:p>
            <a:pPr algn="ctr"/>
            <a:r>
              <a:rPr lang="en-GB" sz="3200" dirty="0">
                <a:latin typeface="Comic Sans MS"/>
              </a:rPr>
              <a:t>What does 'Pilgrims of Faith' mean for the Parish?</a:t>
            </a:r>
            <a:endParaRPr lang="en-US"/>
          </a:p>
        </p:txBody>
      </p:sp>
      <p:sp>
        <p:nvSpPr>
          <p:cNvPr id="3" name="Content Placeholder 2">
            <a:extLst>
              <a:ext uri="{FF2B5EF4-FFF2-40B4-BE49-F238E27FC236}">
                <a16:creationId xmlns:a16="http://schemas.microsoft.com/office/drawing/2014/main" id="{36B75A96-A29A-EC15-C111-37C0AB27B115}"/>
              </a:ext>
            </a:extLst>
          </p:cNvPr>
          <p:cNvSpPr>
            <a:spLocks noGrp="1"/>
          </p:cNvSpPr>
          <p:nvPr>
            <p:ph idx="1"/>
          </p:nvPr>
        </p:nvSpPr>
        <p:spPr>
          <a:xfrm>
            <a:off x="1008992" y="1576552"/>
            <a:ext cx="10344807" cy="4600411"/>
          </a:xfrm>
        </p:spPr>
        <p:txBody>
          <a:bodyPr vert="horz" lIns="91440" tIns="45720" rIns="91440" bIns="45720" rtlCol="0" anchor="t">
            <a:normAutofit/>
          </a:bodyPr>
          <a:lstStyle/>
          <a:p>
            <a:pPr marL="0" indent="0">
              <a:buNone/>
            </a:pPr>
            <a:r>
              <a:rPr lang="en-US" sz="1800" dirty="0">
                <a:latin typeface="Comic Sans MS"/>
              </a:rPr>
              <a:t>So, what does this mean for us in the parish of ______________?  </a:t>
            </a:r>
            <a:endParaRPr lang="en-US" sz="1800" dirty="0"/>
          </a:p>
          <a:p>
            <a:pPr marL="0" indent="0">
              <a:buNone/>
            </a:pPr>
            <a:r>
              <a:rPr lang="en-US" sz="1800" dirty="0">
                <a:latin typeface="Comic Sans MS"/>
              </a:rPr>
              <a:t>How do we live as people following in the Way of Jesus? </a:t>
            </a:r>
            <a:endParaRPr lang="en-US" sz="1800" dirty="0"/>
          </a:p>
          <a:p>
            <a:pPr marL="0" indent="0">
              <a:buNone/>
            </a:pPr>
            <a:r>
              <a:rPr lang="en-US" sz="1800" dirty="0">
                <a:latin typeface="Comic Sans MS"/>
              </a:rPr>
              <a:t>We were created to be in a loving relationship with God, our family and our world.  </a:t>
            </a:r>
            <a:endParaRPr lang="en-US" sz="1800" dirty="0"/>
          </a:p>
          <a:p>
            <a:pPr marL="0" indent="0">
              <a:buNone/>
            </a:pPr>
            <a:r>
              <a:rPr lang="en-US" sz="1800" dirty="0">
                <a:latin typeface="Comic Sans MS"/>
              </a:rPr>
              <a:t>In our homes, in this parish [and in our schools] we learn how it feels to be treated with love, with compassion and with mercy; we learn about the importance of acting with justice and integrity; we experience understanding, kindness and gentleness. </a:t>
            </a:r>
          </a:p>
          <a:p>
            <a:pPr marL="0" indent="0">
              <a:buNone/>
            </a:pPr>
            <a:r>
              <a:rPr lang="en-US" sz="1800" dirty="0">
                <a:latin typeface="Comic Sans MS"/>
              </a:rPr>
              <a:t>We can then learn how to use these virtues and values in our interactions with others and, in so doing, we take the message of Christ to those we meet, within our communities and beyond.</a:t>
            </a:r>
            <a:endParaRPr lang="en-US"/>
          </a:p>
          <a:p>
            <a:pPr marL="0" indent="0">
              <a:buNone/>
            </a:pPr>
            <a:endParaRPr lang="en-US" sz="1800" dirty="0"/>
          </a:p>
          <a:p>
            <a:pPr marL="0" indent="0">
              <a:buNone/>
            </a:pPr>
            <a:r>
              <a:rPr lang="en-US" sz="1800" i="1" dirty="0">
                <a:latin typeface="Comic Sans MS"/>
              </a:rPr>
              <a:t>Speakers may choose to add details specific to their parish; what does the parish offer for young people to participate? Caritas/Pope Francis Faith Award, Children's liturgy, alter server groups, special feast day celebrations, pilgrimages and retreats, volunteering opportunities, Mini Vinnies </a:t>
            </a:r>
            <a:r>
              <a:rPr lang="en-US" sz="1800" i="1" err="1">
                <a:latin typeface="Comic Sans MS"/>
              </a:rPr>
              <a:t>etc</a:t>
            </a:r>
            <a:r>
              <a:rPr lang="en-US" sz="1800" i="1" dirty="0">
                <a:latin typeface="Comic Sans MS"/>
              </a:rPr>
              <a:t>…</a:t>
            </a:r>
          </a:p>
          <a:p>
            <a:pPr marL="0" indent="0">
              <a:buNone/>
            </a:pPr>
            <a:endParaRPr lang="en-GB" dirty="0"/>
          </a:p>
        </p:txBody>
      </p:sp>
    </p:spTree>
    <p:extLst>
      <p:ext uri="{BB962C8B-B14F-4D97-AF65-F5344CB8AC3E}">
        <p14:creationId xmlns:p14="http://schemas.microsoft.com/office/powerpoint/2010/main" val="1050370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313E4-EB22-0FF0-118A-8042758339E7}"/>
              </a:ext>
            </a:extLst>
          </p:cNvPr>
          <p:cNvSpPr>
            <a:spLocks noGrp="1"/>
          </p:cNvSpPr>
          <p:nvPr>
            <p:ph type="title"/>
          </p:nvPr>
        </p:nvSpPr>
        <p:spPr>
          <a:xfrm>
            <a:off x="838200" y="89703"/>
            <a:ext cx="10515600" cy="1325563"/>
          </a:xfrm>
        </p:spPr>
        <p:txBody>
          <a:bodyPr>
            <a:normAutofit/>
          </a:bodyPr>
          <a:lstStyle/>
          <a:p>
            <a:pPr algn="ctr"/>
            <a:r>
              <a:rPr lang="en-GB" sz="3200" dirty="0">
                <a:latin typeface="Comic Sans MS"/>
              </a:rPr>
              <a:t>What does 'Pilgrims of Faith' mean for our school?</a:t>
            </a:r>
            <a:endParaRPr lang="en-US"/>
          </a:p>
        </p:txBody>
      </p:sp>
      <p:sp>
        <p:nvSpPr>
          <p:cNvPr id="3" name="Content Placeholder 2">
            <a:extLst>
              <a:ext uri="{FF2B5EF4-FFF2-40B4-BE49-F238E27FC236}">
                <a16:creationId xmlns:a16="http://schemas.microsoft.com/office/drawing/2014/main" id="{7FA27D0A-51B3-214C-1DAB-EE06C747FA3B}"/>
              </a:ext>
            </a:extLst>
          </p:cNvPr>
          <p:cNvSpPr>
            <a:spLocks noGrp="1"/>
          </p:cNvSpPr>
          <p:nvPr>
            <p:ph idx="1"/>
          </p:nvPr>
        </p:nvSpPr>
        <p:spPr>
          <a:xfrm>
            <a:off x="581140" y="1045264"/>
            <a:ext cx="11139888" cy="4186085"/>
          </a:xfrm>
        </p:spPr>
        <p:txBody>
          <a:bodyPr vert="horz" lIns="91440" tIns="45720" rIns="91440" bIns="45720" rtlCol="0" anchor="t">
            <a:noAutofit/>
          </a:bodyPr>
          <a:lstStyle/>
          <a:p>
            <a:pPr marL="0" indent="0">
              <a:lnSpc>
                <a:spcPct val="170000"/>
              </a:lnSpc>
              <a:buNone/>
            </a:pPr>
            <a:r>
              <a:rPr lang="en-US" sz="1200" i="1" dirty="0">
                <a:solidFill>
                  <a:schemeClr val="accent1">
                    <a:lumMod val="75000"/>
                  </a:schemeClr>
                </a:solidFill>
                <a:latin typeface="Comic Sans MS"/>
              </a:rPr>
              <a:t>Points to consider:</a:t>
            </a:r>
            <a:r>
              <a:rPr lang="en-US" sz="1200" dirty="0">
                <a:latin typeface="Comic Sans MS"/>
              </a:rPr>
              <a:t> </a:t>
            </a:r>
            <a:endParaRPr lang="en-US" sz="1200"/>
          </a:p>
          <a:p>
            <a:pPr marL="0" indent="0">
              <a:lnSpc>
                <a:spcPct val="170000"/>
              </a:lnSpc>
              <a:buNone/>
            </a:pPr>
            <a:r>
              <a:rPr lang="en-US" sz="1200" dirty="0">
                <a:latin typeface="Comic Sans MS"/>
              </a:rPr>
              <a:t>•	School(s) work together with parishes to give children opportunities to grow in love of God and with each other. Here are some of the examples of the ways in which our schools and parish work together as a community of faith and learning, living in the example of Jesus: </a:t>
            </a:r>
            <a:endParaRPr lang="en-US" sz="1200"/>
          </a:p>
          <a:p>
            <a:pPr marL="0" indent="0">
              <a:lnSpc>
                <a:spcPct val="170000"/>
              </a:lnSpc>
              <a:buNone/>
            </a:pPr>
            <a:r>
              <a:rPr lang="en-US" sz="1200" dirty="0">
                <a:latin typeface="Comic Sans MS"/>
              </a:rPr>
              <a:t>	We are challenged to use our talents for the service of others and so we [insert local details] </a:t>
            </a:r>
            <a:r>
              <a:rPr lang="en-US" sz="1200" i="1" dirty="0">
                <a:solidFill>
                  <a:schemeClr val="accent1">
                    <a:lumMod val="75000"/>
                  </a:schemeClr>
                </a:solidFill>
                <a:latin typeface="Comic Sans MS"/>
              </a:rPr>
              <a:t>Caritas/Pope Francis Faith Award, school buddy/mentor system</a:t>
            </a:r>
          </a:p>
          <a:p>
            <a:pPr marL="0" indent="0">
              <a:lnSpc>
                <a:spcPct val="170000"/>
              </a:lnSpc>
              <a:buNone/>
            </a:pPr>
            <a:r>
              <a:rPr lang="en-US" sz="1200" dirty="0">
                <a:latin typeface="Comic Sans MS"/>
              </a:rPr>
              <a:t>	And we put into practice the things we learn about the love of Jesus through our own acts of witness, in our contributions to charities such as [insert local details here] </a:t>
            </a:r>
            <a:r>
              <a:rPr lang="en-US" sz="1200" i="1" dirty="0">
                <a:solidFill>
                  <a:schemeClr val="accent1">
                    <a:lumMod val="75000"/>
                  </a:schemeClr>
                </a:solidFill>
                <a:latin typeface="Comic Sans MS"/>
              </a:rPr>
              <a:t>volunteer/fundraise</a:t>
            </a:r>
            <a:endParaRPr lang="en-US" sz="1200">
              <a:solidFill>
                <a:schemeClr val="accent1">
                  <a:lumMod val="75000"/>
                </a:schemeClr>
              </a:solidFill>
              <a:latin typeface="Comic Sans MS"/>
            </a:endParaRPr>
          </a:p>
          <a:p>
            <a:pPr marL="0" indent="0">
              <a:lnSpc>
                <a:spcPct val="170000"/>
              </a:lnSpc>
              <a:buNone/>
            </a:pPr>
            <a:r>
              <a:rPr lang="en-US" sz="1200" dirty="0">
                <a:latin typeface="Comic Sans MS"/>
              </a:rPr>
              <a:t>	by participating in parish activities such as [insert local details here] </a:t>
            </a:r>
            <a:r>
              <a:rPr lang="en-US" sz="1200" i="1" dirty="0">
                <a:solidFill>
                  <a:schemeClr val="accent1">
                    <a:lumMod val="75000"/>
                  </a:schemeClr>
                </a:solidFill>
                <a:latin typeface="Comic Sans MS"/>
              </a:rPr>
              <a:t>Choir, leading children’s liturgy, volunteer stewards/cleaners, managing parish social media etc.</a:t>
            </a:r>
          </a:p>
          <a:p>
            <a:pPr marL="0" indent="0">
              <a:lnSpc>
                <a:spcPct val="170000"/>
              </a:lnSpc>
              <a:buNone/>
            </a:pPr>
            <a:r>
              <a:rPr lang="en-US" sz="1200" dirty="0">
                <a:latin typeface="Comic Sans MS"/>
              </a:rPr>
              <a:t>	by showing loving concern for others in our school when we [insert local details here] </a:t>
            </a:r>
            <a:r>
              <a:rPr lang="en-US" sz="1200" i="1" dirty="0">
                <a:solidFill>
                  <a:schemeClr val="accent1">
                    <a:lumMod val="75000"/>
                  </a:schemeClr>
                </a:solidFill>
                <a:latin typeface="Comic Sans MS"/>
              </a:rPr>
              <a:t>foodbank, coat/toy appeals etc.</a:t>
            </a:r>
          </a:p>
        </p:txBody>
      </p:sp>
    </p:spTree>
    <p:extLst>
      <p:ext uri="{BB962C8B-B14F-4D97-AF65-F5344CB8AC3E}">
        <p14:creationId xmlns:p14="http://schemas.microsoft.com/office/powerpoint/2010/main" val="3679404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A8C35-80B6-85E6-E0C1-421A208049A7}"/>
              </a:ext>
            </a:extLst>
          </p:cNvPr>
          <p:cNvSpPr>
            <a:spLocks noGrp="1"/>
          </p:cNvSpPr>
          <p:nvPr>
            <p:ph type="title"/>
          </p:nvPr>
        </p:nvSpPr>
        <p:spPr/>
        <p:txBody>
          <a:bodyPr/>
          <a:lstStyle/>
          <a:p>
            <a:r>
              <a:rPr lang="en-GB" dirty="0"/>
              <a:t>Conclusion</a:t>
            </a:r>
          </a:p>
        </p:txBody>
      </p:sp>
      <p:sp>
        <p:nvSpPr>
          <p:cNvPr id="3" name="Content Placeholder 2">
            <a:extLst>
              <a:ext uri="{FF2B5EF4-FFF2-40B4-BE49-F238E27FC236}">
                <a16:creationId xmlns:a16="http://schemas.microsoft.com/office/drawing/2014/main" id="{9D0FBE59-DAF6-86A1-A03C-F68AC15755F1}"/>
              </a:ext>
            </a:extLst>
          </p:cNvPr>
          <p:cNvSpPr>
            <a:spLocks noGrp="1"/>
          </p:cNvSpPr>
          <p:nvPr>
            <p:ph idx="1"/>
          </p:nvPr>
        </p:nvSpPr>
        <p:spPr>
          <a:xfrm>
            <a:off x="838200" y="1541023"/>
            <a:ext cx="10515600" cy="4351338"/>
          </a:xfrm>
        </p:spPr>
        <p:txBody>
          <a:bodyPr vert="horz" lIns="91440" tIns="45720" rIns="91440" bIns="45720" rtlCol="0" anchor="t">
            <a:normAutofit fontScale="92500"/>
          </a:bodyPr>
          <a:lstStyle/>
          <a:p>
            <a:pPr marL="0" indent="0">
              <a:buNone/>
            </a:pPr>
            <a:r>
              <a:rPr lang="en-US" sz="2200" i="1" dirty="0">
                <a:solidFill>
                  <a:schemeClr val="accent1">
                    <a:lumMod val="75000"/>
                  </a:schemeClr>
                </a:solidFill>
              </a:rPr>
              <a:t>Points to consider:</a:t>
            </a:r>
          </a:p>
          <a:p>
            <a:pPr marL="0" indent="0">
              <a:buNone/>
            </a:pPr>
            <a:r>
              <a:rPr lang="en-US" sz="2200" dirty="0"/>
              <a:t>Thank the congregation for listening today, and for joining ________________ School, in celebrating Catholic Education.</a:t>
            </a:r>
          </a:p>
          <a:p>
            <a:pPr marL="0" indent="0">
              <a:buNone/>
            </a:pPr>
            <a:endParaRPr lang="en-US" sz="2200" dirty="0"/>
          </a:p>
          <a:p>
            <a:pPr marL="0" indent="0">
              <a:buNone/>
            </a:pPr>
            <a:r>
              <a:rPr lang="en-US" sz="2200" dirty="0">
                <a:latin typeface="Comic Sans MS"/>
              </a:rPr>
              <a:t>We are growing in our learning and growing in our love of God and </a:t>
            </a:r>
            <a:r>
              <a:rPr lang="en-US" sz="2200" dirty="0" err="1">
                <a:latin typeface="Comic Sans MS"/>
              </a:rPr>
              <a:t>neighbour</a:t>
            </a:r>
            <a:r>
              <a:rPr lang="en-US" sz="2200" dirty="0">
                <a:latin typeface="Comic Sans MS"/>
              </a:rPr>
              <a:t> by following Jesus, as Pilgrims of Faith. We are learning to become faithful disciples through our commitment to living a life of witness.</a:t>
            </a:r>
          </a:p>
          <a:p>
            <a:pPr marL="0" indent="0">
              <a:buNone/>
            </a:pPr>
            <a:endParaRPr lang="en-US" sz="2200" dirty="0"/>
          </a:p>
          <a:p>
            <a:pPr marL="0" indent="0">
              <a:buNone/>
            </a:pPr>
            <a:r>
              <a:rPr lang="en-US" sz="2200" dirty="0">
                <a:latin typeface="Comic Sans MS"/>
              </a:rPr>
              <a:t>Thank Fr. ___________ for allowing us to speak and for supporting our school. </a:t>
            </a:r>
            <a:r>
              <a:rPr lang="en-US" sz="2200" i="1" dirty="0">
                <a:solidFill>
                  <a:schemeClr val="accent1">
                    <a:lumMod val="75000"/>
                  </a:schemeClr>
                </a:solidFill>
                <a:latin typeface="Comic Sans MS"/>
              </a:rPr>
              <a:t>If Father is not Chaplain to the school, remember to include your chaplain’s name here.</a:t>
            </a:r>
          </a:p>
          <a:p>
            <a:pPr marL="0" indent="0">
              <a:buNone/>
            </a:pPr>
            <a:endParaRPr lang="en-US" sz="2200" dirty="0"/>
          </a:p>
          <a:p>
            <a:pPr marL="0" indent="0">
              <a:buNone/>
            </a:pPr>
            <a:r>
              <a:rPr lang="en-US" sz="2200" dirty="0"/>
              <a:t>We will continue to remember you in our prayers.</a:t>
            </a:r>
          </a:p>
          <a:p>
            <a:pPr marL="0" indent="0">
              <a:buNone/>
            </a:pPr>
            <a:endParaRPr lang="en-GB" dirty="0"/>
          </a:p>
        </p:txBody>
      </p:sp>
    </p:spTree>
    <p:extLst>
      <p:ext uri="{BB962C8B-B14F-4D97-AF65-F5344CB8AC3E}">
        <p14:creationId xmlns:p14="http://schemas.microsoft.com/office/powerpoint/2010/main" val="22527005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2AD3ED029DDBF44B1A35CF2607D7194" ma:contentTypeVersion="3" ma:contentTypeDescription="Create a new document." ma:contentTypeScope="" ma:versionID="96bfe1cb072205fa122ba81025aaa264">
  <xsd:schema xmlns:xsd="http://www.w3.org/2001/XMLSchema" xmlns:xs="http://www.w3.org/2001/XMLSchema" xmlns:p="http://schemas.microsoft.com/office/2006/metadata/properties" xmlns:ns2="c668c80f-205d-424d-abab-c8dbc4acaabe" targetNamespace="http://schemas.microsoft.com/office/2006/metadata/properties" ma:root="true" ma:fieldsID="7ab6ee262aeb6d51d9a89c613e6538c2" ns2:_="">
    <xsd:import namespace="c668c80f-205d-424d-abab-c8dbc4acaa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68c80f-205d-424d-abab-c8dbc4acaa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1B0C3F5-5D86-43F7-BDED-267399AA56F7}">
  <ds:schemaRefs>
    <ds:schemaRef ds:uri="http://schemas.microsoft.com/sharepoint/v3/contenttype/forms"/>
  </ds:schemaRefs>
</ds:datastoreItem>
</file>

<file path=customXml/itemProps2.xml><?xml version="1.0" encoding="utf-8"?>
<ds:datastoreItem xmlns:ds="http://schemas.openxmlformats.org/officeDocument/2006/customXml" ds:itemID="{5F639994-F86D-4FBC-8D86-AC87D93A114B}">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E1DA80D2-B7EA-440E-AD2F-444ED2091A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668c80f-205d-424d-abab-c8dbc4acaa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94</TotalTime>
  <Words>1135</Words>
  <Application>Microsoft Office PowerPoint</Application>
  <PresentationFormat>Widescreen</PresentationFormat>
  <Paragraphs>62</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Scottish Catholic Education Service</vt:lpstr>
      <vt:lpstr>Catholic Education Week 2023. Speaker Notes. </vt:lpstr>
      <vt:lpstr>Introduction</vt:lpstr>
      <vt:lpstr>Distinctive Nature of Catholic Schools</vt:lpstr>
      <vt:lpstr>Pilgrims of Faith</vt:lpstr>
      <vt:lpstr>What does 'Pilgrims of Faith' mean for the Parish?</vt:lpstr>
      <vt:lpstr>What does 'Pilgrims of Faith' mean for our school?</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 Elliott</dc:creator>
  <cp:lastModifiedBy>Louise Elliott</cp:lastModifiedBy>
  <cp:revision>188</cp:revision>
  <dcterms:created xsi:type="dcterms:W3CDTF">2022-09-01T08:30:58Z</dcterms:created>
  <dcterms:modified xsi:type="dcterms:W3CDTF">2023-10-09T15:30:17Z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0x010100B2AD3ED029DDBF44B1A35CF2607D7194</vt:lpwstr>
  </property>
</Properties>
</file>