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6" r:id="rId5"/>
    <p:sldId id="258" r:id="rId6"/>
    <p:sldId id="259" r:id="rId7"/>
    <p:sldId id="260" r:id="rId8"/>
    <p:sldId id="262" r:id="rId9"/>
    <p:sldId id="267" r:id="rId10"/>
    <p:sldId id="263" r:id="rId11"/>
    <p:sldId id="268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FDE43-D859-4F3A-B98C-65027A319DD7}" v="13" dt="2021-03-08T15:37:16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Barton" userId="3bd98e9c-2b91-467a-9c3d-96db05884b39" providerId="ADAL" clId="{558FDE43-D859-4F3A-B98C-65027A319DD7}"/>
    <pc:docChg chg="undo custSel addSld delSld modSld">
      <pc:chgData name="Margaret Barton" userId="3bd98e9c-2b91-467a-9c3d-96db05884b39" providerId="ADAL" clId="{558FDE43-D859-4F3A-B98C-65027A319DD7}" dt="2021-03-09T16:05:55.455" v="1930" actId="680"/>
      <pc:docMkLst>
        <pc:docMk/>
      </pc:docMkLst>
      <pc:sldChg chg="addSp modSp mod setBg">
        <pc:chgData name="Margaret Barton" userId="3bd98e9c-2b91-467a-9c3d-96db05884b39" providerId="ADAL" clId="{558FDE43-D859-4F3A-B98C-65027A319DD7}" dt="2021-03-01T17:48:11.625" v="1408" actId="255"/>
        <pc:sldMkLst>
          <pc:docMk/>
          <pc:sldMk cId="434598889" sldId="257"/>
        </pc:sldMkLst>
        <pc:spChg chg="mod">
          <ac:chgData name="Margaret Barton" userId="3bd98e9c-2b91-467a-9c3d-96db05884b39" providerId="ADAL" clId="{558FDE43-D859-4F3A-B98C-65027A319DD7}" dt="2021-03-01T17:47:58.964" v="1405" actId="26606"/>
          <ac:spMkLst>
            <pc:docMk/>
            <pc:sldMk cId="434598889" sldId="257"/>
            <ac:spMk id="2" creationId="{D55A7ACF-DCE9-4D56-8B81-20C81952B382}"/>
          </ac:spMkLst>
        </pc:spChg>
        <pc:spChg chg="mod">
          <ac:chgData name="Margaret Barton" userId="3bd98e9c-2b91-467a-9c3d-96db05884b39" providerId="ADAL" clId="{558FDE43-D859-4F3A-B98C-65027A319DD7}" dt="2021-03-01T17:48:11.625" v="1408" actId="255"/>
          <ac:spMkLst>
            <pc:docMk/>
            <pc:sldMk cId="434598889" sldId="257"/>
            <ac:spMk id="3" creationId="{2BF3E2BD-C2CC-4C94-AF74-6654EA2BA10F}"/>
          </ac:spMkLst>
        </pc:spChg>
        <pc:picChg chg="add mod">
          <ac:chgData name="Margaret Barton" userId="3bd98e9c-2b91-467a-9c3d-96db05884b39" providerId="ADAL" clId="{558FDE43-D859-4F3A-B98C-65027A319DD7}" dt="2021-03-01T17:47:58.964" v="1405" actId="26606"/>
          <ac:picMkLst>
            <pc:docMk/>
            <pc:sldMk cId="434598889" sldId="257"/>
            <ac:picMk id="5" creationId="{84173959-D375-4E14-B5E0-4F98EDC0F35B}"/>
          </ac:picMkLst>
        </pc:picChg>
      </pc:sldChg>
      <pc:sldChg chg="addSp delSp modSp mod">
        <pc:chgData name="Margaret Barton" userId="3bd98e9c-2b91-467a-9c3d-96db05884b39" providerId="ADAL" clId="{558FDE43-D859-4F3A-B98C-65027A319DD7}" dt="2021-03-01T17:09:55.305" v="537" actId="22"/>
        <pc:sldMkLst>
          <pc:docMk/>
          <pc:sldMk cId="3554195006" sldId="259"/>
        </pc:sldMkLst>
        <pc:spChg chg="mod">
          <ac:chgData name="Margaret Barton" userId="3bd98e9c-2b91-467a-9c3d-96db05884b39" providerId="ADAL" clId="{558FDE43-D859-4F3A-B98C-65027A319DD7}" dt="2021-03-01T17:09:34.827" v="530" actId="6549"/>
          <ac:spMkLst>
            <pc:docMk/>
            <pc:sldMk cId="3554195006" sldId="259"/>
            <ac:spMk id="9" creationId="{92D7CE75-D5B3-4BCB-A823-83AA05AE4F8F}"/>
          </ac:spMkLst>
        </pc:spChg>
        <pc:spChg chg="add del mod">
          <ac:chgData name="Margaret Barton" userId="3bd98e9c-2b91-467a-9c3d-96db05884b39" providerId="ADAL" clId="{558FDE43-D859-4F3A-B98C-65027A319DD7}" dt="2021-03-01T17:09:55.305" v="537" actId="22"/>
          <ac:spMkLst>
            <pc:docMk/>
            <pc:sldMk cId="3554195006" sldId="259"/>
            <ac:spMk id="13" creationId="{83BD4F98-D081-4400-95E1-C35045DE66BE}"/>
          </ac:spMkLst>
        </pc:spChg>
      </pc:sldChg>
      <pc:sldChg chg="addSp modSp new mod setBg">
        <pc:chgData name="Margaret Barton" userId="3bd98e9c-2b91-467a-9c3d-96db05884b39" providerId="ADAL" clId="{558FDE43-D859-4F3A-B98C-65027A319DD7}" dt="2021-03-01T17:11:09.192" v="547" actId="20577"/>
        <pc:sldMkLst>
          <pc:docMk/>
          <pc:sldMk cId="2558525293" sldId="260"/>
        </pc:sldMkLst>
        <pc:spChg chg="mod">
          <ac:chgData name="Margaret Barton" userId="3bd98e9c-2b91-467a-9c3d-96db05884b39" providerId="ADAL" clId="{558FDE43-D859-4F3A-B98C-65027A319DD7}" dt="2021-03-01T17:06:23.528" v="409" actId="14100"/>
          <ac:spMkLst>
            <pc:docMk/>
            <pc:sldMk cId="2558525293" sldId="260"/>
            <ac:spMk id="2" creationId="{C799A4FE-1136-4703-AA54-BC8B943633D0}"/>
          </ac:spMkLst>
        </pc:spChg>
        <pc:spChg chg="mod">
          <ac:chgData name="Margaret Barton" userId="3bd98e9c-2b91-467a-9c3d-96db05884b39" providerId="ADAL" clId="{558FDE43-D859-4F3A-B98C-65027A319DD7}" dt="2021-03-01T17:11:09.192" v="547" actId="20577"/>
          <ac:spMkLst>
            <pc:docMk/>
            <pc:sldMk cId="2558525293" sldId="260"/>
            <ac:spMk id="3" creationId="{65DDEC28-6493-43CE-8267-AD6112C4EAA5}"/>
          </ac:spMkLst>
        </pc:spChg>
        <pc:picChg chg="add mod">
          <ac:chgData name="Margaret Barton" userId="3bd98e9c-2b91-467a-9c3d-96db05884b39" providerId="ADAL" clId="{558FDE43-D859-4F3A-B98C-65027A319DD7}" dt="2021-03-01T17:05:55.735" v="382" actId="26606"/>
          <ac:picMkLst>
            <pc:docMk/>
            <pc:sldMk cId="2558525293" sldId="260"/>
            <ac:picMk id="5" creationId="{AA8E8235-F9EB-4B7D-96DB-7C1E3F9B2EF1}"/>
          </ac:picMkLst>
        </pc:picChg>
      </pc:sldChg>
      <pc:sldChg chg="addSp modSp new mod">
        <pc:chgData name="Margaret Barton" userId="3bd98e9c-2b91-467a-9c3d-96db05884b39" providerId="ADAL" clId="{558FDE43-D859-4F3A-B98C-65027A319DD7}" dt="2021-03-01T17:39:37.782" v="852"/>
        <pc:sldMkLst>
          <pc:docMk/>
          <pc:sldMk cId="625596057" sldId="261"/>
        </pc:sldMkLst>
        <pc:spChg chg="add mod">
          <ac:chgData name="Margaret Barton" userId="3bd98e9c-2b91-467a-9c3d-96db05884b39" providerId="ADAL" clId="{558FDE43-D859-4F3A-B98C-65027A319DD7}" dt="2021-03-01T17:39:37.782" v="852"/>
          <ac:spMkLst>
            <pc:docMk/>
            <pc:sldMk cId="625596057" sldId="261"/>
            <ac:spMk id="4" creationId="{31393BD4-B4A1-47E5-A1A1-E50E8DA01F6A}"/>
          </ac:spMkLst>
        </pc:spChg>
        <pc:picChg chg="add mod">
          <ac:chgData name="Margaret Barton" userId="3bd98e9c-2b91-467a-9c3d-96db05884b39" providerId="ADAL" clId="{558FDE43-D859-4F3A-B98C-65027A319DD7}" dt="2021-03-01T17:39:24.354" v="850" actId="1076"/>
          <ac:picMkLst>
            <pc:docMk/>
            <pc:sldMk cId="625596057" sldId="261"/>
            <ac:picMk id="3" creationId="{02254AD6-DC8C-47E9-8117-9945FF2CCAD4}"/>
          </ac:picMkLst>
        </pc:picChg>
      </pc:sldChg>
      <pc:sldChg chg="addSp delSp modSp new mod modAnim">
        <pc:chgData name="Margaret Barton" userId="3bd98e9c-2b91-467a-9c3d-96db05884b39" providerId="ADAL" clId="{558FDE43-D859-4F3A-B98C-65027A319DD7}" dt="2021-03-01T17:39:08.014" v="848" actId="20577"/>
        <pc:sldMkLst>
          <pc:docMk/>
          <pc:sldMk cId="3090968781" sldId="262"/>
        </pc:sldMkLst>
        <pc:spChg chg="mod">
          <ac:chgData name="Margaret Barton" userId="3bd98e9c-2b91-467a-9c3d-96db05884b39" providerId="ADAL" clId="{558FDE43-D859-4F3A-B98C-65027A319DD7}" dt="2021-03-01T17:39:08.014" v="848" actId="20577"/>
          <ac:spMkLst>
            <pc:docMk/>
            <pc:sldMk cId="3090968781" sldId="262"/>
            <ac:spMk id="2" creationId="{3DBD6DC3-7B88-4A4E-A935-17F97B453A25}"/>
          </ac:spMkLst>
        </pc:spChg>
        <pc:spChg chg="del mod">
          <ac:chgData name="Margaret Barton" userId="3bd98e9c-2b91-467a-9c3d-96db05884b39" providerId="ADAL" clId="{558FDE43-D859-4F3A-B98C-65027A319DD7}" dt="2021-03-01T17:13:05.979" v="636"/>
          <ac:spMkLst>
            <pc:docMk/>
            <pc:sldMk cId="3090968781" sldId="262"/>
            <ac:spMk id="3" creationId="{68E6DC7C-69A2-4C1E-A10D-B196D3A8B0E3}"/>
          </ac:spMkLst>
        </pc:spChg>
        <pc:picChg chg="add mod">
          <ac:chgData name="Margaret Barton" userId="3bd98e9c-2b91-467a-9c3d-96db05884b39" providerId="ADAL" clId="{558FDE43-D859-4F3A-B98C-65027A319DD7}" dt="2021-03-01T17:13:05.979" v="636"/>
          <ac:picMkLst>
            <pc:docMk/>
            <pc:sldMk cId="3090968781" sldId="262"/>
            <ac:picMk id="4" creationId="{FE1E9AD4-B6BA-48C3-85F0-E9F8FEC5FBFA}"/>
          </ac:picMkLst>
        </pc:picChg>
      </pc:sldChg>
      <pc:sldChg chg="addSp delSp modSp new mod setBg addAnim setClrOvrMap">
        <pc:chgData name="Margaret Barton" userId="3bd98e9c-2b91-467a-9c3d-96db05884b39" providerId="ADAL" clId="{558FDE43-D859-4F3A-B98C-65027A319DD7}" dt="2021-03-08T15:29:50.043" v="1448"/>
        <pc:sldMkLst>
          <pc:docMk/>
          <pc:sldMk cId="2085752982" sldId="263"/>
        </pc:sldMkLst>
        <pc:spChg chg="mod">
          <ac:chgData name="Margaret Barton" userId="3bd98e9c-2b91-467a-9c3d-96db05884b39" providerId="ADAL" clId="{558FDE43-D859-4F3A-B98C-65027A319DD7}" dt="2021-03-01T17:15:23.011" v="795" actId="26606"/>
          <ac:spMkLst>
            <pc:docMk/>
            <pc:sldMk cId="2085752982" sldId="263"/>
            <ac:spMk id="2" creationId="{308E1F46-3BC7-46D2-952D-B2B5C333D271}"/>
          </ac:spMkLst>
        </pc:spChg>
        <pc:spChg chg="mod">
          <ac:chgData name="Margaret Barton" userId="3bd98e9c-2b91-467a-9c3d-96db05884b39" providerId="ADAL" clId="{558FDE43-D859-4F3A-B98C-65027A319DD7}" dt="2021-03-01T17:15:23.011" v="795" actId="26606"/>
          <ac:spMkLst>
            <pc:docMk/>
            <pc:sldMk cId="2085752982" sldId="263"/>
            <ac:spMk id="3" creationId="{B7072561-84DC-4EC8-8F90-2386B252E871}"/>
          </ac:spMkLst>
        </pc:spChg>
        <pc:spChg chg="add del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38" creationId="{DE91395A-2D18-4AF6-A0AC-AAA7189FED11}"/>
          </ac:spMkLst>
        </pc:spChg>
        <pc:spChg chg="add del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40" creationId="{7BD08880-457D-4C62-A3B5-6A9B0878C7E9}"/>
          </ac:spMkLst>
        </pc:spChg>
        <pc:spChg chg="add del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42" creationId="{1FF9CEF5-A50D-4B8B-9852-D76F7037867E}"/>
          </ac:spMkLst>
        </pc:spChg>
        <pc:spChg chg="add del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44" creationId="{30684D86-C9D1-40C3-A9B6-EC935C7312E3}"/>
          </ac:spMkLst>
        </pc:spChg>
        <pc:spChg chg="add del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46" creationId="{1EDF7896-F56A-49DA-90F3-F5CE8B9833AD}"/>
          </ac:spMkLst>
        </pc:spChg>
        <pc:spChg chg="add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79" creationId="{DE91395A-2D18-4AF6-A0AC-AAA7189FED11}"/>
          </ac:spMkLst>
        </pc:spChg>
        <pc:spChg chg="add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81" creationId="{7BD08880-457D-4C62-A3B5-6A9B0878C7E9}"/>
          </ac:spMkLst>
        </pc:spChg>
        <pc:spChg chg="add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83" creationId="{1FF9CEF5-A50D-4B8B-9852-D76F7037867E}"/>
          </ac:spMkLst>
        </pc:spChg>
        <pc:spChg chg="add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85" creationId="{30684D86-C9D1-40C3-A9B6-EC935C7312E3}"/>
          </ac:spMkLst>
        </pc:spChg>
        <pc:spChg chg="add">
          <ac:chgData name="Margaret Barton" userId="3bd98e9c-2b91-467a-9c3d-96db05884b39" providerId="ADAL" clId="{558FDE43-D859-4F3A-B98C-65027A319DD7}" dt="2021-03-08T15:29:50.043" v="1447" actId="26606"/>
          <ac:spMkLst>
            <pc:docMk/>
            <pc:sldMk cId="2085752982" sldId="263"/>
            <ac:spMk id="87" creationId="{1EDF7896-F56A-49DA-90F3-F5CE8B9833AD}"/>
          </ac:spMkLst>
        </pc:spChg>
        <pc:grpChg chg="add del">
          <ac:chgData name="Margaret Barton" userId="3bd98e9c-2b91-467a-9c3d-96db05884b39" providerId="ADAL" clId="{558FDE43-D859-4F3A-B98C-65027A319DD7}" dt="2021-03-08T15:29:50.043" v="1447" actId="26606"/>
          <ac:grpSpMkLst>
            <pc:docMk/>
            <pc:sldMk cId="2085752982" sldId="263"/>
            <ac:grpSpMk id="10" creationId="{7398C59F-5A18-487B-91D6-B955AACF2E50}"/>
          </ac:grpSpMkLst>
        </pc:grpChg>
        <pc:grpChg chg="add del">
          <ac:chgData name="Margaret Barton" userId="3bd98e9c-2b91-467a-9c3d-96db05884b39" providerId="ADAL" clId="{558FDE43-D859-4F3A-B98C-65027A319DD7}" dt="2021-03-08T15:29:50.043" v="1447" actId="26606"/>
          <ac:grpSpMkLst>
            <pc:docMk/>
            <pc:sldMk cId="2085752982" sldId="263"/>
            <ac:grpSpMk id="24" creationId="{520234FB-542E-4550-9C2F-1B56FD41A1CA}"/>
          </ac:grpSpMkLst>
        </pc:grpChg>
        <pc:grpChg chg="add">
          <ac:chgData name="Margaret Barton" userId="3bd98e9c-2b91-467a-9c3d-96db05884b39" providerId="ADAL" clId="{558FDE43-D859-4F3A-B98C-65027A319DD7}" dt="2021-03-08T15:29:50.043" v="1447" actId="26606"/>
          <ac:grpSpMkLst>
            <pc:docMk/>
            <pc:sldMk cId="2085752982" sldId="263"/>
            <ac:grpSpMk id="51" creationId="{7398C59F-5A18-487B-91D6-B955AACF2E50}"/>
          </ac:grpSpMkLst>
        </pc:grpChg>
        <pc:grpChg chg="add">
          <ac:chgData name="Margaret Barton" userId="3bd98e9c-2b91-467a-9c3d-96db05884b39" providerId="ADAL" clId="{558FDE43-D859-4F3A-B98C-65027A319DD7}" dt="2021-03-08T15:29:50.043" v="1447" actId="26606"/>
          <ac:grpSpMkLst>
            <pc:docMk/>
            <pc:sldMk cId="2085752982" sldId="263"/>
            <ac:grpSpMk id="65" creationId="{520234FB-542E-4550-9C2F-1B56FD41A1CA}"/>
          </ac:grpSpMkLst>
        </pc:grpChg>
        <pc:picChg chg="add mod ord">
          <ac:chgData name="Margaret Barton" userId="3bd98e9c-2b91-467a-9c3d-96db05884b39" providerId="ADAL" clId="{558FDE43-D859-4F3A-B98C-65027A319DD7}" dt="2021-03-01T17:15:23.011" v="795" actId="26606"/>
          <ac:picMkLst>
            <pc:docMk/>
            <pc:sldMk cId="2085752982" sldId="263"/>
            <ac:picMk id="5" creationId="{E19A851E-FCFC-47B6-B661-39A44A81E0BA}"/>
          </ac:picMkLst>
        </pc:picChg>
      </pc:sldChg>
      <pc:sldChg chg="addSp delSp modSp new mod setBg">
        <pc:chgData name="Margaret Barton" userId="3bd98e9c-2b91-467a-9c3d-96db05884b39" providerId="ADAL" clId="{558FDE43-D859-4F3A-B98C-65027A319DD7}" dt="2021-03-08T15:27:43.461" v="1439" actId="20577"/>
        <pc:sldMkLst>
          <pc:docMk/>
          <pc:sldMk cId="3614805798" sldId="264"/>
        </pc:sldMkLst>
        <pc:spChg chg="mod">
          <ac:chgData name="Margaret Barton" userId="3bd98e9c-2b91-467a-9c3d-96db05884b39" providerId="ADAL" clId="{558FDE43-D859-4F3A-B98C-65027A319DD7}" dt="2021-03-01T17:46:27.385" v="1375" actId="26606"/>
          <ac:spMkLst>
            <pc:docMk/>
            <pc:sldMk cId="3614805798" sldId="264"/>
            <ac:spMk id="2" creationId="{6B483016-EEFD-47BC-9A0F-B9E8E1AD4557}"/>
          </ac:spMkLst>
        </pc:spChg>
        <pc:spChg chg="mod">
          <ac:chgData name="Margaret Barton" userId="3bd98e9c-2b91-467a-9c3d-96db05884b39" providerId="ADAL" clId="{558FDE43-D859-4F3A-B98C-65027A319DD7}" dt="2021-03-08T15:27:43.461" v="1439" actId="20577"/>
          <ac:spMkLst>
            <pc:docMk/>
            <pc:sldMk cId="3614805798" sldId="264"/>
            <ac:spMk id="3" creationId="{4F5A2DD2-8107-4091-95AC-0C126A27B3F3}"/>
          </ac:spMkLst>
        </pc:spChg>
        <pc:picChg chg="add del mod">
          <ac:chgData name="Margaret Barton" userId="3bd98e9c-2b91-467a-9c3d-96db05884b39" providerId="ADAL" clId="{558FDE43-D859-4F3A-B98C-65027A319DD7}" dt="2021-03-01T17:44:45.532" v="1365" actId="478"/>
          <ac:picMkLst>
            <pc:docMk/>
            <pc:sldMk cId="3614805798" sldId="264"/>
            <ac:picMk id="5" creationId="{18ADF97A-FC31-4DE6-86E0-6BB9533ED0EB}"/>
          </ac:picMkLst>
        </pc:picChg>
        <pc:picChg chg="add del mod">
          <ac:chgData name="Margaret Barton" userId="3bd98e9c-2b91-467a-9c3d-96db05884b39" providerId="ADAL" clId="{558FDE43-D859-4F3A-B98C-65027A319DD7}" dt="2021-03-01T17:45:02.395" v="1367" actId="478"/>
          <ac:picMkLst>
            <pc:docMk/>
            <pc:sldMk cId="3614805798" sldId="264"/>
            <ac:picMk id="7" creationId="{071F0037-30D4-480C-9C63-6FBB9060DF57}"/>
          </ac:picMkLst>
        </pc:picChg>
        <pc:picChg chg="add del mod">
          <ac:chgData name="Margaret Barton" userId="3bd98e9c-2b91-467a-9c3d-96db05884b39" providerId="ADAL" clId="{558FDE43-D859-4F3A-B98C-65027A319DD7}" dt="2021-03-01T17:45:16.693" v="1371" actId="478"/>
          <ac:picMkLst>
            <pc:docMk/>
            <pc:sldMk cId="3614805798" sldId="264"/>
            <ac:picMk id="9" creationId="{084545B5-90FD-465D-9FE6-751D007FE8BC}"/>
          </ac:picMkLst>
        </pc:picChg>
        <pc:picChg chg="add mod">
          <ac:chgData name="Margaret Barton" userId="3bd98e9c-2b91-467a-9c3d-96db05884b39" providerId="ADAL" clId="{558FDE43-D859-4F3A-B98C-65027A319DD7}" dt="2021-03-01T17:46:31.077" v="1376" actId="14100"/>
          <ac:picMkLst>
            <pc:docMk/>
            <pc:sldMk cId="3614805798" sldId="264"/>
            <ac:picMk id="11" creationId="{0FE7ED31-4C47-4865-ABEB-F11C5F59AE68}"/>
          </ac:picMkLst>
        </pc:picChg>
      </pc:sldChg>
      <pc:sldChg chg="modSp new mod">
        <pc:chgData name="Margaret Barton" userId="3bd98e9c-2b91-467a-9c3d-96db05884b39" providerId="ADAL" clId="{558FDE43-D859-4F3A-B98C-65027A319DD7}" dt="2021-03-08T15:41:25.515" v="1928" actId="20577"/>
        <pc:sldMkLst>
          <pc:docMk/>
          <pc:sldMk cId="857778011" sldId="265"/>
        </pc:sldMkLst>
        <pc:spChg chg="mod">
          <ac:chgData name="Margaret Barton" userId="3bd98e9c-2b91-467a-9c3d-96db05884b39" providerId="ADAL" clId="{558FDE43-D859-4F3A-B98C-65027A319DD7}" dt="2021-03-08T15:38:55.748" v="1897" actId="20577"/>
          <ac:spMkLst>
            <pc:docMk/>
            <pc:sldMk cId="857778011" sldId="265"/>
            <ac:spMk id="2" creationId="{096C78DA-13C5-44C2-80A4-D8F620BB049E}"/>
          </ac:spMkLst>
        </pc:spChg>
        <pc:spChg chg="mod">
          <ac:chgData name="Margaret Barton" userId="3bd98e9c-2b91-467a-9c3d-96db05884b39" providerId="ADAL" clId="{558FDE43-D859-4F3A-B98C-65027A319DD7}" dt="2021-03-08T15:41:25.515" v="1928" actId="20577"/>
          <ac:spMkLst>
            <pc:docMk/>
            <pc:sldMk cId="857778011" sldId="265"/>
            <ac:spMk id="3" creationId="{A1E97463-F065-4EF2-81DC-801788D433DE}"/>
          </ac:spMkLst>
        </pc:spChg>
      </pc:sldChg>
      <pc:sldChg chg="addSp modSp new mod setBg">
        <pc:chgData name="Margaret Barton" userId="3bd98e9c-2b91-467a-9c3d-96db05884b39" providerId="ADAL" clId="{558FDE43-D859-4F3A-B98C-65027A319DD7}" dt="2021-03-08T15:25:29.342" v="1437" actId="255"/>
        <pc:sldMkLst>
          <pc:docMk/>
          <pc:sldMk cId="2218742662" sldId="266"/>
        </pc:sldMkLst>
        <pc:spChg chg="mod">
          <ac:chgData name="Margaret Barton" userId="3bd98e9c-2b91-467a-9c3d-96db05884b39" providerId="ADAL" clId="{558FDE43-D859-4F3A-B98C-65027A319DD7}" dt="2021-03-08T15:25:09.549" v="1434" actId="26606"/>
          <ac:spMkLst>
            <pc:docMk/>
            <pc:sldMk cId="2218742662" sldId="266"/>
            <ac:spMk id="2" creationId="{AFCBD9C5-6D2A-4832-A34C-A1C6D38436B2}"/>
          </ac:spMkLst>
        </pc:spChg>
        <pc:spChg chg="mod">
          <ac:chgData name="Margaret Barton" userId="3bd98e9c-2b91-467a-9c3d-96db05884b39" providerId="ADAL" clId="{558FDE43-D859-4F3A-B98C-65027A319DD7}" dt="2021-03-08T15:25:29.342" v="1437" actId="255"/>
          <ac:spMkLst>
            <pc:docMk/>
            <pc:sldMk cId="2218742662" sldId="266"/>
            <ac:spMk id="3" creationId="{7662D5F2-1BBC-4C59-92A7-2B531C8556C5}"/>
          </ac:spMkLst>
        </pc:spChg>
        <pc:spChg chg="add">
          <ac:chgData name="Margaret Barton" userId="3bd98e9c-2b91-467a-9c3d-96db05884b39" providerId="ADAL" clId="{558FDE43-D859-4F3A-B98C-65027A319DD7}" dt="2021-03-08T15:25:09.549" v="1434" actId="26606"/>
          <ac:spMkLst>
            <pc:docMk/>
            <pc:sldMk cId="2218742662" sldId="266"/>
            <ac:spMk id="10" creationId="{E491B121-12B5-4977-A064-636AB0B9B0BD}"/>
          </ac:spMkLst>
        </pc:spChg>
        <pc:spChg chg="add">
          <ac:chgData name="Margaret Barton" userId="3bd98e9c-2b91-467a-9c3d-96db05884b39" providerId="ADAL" clId="{558FDE43-D859-4F3A-B98C-65027A319DD7}" dt="2021-03-08T15:25:09.549" v="1434" actId="26606"/>
          <ac:spMkLst>
            <pc:docMk/>
            <pc:sldMk cId="2218742662" sldId="266"/>
            <ac:spMk id="12" creationId="{2ED05F70-AB3E-4472-B26B-EFE6A5A59BC8}"/>
          </ac:spMkLst>
        </pc:spChg>
        <pc:spChg chg="add">
          <ac:chgData name="Margaret Barton" userId="3bd98e9c-2b91-467a-9c3d-96db05884b39" providerId="ADAL" clId="{558FDE43-D859-4F3A-B98C-65027A319DD7}" dt="2021-03-08T15:25:09.549" v="1434" actId="26606"/>
          <ac:spMkLst>
            <pc:docMk/>
            <pc:sldMk cId="2218742662" sldId="266"/>
            <ac:spMk id="14" creationId="{21F6BE39-9E37-45F0-B10C-92305CFB7C77}"/>
          </ac:spMkLst>
        </pc:spChg>
        <pc:picChg chg="add mod">
          <ac:chgData name="Margaret Barton" userId="3bd98e9c-2b91-467a-9c3d-96db05884b39" providerId="ADAL" clId="{558FDE43-D859-4F3A-B98C-65027A319DD7}" dt="2021-03-08T15:25:09.549" v="1434" actId="26606"/>
          <ac:picMkLst>
            <pc:docMk/>
            <pc:sldMk cId="2218742662" sldId="266"/>
            <ac:picMk id="5" creationId="{AF8C20F0-FE6E-4BC2-A82D-2BC891545C98}"/>
          </ac:picMkLst>
        </pc:picChg>
      </pc:sldChg>
      <pc:sldChg chg="addSp modSp new mod">
        <pc:chgData name="Margaret Barton" userId="3bd98e9c-2b91-467a-9c3d-96db05884b39" providerId="ADAL" clId="{558FDE43-D859-4F3A-B98C-65027A319DD7}" dt="2021-03-08T15:29:13.987" v="1446" actId="1076"/>
        <pc:sldMkLst>
          <pc:docMk/>
          <pc:sldMk cId="1803235786" sldId="267"/>
        </pc:sldMkLst>
        <pc:picChg chg="add mod">
          <ac:chgData name="Margaret Barton" userId="3bd98e9c-2b91-467a-9c3d-96db05884b39" providerId="ADAL" clId="{558FDE43-D859-4F3A-B98C-65027A319DD7}" dt="2021-03-08T15:29:13.987" v="1446" actId="1076"/>
          <ac:picMkLst>
            <pc:docMk/>
            <pc:sldMk cId="1803235786" sldId="267"/>
            <ac:picMk id="3" creationId="{B56197B0-87BA-4B24-8341-F23BFB097F32}"/>
          </ac:picMkLst>
        </pc:picChg>
      </pc:sldChg>
      <pc:sldChg chg="addSp modSp new mod setBg">
        <pc:chgData name="Margaret Barton" userId="3bd98e9c-2b91-467a-9c3d-96db05884b39" providerId="ADAL" clId="{558FDE43-D859-4F3A-B98C-65027A319DD7}" dt="2021-03-08T15:38:34.285" v="1894" actId="20577"/>
        <pc:sldMkLst>
          <pc:docMk/>
          <pc:sldMk cId="2468763148" sldId="268"/>
        </pc:sldMkLst>
        <pc:spChg chg="mod">
          <ac:chgData name="Margaret Barton" userId="3bd98e9c-2b91-467a-9c3d-96db05884b39" providerId="ADAL" clId="{558FDE43-D859-4F3A-B98C-65027A319DD7}" dt="2021-03-08T15:37:56.918" v="1879" actId="14100"/>
          <ac:spMkLst>
            <pc:docMk/>
            <pc:sldMk cId="2468763148" sldId="268"/>
            <ac:spMk id="2" creationId="{6AD9D977-5568-416D-8909-17B8A7E06B8E}"/>
          </ac:spMkLst>
        </pc:spChg>
        <pc:spChg chg="mod">
          <ac:chgData name="Margaret Barton" userId="3bd98e9c-2b91-467a-9c3d-96db05884b39" providerId="ADAL" clId="{558FDE43-D859-4F3A-B98C-65027A319DD7}" dt="2021-03-08T15:38:34.285" v="1894" actId="20577"/>
          <ac:spMkLst>
            <pc:docMk/>
            <pc:sldMk cId="2468763148" sldId="268"/>
            <ac:spMk id="3" creationId="{CC44D569-4DF3-404D-B2B0-65A8EC354360}"/>
          </ac:spMkLst>
        </pc:spChg>
        <pc:spChg chg="add">
          <ac:chgData name="Margaret Barton" userId="3bd98e9c-2b91-467a-9c3d-96db05884b39" providerId="ADAL" clId="{558FDE43-D859-4F3A-B98C-65027A319DD7}" dt="2021-03-08T15:37:31.596" v="1875" actId="26606"/>
          <ac:spMkLst>
            <pc:docMk/>
            <pc:sldMk cId="2468763148" sldId="268"/>
            <ac:spMk id="10" creationId="{E491B121-12B5-4977-A064-636AB0B9B0BD}"/>
          </ac:spMkLst>
        </pc:spChg>
        <pc:spChg chg="add">
          <ac:chgData name="Margaret Barton" userId="3bd98e9c-2b91-467a-9c3d-96db05884b39" providerId="ADAL" clId="{558FDE43-D859-4F3A-B98C-65027A319DD7}" dt="2021-03-08T15:37:31.596" v="1875" actId="26606"/>
          <ac:spMkLst>
            <pc:docMk/>
            <pc:sldMk cId="2468763148" sldId="268"/>
            <ac:spMk id="12" creationId="{2ED05F70-AB3E-4472-B26B-EFE6A5A59BC8}"/>
          </ac:spMkLst>
        </pc:spChg>
        <pc:spChg chg="add">
          <ac:chgData name="Margaret Barton" userId="3bd98e9c-2b91-467a-9c3d-96db05884b39" providerId="ADAL" clId="{558FDE43-D859-4F3A-B98C-65027A319DD7}" dt="2021-03-08T15:37:31.596" v="1875" actId="26606"/>
          <ac:spMkLst>
            <pc:docMk/>
            <pc:sldMk cId="2468763148" sldId="268"/>
            <ac:spMk id="14" creationId="{21F6BE39-9E37-45F0-B10C-92305CFB7C77}"/>
          </ac:spMkLst>
        </pc:spChg>
        <pc:picChg chg="add mod">
          <ac:chgData name="Margaret Barton" userId="3bd98e9c-2b91-467a-9c3d-96db05884b39" providerId="ADAL" clId="{558FDE43-D859-4F3A-B98C-65027A319DD7}" dt="2021-03-08T15:37:41.459" v="1877" actId="1076"/>
          <ac:picMkLst>
            <pc:docMk/>
            <pc:sldMk cId="2468763148" sldId="268"/>
            <ac:picMk id="5" creationId="{E93BAD2E-8EC5-4806-8E33-3E95E19DA932}"/>
          </ac:picMkLst>
        </pc:picChg>
      </pc:sldChg>
      <pc:sldChg chg="new del">
        <pc:chgData name="Margaret Barton" userId="3bd98e9c-2b91-467a-9c3d-96db05884b39" providerId="ADAL" clId="{558FDE43-D859-4F3A-B98C-65027A319DD7}" dt="2021-03-09T16:05:55.455" v="1930" actId="680"/>
        <pc:sldMkLst>
          <pc:docMk/>
          <pc:sldMk cId="116891909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6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27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48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8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9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3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L4h8hvOl5Q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2C9DCDC7-A0DC-459E-BC2F-6476B48BF5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09" r="1" b="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718B1-0620-4EEF-8101-47F4A706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867878"/>
            <a:ext cx="4127635" cy="2828223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S5 Teaching As a Vocation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0AE86-6A91-48A4-85FA-9A007C6BA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1980"/>
            <a:ext cx="4048126" cy="97215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Catholic Education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7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all, clothing, person&#10;&#10;Description automatically generated">
            <a:extLst>
              <a:ext uri="{FF2B5EF4-FFF2-40B4-BE49-F238E27FC236}">
                <a16:creationId xmlns:a16="http://schemas.microsoft.com/office/drawing/2014/main" id="{E19A851E-FCFC-47B6-B661-39A44A81E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8E1F46-3BC7-46D2-952D-B2B5C333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2561-84DC-4EC8-8F90-2386B252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4777379"/>
            <a:ext cx="8915399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Write an extended response explaining why teaching is a vocation.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5752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9D977-5568-416D-8909-17B8A7E0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11022334" cy="980494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Are you interested in a career in teaching?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D569-4DF3-404D-B2B0-65A8EC35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625600"/>
            <a:ext cx="6574535" cy="4430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Think about all the aspects about teaching that you have considered since S3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unique benefits of being a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skills and qualities needed by a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contribution you can make teaching in a Catholic 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Teaching is a vocational pathway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93BAD2E-8EC5-4806-8E33-3E95E19D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3" y="2253346"/>
            <a:ext cx="3981455" cy="2643773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78DA-13C5-44C2-80A4-D8F620BB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A Teaching Career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97463-F065-4EF2-81DC-801788D4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Now is the time to start thinking ahead as you will be making your UCAS applications in the near future.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 would help you get accepted on to a teacher training course?</a:t>
            </a:r>
          </a:p>
          <a:p>
            <a:endParaRPr lang="en-US" b="1" dirty="0"/>
          </a:p>
          <a:p>
            <a:r>
              <a:rPr lang="en-US" i="1" dirty="0"/>
              <a:t>Talk to your Guidance Teacher about getting a placement in one of your school’s associated primaries.</a:t>
            </a:r>
          </a:p>
          <a:p>
            <a:r>
              <a:rPr lang="en-US" i="1" dirty="0"/>
              <a:t>Think about undertaking the Caritas Award in sixth year.</a:t>
            </a:r>
          </a:p>
          <a:p>
            <a:r>
              <a:rPr lang="en-US" i="1" dirty="0"/>
              <a:t>Research how you can be awarded the Catholic Teacher Certificate.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What else could you do to prepare for teaching?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777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83016-EEFD-47BC-9A0F-B9E8E1AD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Pray together: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A2DD2-8107-4091-95AC-0C126A27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pPr marL="0" indent="0" rtl="0">
              <a:lnSpc>
                <a:spcPct val="90000"/>
              </a:lnSpc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Loving God, you speak to us through all of life. </a:t>
            </a:r>
          </a:p>
          <a:p>
            <a:pPr marL="0" indent="0" rtl="0">
              <a:lnSpc>
                <a:spcPct val="90000"/>
              </a:lnSpc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Help me to trust you and to trust that what you desire for me lies in the deepest part of my heart. </a:t>
            </a:r>
          </a:p>
          <a:p>
            <a:pPr marL="0" indent="0" rtl="0">
              <a:lnSpc>
                <a:spcPct val="90000"/>
              </a:lnSpc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And, what you desire is that which allows me to grow and to be the person you created me to be - fully human and fully alive. </a:t>
            </a:r>
          </a:p>
          <a:p>
            <a:pPr marL="0" indent="0" rtl="0">
              <a:lnSpc>
                <a:spcPct val="90000"/>
              </a:lnSpc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May I always </a:t>
            </a:r>
            <a:r>
              <a:rPr lang="en-US" b="0" i="0" dirty="0" err="1">
                <a:effectLst/>
                <a:latin typeface="Calibri" panose="020F0502020204030204" pitchFamily="34" charset="0"/>
              </a:rPr>
              <a:t>centre</a:t>
            </a:r>
            <a:r>
              <a:rPr lang="en-US" b="0" i="0" dirty="0">
                <a:effectLst/>
                <a:latin typeface="Calibri" panose="020F0502020204030204" pitchFamily="34" charset="0"/>
              </a:rPr>
              <a:t> my life on you and hear joyfully your call to be your companion. </a:t>
            </a:r>
          </a:p>
          <a:p>
            <a:pPr marL="0" indent="0" rtl="0">
              <a:lnSpc>
                <a:spcPct val="90000"/>
              </a:lnSpc>
              <a:buNone/>
            </a:pPr>
            <a:r>
              <a:rPr lang="en-US" b="0" i="0" dirty="0">
                <a:effectLst/>
                <a:latin typeface="Calibri" panose="020F0502020204030204" pitchFamily="34" charset="0"/>
              </a:rPr>
              <a:t>Help me to follow my desire to live my life as best I can and to serve others with the special gifts you have given me.   </a:t>
            </a:r>
          </a:p>
          <a:p>
            <a:pPr marL="0" indent="0" rtl="0">
              <a:lnSpc>
                <a:spcPct val="90000"/>
              </a:lnSpc>
              <a:buNone/>
            </a:pPr>
            <a:r>
              <a:rPr lang="en-US" b="0" i="1" dirty="0">
                <a:effectLst/>
                <a:latin typeface="Calibri" panose="020F0502020204030204" pitchFamily="34" charset="0"/>
              </a:rPr>
              <a:t>Amen.</a:t>
            </a:r>
            <a:endParaRPr lang="en-US" b="0" i="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pic>
        <p:nvPicPr>
          <p:cNvPr id="11" name="Picture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FE7ED31-4C47-4865-ABEB-F11C5F59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52" y="2936241"/>
            <a:ext cx="2873159" cy="17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7ACF-DCE9-4D56-8B81-20C81952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Teaching as a Vocation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E2BD-C2CC-4C94-AF74-6654EA2B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In fourth year, you considered what teaching in a Catholic School is like.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In fifth year, you will consider teaching as a vocation.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84173959-D375-4E14-B5E0-4F98EDC0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52" y="3042515"/>
            <a:ext cx="2873159" cy="19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254AD6-DC8C-47E9-8117-9945FF2C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43" y="750570"/>
            <a:ext cx="7128238" cy="399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393BD4-B4A1-47E5-A1A1-E50E8DA01F6A}"/>
              </a:ext>
            </a:extLst>
          </p:cNvPr>
          <p:cNvSpPr txBox="1"/>
          <p:nvPr/>
        </p:nvSpPr>
        <p:spPr>
          <a:xfrm>
            <a:off x="3149600" y="5466080"/>
            <a:ext cx="704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/>
              <a:t>Remember - </a:t>
            </a:r>
            <a:r>
              <a:rPr lang="en-US" sz="1800"/>
              <a:t>Vocation</a:t>
            </a:r>
            <a:r>
              <a:rPr lang="en-US" sz="1800" b="1"/>
              <a:t> </a:t>
            </a:r>
            <a:r>
              <a:rPr lang="en-US" sz="1800">
                <a:latin typeface="+mj-lt"/>
              </a:rPr>
              <a:t>means </a:t>
            </a:r>
            <a:r>
              <a:rPr lang="en-US" sz="1800" b="0" i="0">
                <a:effectLst/>
                <a:latin typeface="+mj-lt"/>
              </a:rPr>
              <a:t>an occupation to which a person is especially drawn to or for which they are suited.</a:t>
            </a: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59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BD9C5-6D2A-4832-A34C-A1C6D384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 dirty="0"/>
              <a:t>Being A Teacher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D5F2-1BBC-4C59-92A7-2B531C855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584960"/>
            <a:ext cx="6574535" cy="4471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0" i="0" dirty="0">
                <a:effectLst/>
                <a:latin typeface="akzidenz-grotesk"/>
              </a:rPr>
              <a:t>As a teacher, you get the chance to inspire young people and use your skills and talents to give something back to society.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akzidenz-grotesk"/>
              </a:rPr>
              <a:t>You are pivotal in</a:t>
            </a:r>
            <a:r>
              <a:rPr lang="en-US" sz="2000" b="0" i="0" dirty="0">
                <a:effectLst/>
                <a:latin typeface="akzidenz-grotesk"/>
              </a:rPr>
              <a:t> making sure every pupil in your class has the same access to a good quality education and the opportunity to succeed.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akzidenz-grotesk"/>
              </a:rPr>
              <a:t>It’s a</a:t>
            </a:r>
            <a:r>
              <a:rPr lang="en-US" sz="2000" b="0" i="0" dirty="0">
                <a:effectLst/>
                <a:latin typeface="akzidenz-grotesk"/>
              </a:rPr>
              <a:t> career that offers so many unique benefits and allows you to inspire and enthuse students about the subject(s) you love.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akzidenz-grotesk"/>
              </a:rPr>
              <a:t>Teaching allows you to put your faith into action as you encourage young people to learn about religion, values and morals.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AF8C20F0-FE6E-4BC2-A82D-2BC891545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2085489"/>
            <a:ext cx="3981455" cy="2366981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FDDE-5256-4F49-9FAD-C300D458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751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words of the prayer – The Beatitudes for Teachers.</a:t>
            </a:r>
            <a:b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telling you about the vocation of the teacher?</a:t>
            </a:r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687DC-E396-4011-944E-F0B6F1A9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1625"/>
            <a:ext cx="8915400" cy="46622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you who are called to teach, for you walk in the footsteps of the Master.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you who sow peace and harmony in the staffroom, yours will be the joy of the Lord.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you who plant seeds of hope in youthful hearts, for you will inherit the dawn.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you who are sensitive to the cries of youth today, for they yearn for the coming of the Kingdom.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you when you anguish now because your students are difficult, for one day they will thank you for your loving concern.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you when efficiency is moderated by compassion and empathy, for the deeper secret of education is yours.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you when you reach out to me in your students, for you will surely find me and rejoice.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Blessed are you who lead young people in the paths of justice and peace, for you will shine like stars for all eternity.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62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7987-B689-40FF-B448-77B600A8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Jesus Our Teacher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D7CE75-D5B3-4BCB-A823-83AA05AE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In what ways can the Jesus Our Teacher icon inspire you in your vocation to be a teacher?  You will need to reflect on the message that is laid out in this icon.</a:t>
            </a:r>
          </a:p>
        </p:txBody>
      </p:sp>
      <p:pic>
        <p:nvPicPr>
          <p:cNvPr id="5" name="Content Placeholder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96EBFCC5-780E-41C3-8884-B83E4A1CF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4590" b="1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9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A4FE-1136-4703-AA54-BC8B9436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666210"/>
          </a:xfrm>
        </p:spPr>
        <p:txBody>
          <a:bodyPr>
            <a:normAutofit/>
          </a:bodyPr>
          <a:lstStyle/>
          <a:p>
            <a:r>
              <a:rPr lang="en-US" sz="2800" dirty="0"/>
              <a:t>Guidance in scripture.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EC28-6493-43CE-8267-AD6112C4E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1290320"/>
            <a:ext cx="4140772" cy="51917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tx1"/>
                </a:solidFill>
                <a:latin typeface="Abadi" panose="020B0604020104020204" pitchFamily="34" charset="0"/>
              </a:rPr>
              <a:t>Each group should look at a different scripture passage. What encouragement and guidance is this scripture passage giving you about being a teacher?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Proverbs 9:9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Proverbs 22:6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Luke 6:40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Romans 12:6-8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 Corinthians 12:28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Ephesians 4:11-13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2 Timothy 3:16-17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Titus 2:7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" name="Picture 4" descr="A book on a table&#10;&#10;Description automatically generated with medium confidence">
            <a:extLst>
              <a:ext uri="{FF2B5EF4-FFF2-40B4-BE49-F238E27FC236}">
                <a16:creationId xmlns:a16="http://schemas.microsoft.com/office/drawing/2014/main" id="{AA8E8235-F9EB-4B7D-96DB-7C1E3F9B2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r="23737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2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6DC3-7B88-4A4E-A935-17F97B45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Watch and reflect on this clip where teachers explain why they enjoy and are fulfilled teaching in a Catholic school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4" name="Online Media 3" title="APHTA Recruitment Teachers Extended version">
            <a:hlinkClick r:id="" action="ppaction://media"/>
            <a:extLst>
              <a:ext uri="{FF2B5EF4-FFF2-40B4-BE49-F238E27FC236}">
                <a16:creationId xmlns:a16="http://schemas.microsoft.com/office/drawing/2014/main" id="{FE1E9AD4-B6BA-48C3-85F0-E9F8FEC5FBF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03638" y="2133600"/>
            <a:ext cx="66865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6197B0-87BA-4B24-8341-F23BFB097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1446556"/>
            <a:ext cx="5008879" cy="41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57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129</TotalTime>
  <Words>736</Words>
  <Application>Microsoft Office PowerPoint</Application>
  <PresentationFormat>Widescreen</PresentationFormat>
  <Paragraphs>64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Abadi</vt:lpstr>
      <vt:lpstr>akzidenz-grotesk</vt:lpstr>
      <vt:lpstr>Arial</vt:lpstr>
      <vt:lpstr>Calibri</vt:lpstr>
      <vt:lpstr>Century Gothic</vt:lpstr>
      <vt:lpstr>Consolas</vt:lpstr>
      <vt:lpstr>Wingdings</vt:lpstr>
      <vt:lpstr>Wingdings 3</vt:lpstr>
      <vt:lpstr>Wisp</vt:lpstr>
      <vt:lpstr>S5 Teaching As a Vocation</vt:lpstr>
      <vt:lpstr>Teaching as a Vocation</vt:lpstr>
      <vt:lpstr>PowerPoint Presentation</vt:lpstr>
      <vt:lpstr>Being A Teacher</vt:lpstr>
      <vt:lpstr>Look at the words of the prayer – The Beatitudes for Teachers. What is it telling you about the vocation of the teacher?</vt:lpstr>
      <vt:lpstr>Jesus Our Teacher </vt:lpstr>
      <vt:lpstr>Guidance in scripture.</vt:lpstr>
      <vt:lpstr>Watch and reflect on this clip where teachers explain why they enjoy and are fulfilled teaching in a Catholic school.</vt:lpstr>
      <vt:lpstr>PowerPoint Presentation</vt:lpstr>
      <vt:lpstr>Activity</vt:lpstr>
      <vt:lpstr>Are you interested in a career in teaching?</vt:lpstr>
      <vt:lpstr>Preparing for A Teaching Career </vt:lpstr>
      <vt:lpstr>Pray together: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S5 Teaching As a Vocation</dc:title>
  <dc:creator>Margaret Barton</dc:creator>
  <cp:lastModifiedBy>Margaret Barton</cp:lastModifiedBy>
  <cp:revision>2</cp:revision>
  <dcterms:created xsi:type="dcterms:W3CDTF">2021-03-01T16:07:55Z</dcterms:created>
  <dcterms:modified xsi:type="dcterms:W3CDTF">2021-03-09T16:06:22Z</dcterms:modified>
</cp:coreProperties>
</file>