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67" r:id="rId5"/>
    <p:sldId id="258" r:id="rId6"/>
    <p:sldId id="260" r:id="rId7"/>
    <p:sldId id="262" r:id="rId8"/>
    <p:sldId id="263" r:id="rId9"/>
    <p:sldId id="270" r:id="rId10"/>
    <p:sldId id="269" r:id="rId11"/>
    <p:sldId id="268" r:id="rId12"/>
    <p:sldId id="261" r:id="rId13"/>
    <p:sldId id="266"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8F2BE-9404-4D4F-9F7B-35505694E477}" v="2" dt="2021-10-01T14:40:19.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sorterViewPr>
    <p:cViewPr>
      <p:scale>
        <a:sx n="100" d="100"/>
        <a:sy n="100" d="100"/>
      </p:scale>
      <p:origin x="0" y="-1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Barton" userId="3bd98e9c-2b91-467a-9c3d-96db05884b39" providerId="ADAL" clId="{9E38F2BE-9404-4D4F-9F7B-35505694E477}"/>
    <pc:docChg chg="custSel addSld modSld">
      <pc:chgData name="Margaret Barton" userId="3bd98e9c-2b91-467a-9c3d-96db05884b39" providerId="ADAL" clId="{9E38F2BE-9404-4D4F-9F7B-35505694E477}" dt="2021-10-01T14:43:01.545" v="187" actId="255"/>
      <pc:docMkLst>
        <pc:docMk/>
      </pc:docMkLst>
      <pc:sldChg chg="addSp modSp new mod setBg">
        <pc:chgData name="Margaret Barton" userId="3bd98e9c-2b91-467a-9c3d-96db05884b39" providerId="ADAL" clId="{9E38F2BE-9404-4D4F-9F7B-35505694E477}" dt="2021-10-01T14:43:01.545" v="187" actId="255"/>
        <pc:sldMkLst>
          <pc:docMk/>
          <pc:sldMk cId="355108430" sldId="270"/>
        </pc:sldMkLst>
        <pc:spChg chg="mod">
          <ac:chgData name="Margaret Barton" userId="3bd98e9c-2b91-467a-9c3d-96db05884b39" providerId="ADAL" clId="{9E38F2BE-9404-4D4F-9F7B-35505694E477}" dt="2021-10-01T14:40:36.611" v="176" actId="26606"/>
          <ac:spMkLst>
            <pc:docMk/>
            <pc:sldMk cId="355108430" sldId="270"/>
            <ac:spMk id="2" creationId="{958F80BA-4FFB-4E60-9F78-6BD491DD70F7}"/>
          </ac:spMkLst>
        </pc:spChg>
        <pc:spChg chg="mod">
          <ac:chgData name="Margaret Barton" userId="3bd98e9c-2b91-467a-9c3d-96db05884b39" providerId="ADAL" clId="{9E38F2BE-9404-4D4F-9F7B-35505694E477}" dt="2021-10-01T14:43:01.545" v="187" actId="255"/>
          <ac:spMkLst>
            <pc:docMk/>
            <pc:sldMk cId="355108430" sldId="270"/>
            <ac:spMk id="3" creationId="{D986F8A2-1A2F-4318-B27F-C584FB410D59}"/>
          </ac:spMkLst>
        </pc:spChg>
        <pc:picChg chg="add mod">
          <ac:chgData name="Margaret Barton" userId="3bd98e9c-2b91-467a-9c3d-96db05884b39" providerId="ADAL" clId="{9E38F2BE-9404-4D4F-9F7B-35505694E477}" dt="2021-10-01T14:42:06.650" v="183" actId="14100"/>
          <ac:picMkLst>
            <pc:docMk/>
            <pc:sldMk cId="355108430" sldId="270"/>
            <ac:picMk id="5" creationId="{823E1CC6-04CE-4AE6-B97F-C2F7256D53BA}"/>
          </ac:picMkLst>
        </pc:picChg>
      </pc:sldChg>
    </pc:docChg>
  </pc:docChgLst>
  <pc:docChgLst>
    <pc:chgData name="Margaret Barton" userId="3bd98e9c-2b91-467a-9c3d-96db05884b39" providerId="ADAL" clId="{9868CF69-B54A-4697-A3EA-D55FD262DF61}"/>
    <pc:docChg chg="undo custSel modSld">
      <pc:chgData name="Margaret Barton" userId="3bd98e9c-2b91-467a-9c3d-96db05884b39" providerId="ADAL" clId="{9868CF69-B54A-4697-A3EA-D55FD262DF61}" dt="2021-05-17T14:21:40.740" v="313" actId="27636"/>
      <pc:docMkLst>
        <pc:docMk/>
      </pc:docMkLst>
      <pc:sldChg chg="modSp mod">
        <pc:chgData name="Margaret Barton" userId="3bd98e9c-2b91-467a-9c3d-96db05884b39" providerId="ADAL" clId="{9868CF69-B54A-4697-A3EA-D55FD262DF61}" dt="2021-05-17T14:21:40.740" v="313" actId="27636"/>
        <pc:sldMkLst>
          <pc:docMk/>
          <pc:sldMk cId="2008680353" sldId="261"/>
        </pc:sldMkLst>
        <pc:spChg chg="mod">
          <ac:chgData name="Margaret Barton" userId="3bd98e9c-2b91-467a-9c3d-96db05884b39" providerId="ADAL" clId="{9868CF69-B54A-4697-A3EA-D55FD262DF61}" dt="2021-05-17T14:21:40.740" v="313" actId="27636"/>
          <ac:spMkLst>
            <pc:docMk/>
            <pc:sldMk cId="2008680353" sldId="261"/>
            <ac:spMk id="2" creationId="{CC058B8E-216E-4773-9E90-46FE486F2CDE}"/>
          </ac:spMkLst>
        </pc:spChg>
        <pc:spChg chg="mod">
          <ac:chgData name="Margaret Barton" userId="3bd98e9c-2b91-467a-9c3d-96db05884b39" providerId="ADAL" clId="{9868CF69-B54A-4697-A3EA-D55FD262DF61}" dt="2021-05-17T14:21:22.918" v="309" actId="20577"/>
          <ac:spMkLst>
            <pc:docMk/>
            <pc:sldMk cId="2008680353" sldId="261"/>
            <ac:spMk id="3" creationId="{7E84011C-5DDA-485E-A6C1-93BDC7A30579}"/>
          </ac:spMkLst>
        </pc:spChg>
      </pc:sldChg>
    </pc:docChg>
  </pc:docChgLst>
  <pc:docChgLst>
    <pc:chgData name="Margaret Barton" userId="3bd98e9c-2b91-467a-9c3d-96db05884b39" providerId="ADAL" clId="{022E0A9D-BACD-455F-99A9-ADB244E65A13}"/>
    <pc:docChg chg="undo custSel addSld delSld modSld sldOrd">
      <pc:chgData name="Margaret Barton" userId="3bd98e9c-2b91-467a-9c3d-96db05884b39" providerId="ADAL" clId="{022E0A9D-BACD-455F-99A9-ADB244E65A13}" dt="2021-04-19T16:19:35.897" v="2041" actId="20577"/>
      <pc:docMkLst>
        <pc:docMk/>
      </pc:docMkLst>
      <pc:sldChg chg="modSp mod">
        <pc:chgData name="Margaret Barton" userId="3bd98e9c-2b91-467a-9c3d-96db05884b39" providerId="ADAL" clId="{022E0A9D-BACD-455F-99A9-ADB244E65A13}" dt="2021-04-19T08:49:53.959" v="959" actId="20577"/>
        <pc:sldMkLst>
          <pc:docMk/>
          <pc:sldMk cId="2166708812" sldId="257"/>
        </pc:sldMkLst>
        <pc:spChg chg="mod">
          <ac:chgData name="Margaret Barton" userId="3bd98e9c-2b91-467a-9c3d-96db05884b39" providerId="ADAL" clId="{022E0A9D-BACD-455F-99A9-ADB244E65A13}" dt="2021-04-19T08:49:53.959" v="959" actId="20577"/>
          <ac:spMkLst>
            <pc:docMk/>
            <pc:sldMk cId="2166708812" sldId="257"/>
            <ac:spMk id="3" creationId="{19BB5ECA-4894-4421-B20D-2BE072641211}"/>
          </ac:spMkLst>
        </pc:spChg>
      </pc:sldChg>
      <pc:sldChg chg="delSp modSp mod">
        <pc:chgData name="Margaret Barton" userId="3bd98e9c-2b91-467a-9c3d-96db05884b39" providerId="ADAL" clId="{022E0A9D-BACD-455F-99A9-ADB244E65A13}" dt="2021-04-07T15:27:00.924" v="289" actId="14100"/>
        <pc:sldMkLst>
          <pc:docMk/>
          <pc:sldMk cId="3085560586" sldId="258"/>
        </pc:sldMkLst>
        <pc:spChg chg="mod">
          <ac:chgData name="Margaret Barton" userId="3bd98e9c-2b91-467a-9c3d-96db05884b39" providerId="ADAL" clId="{022E0A9D-BACD-455F-99A9-ADB244E65A13}" dt="2021-04-07T15:27:00.924" v="289" actId="14100"/>
          <ac:spMkLst>
            <pc:docMk/>
            <pc:sldMk cId="3085560586" sldId="258"/>
            <ac:spMk id="2" creationId="{6AA7AB38-7112-419A-A2CD-9A7F80C3ECA8}"/>
          </ac:spMkLst>
        </pc:spChg>
        <pc:spChg chg="mod">
          <ac:chgData name="Margaret Barton" userId="3bd98e9c-2b91-467a-9c3d-96db05884b39" providerId="ADAL" clId="{022E0A9D-BACD-455F-99A9-ADB244E65A13}" dt="2021-04-07T15:26:55.546" v="288" actId="14100"/>
          <ac:spMkLst>
            <pc:docMk/>
            <pc:sldMk cId="3085560586" sldId="258"/>
            <ac:spMk id="9" creationId="{2C1E4B44-1865-4F8B-86CD-632F3C779B13}"/>
          </ac:spMkLst>
        </pc:spChg>
        <pc:spChg chg="del">
          <ac:chgData name="Margaret Barton" userId="3bd98e9c-2b91-467a-9c3d-96db05884b39" providerId="ADAL" clId="{022E0A9D-BACD-455F-99A9-ADB244E65A13}" dt="2021-04-07T15:25:22.138" v="271" actId="26606"/>
          <ac:spMkLst>
            <pc:docMk/>
            <pc:sldMk cId="3085560586" sldId="258"/>
            <ac:spMk id="12" creationId="{93262980-E907-4930-9E6E-3DC2025CE757}"/>
          </ac:spMkLst>
        </pc:spChg>
        <pc:spChg chg="del">
          <ac:chgData name="Margaret Barton" userId="3bd98e9c-2b91-467a-9c3d-96db05884b39" providerId="ADAL" clId="{022E0A9D-BACD-455F-99A9-ADB244E65A13}" dt="2021-04-07T15:25:22.138" v="271" actId="26606"/>
          <ac:spMkLst>
            <pc:docMk/>
            <pc:sldMk cId="3085560586" sldId="258"/>
            <ac:spMk id="14" creationId="{AFD53EBD-B361-45AD-8ABF-9270B20B4AFE}"/>
          </ac:spMkLst>
        </pc:spChg>
        <pc:spChg chg="del">
          <ac:chgData name="Margaret Barton" userId="3bd98e9c-2b91-467a-9c3d-96db05884b39" providerId="ADAL" clId="{022E0A9D-BACD-455F-99A9-ADB244E65A13}" dt="2021-04-07T15:25:22.138" v="271" actId="26606"/>
          <ac:spMkLst>
            <pc:docMk/>
            <pc:sldMk cId="3085560586" sldId="258"/>
            <ac:spMk id="16" creationId="{DA1A4CE7-6399-4B37-ACE2-CFC4B4077B51}"/>
          </ac:spMkLst>
        </pc:spChg>
        <pc:picChg chg="mod">
          <ac:chgData name="Margaret Barton" userId="3bd98e9c-2b91-467a-9c3d-96db05884b39" providerId="ADAL" clId="{022E0A9D-BACD-455F-99A9-ADB244E65A13}" dt="2021-04-07T15:25:22.138" v="271" actId="26606"/>
          <ac:picMkLst>
            <pc:docMk/>
            <pc:sldMk cId="3085560586" sldId="258"/>
            <ac:picMk id="5" creationId="{DBE7D362-F9AA-4E54-A67F-BC7D4CFAA2A0}"/>
          </ac:picMkLst>
        </pc:picChg>
      </pc:sldChg>
      <pc:sldChg chg="modSp del mod">
        <pc:chgData name="Margaret Barton" userId="3bd98e9c-2b91-467a-9c3d-96db05884b39" providerId="ADAL" clId="{022E0A9D-BACD-455F-99A9-ADB244E65A13}" dt="2021-04-19T15:45:42.044" v="1208" actId="47"/>
        <pc:sldMkLst>
          <pc:docMk/>
          <pc:sldMk cId="3079839670" sldId="259"/>
        </pc:sldMkLst>
        <pc:spChg chg="mod">
          <ac:chgData name="Margaret Barton" userId="3bd98e9c-2b91-467a-9c3d-96db05884b39" providerId="ADAL" clId="{022E0A9D-BACD-455F-99A9-ADB244E65A13}" dt="2021-04-07T15:01:30.232" v="39" actId="20577"/>
          <ac:spMkLst>
            <pc:docMk/>
            <pc:sldMk cId="3079839670" sldId="259"/>
            <ac:spMk id="2" creationId="{E3A28ADF-3B19-46A9-BF4A-3ED6A18B94D5}"/>
          </ac:spMkLst>
        </pc:spChg>
        <pc:spChg chg="mod">
          <ac:chgData name="Margaret Barton" userId="3bd98e9c-2b91-467a-9c3d-96db05884b39" providerId="ADAL" clId="{022E0A9D-BACD-455F-99A9-ADB244E65A13}" dt="2021-04-07T15:00:55.041" v="24"/>
          <ac:spMkLst>
            <pc:docMk/>
            <pc:sldMk cId="3079839670" sldId="259"/>
            <ac:spMk id="3" creationId="{45B57579-F063-4A60-AF4F-B37CF39D0761}"/>
          </ac:spMkLst>
        </pc:spChg>
      </pc:sldChg>
      <pc:sldChg chg="addSp delSp modSp new mod setBg">
        <pc:chgData name="Margaret Barton" userId="3bd98e9c-2b91-467a-9c3d-96db05884b39" providerId="ADAL" clId="{022E0A9D-BACD-455F-99A9-ADB244E65A13}" dt="2021-04-19T09:39:09.010" v="982" actId="1076"/>
        <pc:sldMkLst>
          <pc:docMk/>
          <pc:sldMk cId="545924452" sldId="260"/>
        </pc:sldMkLst>
        <pc:spChg chg="mod">
          <ac:chgData name="Margaret Barton" userId="3bd98e9c-2b91-467a-9c3d-96db05884b39" providerId="ADAL" clId="{022E0A9D-BACD-455F-99A9-ADB244E65A13}" dt="2021-04-19T09:38:35.611" v="978" actId="26606"/>
          <ac:spMkLst>
            <pc:docMk/>
            <pc:sldMk cId="545924452" sldId="260"/>
            <ac:spMk id="2" creationId="{2202FA77-7139-4230-97B5-779AB9BB4B2F}"/>
          </ac:spMkLst>
        </pc:spChg>
        <pc:spChg chg="mod">
          <ac:chgData name="Margaret Barton" userId="3bd98e9c-2b91-467a-9c3d-96db05884b39" providerId="ADAL" clId="{022E0A9D-BACD-455F-99A9-ADB244E65A13}" dt="2021-04-19T09:38:51.790" v="981" actId="255"/>
          <ac:spMkLst>
            <pc:docMk/>
            <pc:sldMk cId="545924452" sldId="260"/>
            <ac:spMk id="3" creationId="{7FB4C2B5-57F4-4D17-8A98-B7B40BD4E3F9}"/>
          </ac:spMkLst>
        </pc:spChg>
        <pc:spChg chg="add del">
          <ac:chgData name="Margaret Barton" userId="3bd98e9c-2b91-467a-9c3d-96db05884b39" providerId="ADAL" clId="{022E0A9D-BACD-455F-99A9-ADB244E65A13}" dt="2021-04-19T09:38:35.611" v="978" actId="26606"/>
          <ac:spMkLst>
            <pc:docMk/>
            <pc:sldMk cId="545924452" sldId="260"/>
            <ac:spMk id="11" creationId="{2F21E579-4785-4A4E-8D09-42E5246D8E58}"/>
          </ac:spMkLst>
        </pc:spChg>
        <pc:spChg chg="add del">
          <ac:chgData name="Margaret Barton" userId="3bd98e9c-2b91-467a-9c3d-96db05884b39" providerId="ADAL" clId="{022E0A9D-BACD-455F-99A9-ADB244E65A13}" dt="2021-04-19T09:38:35.611" v="978" actId="26606"/>
          <ac:spMkLst>
            <pc:docMk/>
            <pc:sldMk cId="545924452" sldId="260"/>
            <ac:spMk id="13" creationId="{3BE96D34-9D7C-4984-961D-7165FA21612E}"/>
          </ac:spMkLst>
        </pc:spChg>
        <pc:spChg chg="add del">
          <ac:chgData name="Margaret Barton" userId="3bd98e9c-2b91-467a-9c3d-96db05884b39" providerId="ADAL" clId="{022E0A9D-BACD-455F-99A9-ADB244E65A13}" dt="2021-04-19T09:38:35.611" v="978" actId="26606"/>
          <ac:spMkLst>
            <pc:docMk/>
            <pc:sldMk cId="545924452" sldId="260"/>
            <ac:spMk id="15" creationId="{C8DE1BEC-DAE3-43F4-8D9F-384C3D694130}"/>
          </ac:spMkLst>
        </pc:spChg>
        <pc:picChg chg="add del mod">
          <ac:chgData name="Margaret Barton" userId="3bd98e9c-2b91-467a-9c3d-96db05884b39" providerId="ADAL" clId="{022E0A9D-BACD-455F-99A9-ADB244E65A13}" dt="2021-04-19T09:16:25.516" v="969" actId="478"/>
          <ac:picMkLst>
            <pc:docMk/>
            <pc:sldMk cId="545924452" sldId="260"/>
            <ac:picMk id="5" creationId="{4E2578F2-DD60-4763-BF93-B945CDC3D06D}"/>
          </ac:picMkLst>
        </pc:picChg>
        <pc:picChg chg="add del mod">
          <ac:chgData name="Margaret Barton" userId="3bd98e9c-2b91-467a-9c3d-96db05884b39" providerId="ADAL" clId="{022E0A9D-BACD-455F-99A9-ADB244E65A13}" dt="2021-04-19T09:38:00.336" v="974" actId="478"/>
          <ac:picMkLst>
            <pc:docMk/>
            <pc:sldMk cId="545924452" sldId="260"/>
            <ac:picMk id="6" creationId="{BFDBB04E-C0BF-4DB7-A566-FAD17628021F}"/>
          </ac:picMkLst>
        </pc:picChg>
        <pc:picChg chg="add mod">
          <ac:chgData name="Margaret Barton" userId="3bd98e9c-2b91-467a-9c3d-96db05884b39" providerId="ADAL" clId="{022E0A9D-BACD-455F-99A9-ADB244E65A13}" dt="2021-04-19T09:39:09.010" v="982" actId="1076"/>
          <ac:picMkLst>
            <pc:docMk/>
            <pc:sldMk cId="545924452" sldId="260"/>
            <ac:picMk id="8" creationId="{A45F84C7-D3E4-4CDC-A22D-DEFDF5BD6C04}"/>
          </ac:picMkLst>
        </pc:picChg>
      </pc:sldChg>
      <pc:sldChg chg="modSp new mod">
        <pc:chgData name="Margaret Barton" userId="3bd98e9c-2b91-467a-9c3d-96db05884b39" providerId="ADAL" clId="{022E0A9D-BACD-455F-99A9-ADB244E65A13}" dt="2021-04-19T09:52:39.307" v="1125"/>
        <pc:sldMkLst>
          <pc:docMk/>
          <pc:sldMk cId="2008680353" sldId="261"/>
        </pc:sldMkLst>
        <pc:spChg chg="mod">
          <ac:chgData name="Margaret Barton" userId="3bd98e9c-2b91-467a-9c3d-96db05884b39" providerId="ADAL" clId="{022E0A9D-BACD-455F-99A9-ADB244E65A13}" dt="2021-04-07T15:18:23.005" v="195" actId="14100"/>
          <ac:spMkLst>
            <pc:docMk/>
            <pc:sldMk cId="2008680353" sldId="261"/>
            <ac:spMk id="2" creationId="{CC058B8E-216E-4773-9E90-46FE486F2CDE}"/>
          </ac:spMkLst>
        </pc:spChg>
        <pc:spChg chg="mod">
          <ac:chgData name="Margaret Barton" userId="3bd98e9c-2b91-467a-9c3d-96db05884b39" providerId="ADAL" clId="{022E0A9D-BACD-455F-99A9-ADB244E65A13}" dt="2021-04-19T09:52:39.307" v="1125"/>
          <ac:spMkLst>
            <pc:docMk/>
            <pc:sldMk cId="2008680353" sldId="261"/>
            <ac:spMk id="3" creationId="{7E84011C-5DDA-485E-A6C1-93BDC7A30579}"/>
          </ac:spMkLst>
        </pc:spChg>
      </pc:sldChg>
      <pc:sldChg chg="modSp new mod">
        <pc:chgData name="Margaret Barton" userId="3bd98e9c-2b91-467a-9c3d-96db05884b39" providerId="ADAL" clId="{022E0A9D-BACD-455F-99A9-ADB244E65A13}" dt="2021-04-07T15:48:45.272" v="778" actId="20577"/>
        <pc:sldMkLst>
          <pc:docMk/>
          <pc:sldMk cId="4226021482" sldId="262"/>
        </pc:sldMkLst>
        <pc:spChg chg="mod">
          <ac:chgData name="Margaret Barton" userId="3bd98e9c-2b91-467a-9c3d-96db05884b39" providerId="ADAL" clId="{022E0A9D-BACD-455F-99A9-ADB244E65A13}" dt="2021-04-07T15:27:43.133" v="323" actId="14100"/>
          <ac:spMkLst>
            <pc:docMk/>
            <pc:sldMk cId="4226021482" sldId="262"/>
            <ac:spMk id="2" creationId="{7C54942B-271F-41CE-90B5-FE7D433CC028}"/>
          </ac:spMkLst>
        </pc:spChg>
        <pc:spChg chg="mod">
          <ac:chgData name="Margaret Barton" userId="3bd98e9c-2b91-467a-9c3d-96db05884b39" providerId="ADAL" clId="{022E0A9D-BACD-455F-99A9-ADB244E65A13}" dt="2021-04-07T15:48:45.272" v="778" actId="20577"/>
          <ac:spMkLst>
            <pc:docMk/>
            <pc:sldMk cId="4226021482" sldId="262"/>
            <ac:spMk id="3" creationId="{0E0A4280-12E8-470F-A47C-63201C525830}"/>
          </ac:spMkLst>
        </pc:spChg>
      </pc:sldChg>
      <pc:sldChg chg="addSp modSp new mod setBg">
        <pc:chgData name="Margaret Barton" userId="3bd98e9c-2b91-467a-9c3d-96db05884b39" providerId="ADAL" clId="{022E0A9D-BACD-455F-99A9-ADB244E65A13}" dt="2021-04-19T09:05:02.568" v="968" actId="20577"/>
        <pc:sldMkLst>
          <pc:docMk/>
          <pc:sldMk cId="3197919714" sldId="263"/>
        </pc:sldMkLst>
        <pc:spChg chg="mod">
          <ac:chgData name="Margaret Barton" userId="3bd98e9c-2b91-467a-9c3d-96db05884b39" providerId="ADAL" clId="{022E0A9D-BACD-455F-99A9-ADB244E65A13}" dt="2021-04-07T16:24:13.976" v="909" actId="207"/>
          <ac:spMkLst>
            <pc:docMk/>
            <pc:sldMk cId="3197919714" sldId="263"/>
            <ac:spMk id="2" creationId="{A7291763-D7E6-4D9F-BA8C-76C9AEF0A05E}"/>
          </ac:spMkLst>
        </pc:spChg>
        <pc:spChg chg="mod">
          <ac:chgData name="Margaret Barton" userId="3bd98e9c-2b91-467a-9c3d-96db05884b39" providerId="ADAL" clId="{022E0A9D-BACD-455F-99A9-ADB244E65A13}" dt="2021-04-19T09:05:02.568" v="968" actId="20577"/>
          <ac:spMkLst>
            <pc:docMk/>
            <pc:sldMk cId="3197919714" sldId="263"/>
            <ac:spMk id="3" creationId="{C6FEB165-2CB0-44A7-8DB6-594AB5AF0D8E}"/>
          </ac:spMkLst>
        </pc:spChg>
        <pc:spChg chg="add">
          <ac:chgData name="Margaret Barton" userId="3bd98e9c-2b91-467a-9c3d-96db05884b39" providerId="ADAL" clId="{022E0A9D-BACD-455F-99A9-ADB244E65A13}" dt="2021-04-07T16:23:43.265" v="885" actId="26606"/>
          <ac:spMkLst>
            <pc:docMk/>
            <pc:sldMk cId="3197919714" sldId="263"/>
            <ac:spMk id="71" creationId="{3F4C104D-5F30-4811-9376-566B26E4719A}"/>
          </ac:spMkLst>
        </pc:spChg>
        <pc:spChg chg="add">
          <ac:chgData name="Margaret Barton" userId="3bd98e9c-2b91-467a-9c3d-96db05884b39" providerId="ADAL" clId="{022E0A9D-BACD-455F-99A9-ADB244E65A13}" dt="2021-04-07T16:23:43.265" v="885" actId="26606"/>
          <ac:spMkLst>
            <pc:docMk/>
            <pc:sldMk cId="3197919714" sldId="263"/>
            <ac:spMk id="73" creationId="{0815E34B-5D02-4E01-A936-E8E1C0AB6F12}"/>
          </ac:spMkLst>
        </pc:spChg>
        <pc:spChg chg="add">
          <ac:chgData name="Margaret Barton" userId="3bd98e9c-2b91-467a-9c3d-96db05884b39" providerId="ADAL" clId="{022E0A9D-BACD-455F-99A9-ADB244E65A13}" dt="2021-04-07T16:23:43.265" v="885" actId="26606"/>
          <ac:spMkLst>
            <pc:docMk/>
            <pc:sldMk cId="3197919714" sldId="263"/>
            <ac:spMk id="75" creationId="{7DE3414B-B032-4710-A468-D3285E38C5FF}"/>
          </ac:spMkLst>
        </pc:spChg>
        <pc:picChg chg="add mod">
          <ac:chgData name="Margaret Barton" userId="3bd98e9c-2b91-467a-9c3d-96db05884b39" providerId="ADAL" clId="{022E0A9D-BACD-455F-99A9-ADB244E65A13}" dt="2021-04-07T16:23:49.787" v="886" actId="14100"/>
          <ac:picMkLst>
            <pc:docMk/>
            <pc:sldMk cId="3197919714" sldId="263"/>
            <ac:picMk id="1026" creationId="{8F0B7414-B6EF-4709-9213-F40536EB54B6}"/>
          </ac:picMkLst>
        </pc:picChg>
      </pc:sldChg>
      <pc:sldChg chg="addSp delSp modSp new mod">
        <pc:chgData name="Margaret Barton" userId="3bd98e9c-2b91-467a-9c3d-96db05884b39" providerId="ADAL" clId="{022E0A9D-BACD-455F-99A9-ADB244E65A13}" dt="2021-04-19T09:43:19.296" v="1030" actId="114"/>
        <pc:sldMkLst>
          <pc:docMk/>
          <pc:sldMk cId="689617663" sldId="264"/>
        </pc:sldMkLst>
        <pc:spChg chg="mod">
          <ac:chgData name="Margaret Barton" userId="3bd98e9c-2b91-467a-9c3d-96db05884b39" providerId="ADAL" clId="{022E0A9D-BACD-455F-99A9-ADB244E65A13}" dt="2021-04-19T09:43:19.296" v="1030" actId="114"/>
          <ac:spMkLst>
            <pc:docMk/>
            <pc:sldMk cId="689617663" sldId="264"/>
            <ac:spMk id="2" creationId="{B86828A3-9148-41AE-8D74-8002DE0D35A8}"/>
          </ac:spMkLst>
        </pc:spChg>
        <pc:spChg chg="del mod">
          <ac:chgData name="Margaret Barton" userId="3bd98e9c-2b91-467a-9c3d-96db05884b39" providerId="ADAL" clId="{022E0A9D-BACD-455F-99A9-ADB244E65A13}" dt="2021-04-19T09:42:28.239" v="985" actId="931"/>
          <ac:spMkLst>
            <pc:docMk/>
            <pc:sldMk cId="689617663" sldId="264"/>
            <ac:spMk id="3" creationId="{83C6A311-4F62-440A-88A4-0AD294CA5A8C}"/>
          </ac:spMkLst>
        </pc:spChg>
        <pc:picChg chg="add mod">
          <ac:chgData name="Margaret Barton" userId="3bd98e9c-2b91-467a-9c3d-96db05884b39" providerId="ADAL" clId="{022E0A9D-BACD-455F-99A9-ADB244E65A13}" dt="2021-04-19T09:42:28.239" v="985" actId="931"/>
          <ac:picMkLst>
            <pc:docMk/>
            <pc:sldMk cId="689617663" sldId="264"/>
            <ac:picMk id="5" creationId="{82B8D6E0-15BC-4142-BBE7-FE6B6B4E1E15}"/>
          </ac:picMkLst>
        </pc:picChg>
      </pc:sldChg>
      <pc:sldChg chg="addSp modSp new mod setBg">
        <pc:chgData name="Margaret Barton" userId="3bd98e9c-2b91-467a-9c3d-96db05884b39" providerId="ADAL" clId="{022E0A9D-BACD-455F-99A9-ADB244E65A13}" dt="2021-04-19T09:54:52.133" v="1151" actId="255"/>
        <pc:sldMkLst>
          <pc:docMk/>
          <pc:sldMk cId="2315289495" sldId="265"/>
        </pc:sldMkLst>
        <pc:spChg chg="mod">
          <ac:chgData name="Margaret Barton" userId="3bd98e9c-2b91-467a-9c3d-96db05884b39" providerId="ADAL" clId="{022E0A9D-BACD-455F-99A9-ADB244E65A13}" dt="2021-04-19T09:54:39.351" v="1150" actId="26606"/>
          <ac:spMkLst>
            <pc:docMk/>
            <pc:sldMk cId="2315289495" sldId="265"/>
            <ac:spMk id="2" creationId="{B246A0C8-B886-4A37-9AE1-5D1A445343BC}"/>
          </ac:spMkLst>
        </pc:spChg>
        <pc:spChg chg="mod ord">
          <ac:chgData name="Margaret Barton" userId="3bd98e9c-2b91-467a-9c3d-96db05884b39" providerId="ADAL" clId="{022E0A9D-BACD-455F-99A9-ADB244E65A13}" dt="2021-04-19T09:54:52.133" v="1151" actId="255"/>
          <ac:spMkLst>
            <pc:docMk/>
            <pc:sldMk cId="2315289495" sldId="265"/>
            <ac:spMk id="3" creationId="{9C678D01-CEBB-46A5-AD45-A0A16D41E28A}"/>
          </ac:spMkLst>
        </pc:spChg>
        <pc:spChg chg="add">
          <ac:chgData name="Margaret Barton" userId="3bd98e9c-2b91-467a-9c3d-96db05884b39" providerId="ADAL" clId="{022E0A9D-BACD-455F-99A9-ADB244E65A13}" dt="2021-04-19T09:54:39.351" v="1150" actId="26606"/>
          <ac:spMkLst>
            <pc:docMk/>
            <pc:sldMk cId="2315289495" sldId="265"/>
            <ac:spMk id="10" creationId="{1A44C337-3893-4B29-A265-B1329150B6AA}"/>
          </ac:spMkLst>
        </pc:spChg>
        <pc:spChg chg="add">
          <ac:chgData name="Margaret Barton" userId="3bd98e9c-2b91-467a-9c3d-96db05884b39" providerId="ADAL" clId="{022E0A9D-BACD-455F-99A9-ADB244E65A13}" dt="2021-04-19T09:54:39.351" v="1150" actId="26606"/>
          <ac:spMkLst>
            <pc:docMk/>
            <pc:sldMk cId="2315289495" sldId="265"/>
            <ac:spMk id="40" creationId="{AA5CD610-ED7C-4CED-A9A1-174432C88AF8}"/>
          </ac:spMkLst>
        </pc:spChg>
        <pc:spChg chg="add">
          <ac:chgData name="Margaret Barton" userId="3bd98e9c-2b91-467a-9c3d-96db05884b39" providerId="ADAL" clId="{022E0A9D-BACD-455F-99A9-ADB244E65A13}" dt="2021-04-19T09:54:39.351" v="1150" actId="26606"/>
          <ac:spMkLst>
            <pc:docMk/>
            <pc:sldMk cId="2315289495" sldId="265"/>
            <ac:spMk id="42" creationId="{0C4379BF-8C7A-480A-BC36-DA55D92A9356}"/>
          </ac:spMkLst>
        </pc:spChg>
        <pc:grpChg chg="add">
          <ac:chgData name="Margaret Barton" userId="3bd98e9c-2b91-467a-9c3d-96db05884b39" providerId="ADAL" clId="{022E0A9D-BACD-455F-99A9-ADB244E65A13}" dt="2021-04-19T09:54:39.351" v="1150" actId="26606"/>
          <ac:grpSpMkLst>
            <pc:docMk/>
            <pc:sldMk cId="2315289495" sldId="265"/>
            <ac:grpSpMk id="12" creationId="{81E0B358-1267-4844-8B3D-B7A279B4175A}"/>
          </ac:grpSpMkLst>
        </pc:grpChg>
        <pc:grpChg chg="add">
          <ac:chgData name="Margaret Barton" userId="3bd98e9c-2b91-467a-9c3d-96db05884b39" providerId="ADAL" clId="{022E0A9D-BACD-455F-99A9-ADB244E65A13}" dt="2021-04-19T09:54:39.351" v="1150" actId="26606"/>
          <ac:grpSpMkLst>
            <pc:docMk/>
            <pc:sldMk cId="2315289495" sldId="265"/>
            <ac:grpSpMk id="26" creationId="{AF44CA9C-80E8-44E1-A79C-D6EBFC73BCA0}"/>
          </ac:grpSpMkLst>
        </pc:grpChg>
        <pc:picChg chg="add mod">
          <ac:chgData name="Margaret Barton" userId="3bd98e9c-2b91-467a-9c3d-96db05884b39" providerId="ADAL" clId="{022E0A9D-BACD-455F-99A9-ADB244E65A13}" dt="2021-04-19T09:54:39.351" v="1150" actId="26606"/>
          <ac:picMkLst>
            <pc:docMk/>
            <pc:sldMk cId="2315289495" sldId="265"/>
            <ac:picMk id="5" creationId="{878EC08A-DB48-464E-B6F7-822E49D97DA9}"/>
          </ac:picMkLst>
        </pc:picChg>
      </pc:sldChg>
      <pc:sldChg chg="addSp modSp new mod setBg">
        <pc:chgData name="Margaret Barton" userId="3bd98e9c-2b91-467a-9c3d-96db05884b39" providerId="ADAL" clId="{022E0A9D-BACD-455F-99A9-ADB244E65A13}" dt="2021-04-19T09:58:20.873" v="1166" actId="1076"/>
        <pc:sldMkLst>
          <pc:docMk/>
          <pc:sldMk cId="1808742219" sldId="266"/>
        </pc:sldMkLst>
        <pc:spChg chg="mod">
          <ac:chgData name="Margaret Barton" userId="3bd98e9c-2b91-467a-9c3d-96db05884b39" providerId="ADAL" clId="{022E0A9D-BACD-455F-99A9-ADB244E65A13}" dt="2021-04-19T09:58:14.322" v="1165" actId="26606"/>
          <ac:spMkLst>
            <pc:docMk/>
            <pc:sldMk cId="1808742219" sldId="266"/>
            <ac:spMk id="2" creationId="{739DB37F-2513-43C3-A4A8-975587ECC12B}"/>
          </ac:spMkLst>
        </pc:spChg>
        <pc:spChg chg="mod">
          <ac:chgData name="Margaret Barton" userId="3bd98e9c-2b91-467a-9c3d-96db05884b39" providerId="ADAL" clId="{022E0A9D-BACD-455F-99A9-ADB244E65A13}" dt="2021-04-19T09:58:14.322" v="1165" actId="26606"/>
          <ac:spMkLst>
            <pc:docMk/>
            <pc:sldMk cId="1808742219" sldId="266"/>
            <ac:spMk id="3" creationId="{878BD68B-8ACB-492F-B3D2-EB36E18756BC}"/>
          </ac:spMkLst>
        </pc:spChg>
        <pc:picChg chg="add mod">
          <ac:chgData name="Margaret Barton" userId="3bd98e9c-2b91-467a-9c3d-96db05884b39" providerId="ADAL" clId="{022E0A9D-BACD-455F-99A9-ADB244E65A13}" dt="2021-04-19T09:58:20.873" v="1166" actId="1076"/>
          <ac:picMkLst>
            <pc:docMk/>
            <pc:sldMk cId="1808742219" sldId="266"/>
            <ac:picMk id="5" creationId="{B9C0D9E5-46E5-4765-85D6-A7647137DA1A}"/>
          </ac:picMkLst>
        </pc:picChg>
      </pc:sldChg>
      <pc:sldChg chg="addSp modSp new mod setBg">
        <pc:chgData name="Margaret Barton" userId="3bd98e9c-2b91-467a-9c3d-96db05884b39" providerId="ADAL" clId="{022E0A9D-BACD-455F-99A9-ADB244E65A13}" dt="2021-04-19T10:01:25.362" v="1207" actId="14100"/>
        <pc:sldMkLst>
          <pc:docMk/>
          <pc:sldMk cId="87423164" sldId="267"/>
        </pc:sldMkLst>
        <pc:spChg chg="mod">
          <ac:chgData name="Margaret Barton" userId="3bd98e9c-2b91-467a-9c3d-96db05884b39" providerId="ADAL" clId="{022E0A9D-BACD-455F-99A9-ADB244E65A13}" dt="2021-04-19T10:00:56.623" v="1202" actId="26606"/>
          <ac:spMkLst>
            <pc:docMk/>
            <pc:sldMk cId="87423164" sldId="267"/>
            <ac:spMk id="2" creationId="{8BD4572A-FA1F-4BD5-92CC-E6BF2384984C}"/>
          </ac:spMkLst>
        </pc:spChg>
        <pc:spChg chg="mod ord">
          <ac:chgData name="Margaret Barton" userId="3bd98e9c-2b91-467a-9c3d-96db05884b39" providerId="ADAL" clId="{022E0A9D-BACD-455F-99A9-ADB244E65A13}" dt="2021-04-19T10:01:25.362" v="1207" actId="14100"/>
          <ac:spMkLst>
            <pc:docMk/>
            <pc:sldMk cId="87423164" sldId="267"/>
            <ac:spMk id="3" creationId="{174EAACF-258B-4D29-96AE-98595303734E}"/>
          </ac:spMkLst>
        </pc:spChg>
        <pc:spChg chg="add">
          <ac:chgData name="Margaret Barton" userId="3bd98e9c-2b91-467a-9c3d-96db05884b39" providerId="ADAL" clId="{022E0A9D-BACD-455F-99A9-ADB244E65A13}" dt="2021-04-19T10:00:56.623" v="1202" actId="26606"/>
          <ac:spMkLst>
            <pc:docMk/>
            <pc:sldMk cId="87423164" sldId="267"/>
            <ac:spMk id="10" creationId="{F7E42047-F7E7-4687-BBE0-D4BDC8E77BB1}"/>
          </ac:spMkLst>
        </pc:spChg>
        <pc:spChg chg="add">
          <ac:chgData name="Margaret Barton" userId="3bd98e9c-2b91-467a-9c3d-96db05884b39" providerId="ADAL" clId="{022E0A9D-BACD-455F-99A9-ADB244E65A13}" dt="2021-04-19T10:00:56.623" v="1202" actId="26606"/>
          <ac:spMkLst>
            <pc:docMk/>
            <pc:sldMk cId="87423164" sldId="267"/>
            <ac:spMk id="40" creationId="{2C509E7A-337A-4664-BEC2-03F9BCA0A463}"/>
          </ac:spMkLst>
        </pc:spChg>
        <pc:spChg chg="add">
          <ac:chgData name="Margaret Barton" userId="3bd98e9c-2b91-467a-9c3d-96db05884b39" providerId="ADAL" clId="{022E0A9D-BACD-455F-99A9-ADB244E65A13}" dt="2021-04-19T10:00:56.623" v="1202" actId="26606"/>
          <ac:spMkLst>
            <pc:docMk/>
            <pc:sldMk cId="87423164" sldId="267"/>
            <ac:spMk id="42" creationId="{D9AB99AB-E300-4B19-97C3-9A12EA3C7BDA}"/>
          </ac:spMkLst>
        </pc:spChg>
        <pc:grpChg chg="add">
          <ac:chgData name="Margaret Barton" userId="3bd98e9c-2b91-467a-9c3d-96db05884b39" providerId="ADAL" clId="{022E0A9D-BACD-455F-99A9-ADB244E65A13}" dt="2021-04-19T10:00:56.623" v="1202" actId="26606"/>
          <ac:grpSpMkLst>
            <pc:docMk/>
            <pc:sldMk cId="87423164" sldId="267"/>
            <ac:grpSpMk id="12" creationId="{8D6F839A-C8D9-4FBC-8EFD-9E56D12F4CD0}"/>
          </ac:grpSpMkLst>
        </pc:grpChg>
        <pc:grpChg chg="add">
          <ac:chgData name="Margaret Barton" userId="3bd98e9c-2b91-467a-9c3d-96db05884b39" providerId="ADAL" clId="{022E0A9D-BACD-455F-99A9-ADB244E65A13}" dt="2021-04-19T10:00:56.623" v="1202" actId="26606"/>
          <ac:grpSpMkLst>
            <pc:docMk/>
            <pc:sldMk cId="87423164" sldId="267"/>
            <ac:grpSpMk id="26" creationId="{70EDA856-A216-4EEC-9AB6-A59FFC703612}"/>
          </ac:grpSpMkLst>
        </pc:grpChg>
        <pc:picChg chg="add mod">
          <ac:chgData name="Margaret Barton" userId="3bd98e9c-2b91-467a-9c3d-96db05884b39" providerId="ADAL" clId="{022E0A9D-BACD-455F-99A9-ADB244E65A13}" dt="2021-04-19T10:00:56.623" v="1202" actId="26606"/>
          <ac:picMkLst>
            <pc:docMk/>
            <pc:sldMk cId="87423164" sldId="267"/>
            <ac:picMk id="5" creationId="{2D7026E9-DF0E-427A-9B89-AEDA74BC4F04}"/>
          </ac:picMkLst>
        </pc:picChg>
      </pc:sldChg>
      <pc:sldChg chg="addSp modSp new mod ord setBg">
        <pc:chgData name="Margaret Barton" userId="3bd98e9c-2b91-467a-9c3d-96db05884b39" providerId="ADAL" clId="{022E0A9D-BACD-455F-99A9-ADB244E65A13}" dt="2021-04-19T16:15:05.261" v="2028" actId="114"/>
        <pc:sldMkLst>
          <pc:docMk/>
          <pc:sldMk cId="2690160983" sldId="268"/>
        </pc:sldMkLst>
        <pc:spChg chg="mod">
          <ac:chgData name="Margaret Barton" userId="3bd98e9c-2b91-467a-9c3d-96db05884b39" providerId="ADAL" clId="{022E0A9D-BACD-455F-99A9-ADB244E65A13}" dt="2021-04-19T16:13:46.494" v="2023" actId="26606"/>
          <ac:spMkLst>
            <pc:docMk/>
            <pc:sldMk cId="2690160983" sldId="268"/>
            <ac:spMk id="2" creationId="{3950B30F-E475-4B6F-AFC0-F3C96E606194}"/>
          </ac:spMkLst>
        </pc:spChg>
        <pc:spChg chg="mod">
          <ac:chgData name="Margaret Barton" userId="3bd98e9c-2b91-467a-9c3d-96db05884b39" providerId="ADAL" clId="{022E0A9D-BACD-455F-99A9-ADB244E65A13}" dt="2021-04-19T16:15:05.261" v="2028" actId="114"/>
          <ac:spMkLst>
            <pc:docMk/>
            <pc:sldMk cId="2690160983" sldId="268"/>
            <ac:spMk id="3" creationId="{E1B75B10-EFFE-49B6-835E-A952F8138E3D}"/>
          </ac:spMkLst>
        </pc:spChg>
        <pc:picChg chg="add mod">
          <ac:chgData name="Margaret Barton" userId="3bd98e9c-2b91-467a-9c3d-96db05884b39" providerId="ADAL" clId="{022E0A9D-BACD-455F-99A9-ADB244E65A13}" dt="2021-04-19T16:13:46.494" v="2023" actId="26606"/>
          <ac:picMkLst>
            <pc:docMk/>
            <pc:sldMk cId="2690160983" sldId="268"/>
            <ac:picMk id="5" creationId="{C4952454-A21F-4718-BE7A-0C6C003DB935}"/>
          </ac:picMkLst>
        </pc:picChg>
      </pc:sldChg>
      <pc:sldChg chg="addSp delSp modSp new mod addAnim delAnim modAnim">
        <pc:chgData name="Margaret Barton" userId="3bd98e9c-2b91-467a-9c3d-96db05884b39" providerId="ADAL" clId="{022E0A9D-BACD-455F-99A9-ADB244E65A13}" dt="2021-04-19T16:19:35.897" v="2041" actId="20577"/>
        <pc:sldMkLst>
          <pc:docMk/>
          <pc:sldMk cId="2343690496" sldId="269"/>
        </pc:sldMkLst>
        <pc:spChg chg="mod">
          <ac:chgData name="Margaret Barton" userId="3bd98e9c-2b91-467a-9c3d-96db05884b39" providerId="ADAL" clId="{022E0A9D-BACD-455F-99A9-ADB244E65A13}" dt="2021-04-19T16:19:29.710" v="2038" actId="20577"/>
          <ac:spMkLst>
            <pc:docMk/>
            <pc:sldMk cId="2343690496" sldId="269"/>
            <ac:spMk id="2" creationId="{AC37E127-0B8F-4D5C-8293-819E93D0A42E}"/>
          </ac:spMkLst>
        </pc:spChg>
        <pc:spChg chg="mod">
          <ac:chgData name="Margaret Barton" userId="3bd98e9c-2b91-467a-9c3d-96db05884b39" providerId="ADAL" clId="{022E0A9D-BACD-455F-99A9-ADB244E65A13}" dt="2021-04-19T16:19:35.897" v="2041" actId="20577"/>
          <ac:spMkLst>
            <pc:docMk/>
            <pc:sldMk cId="2343690496" sldId="269"/>
            <ac:spMk id="3" creationId="{DFB1477A-044C-446A-B5AD-7E1CDB1B004C}"/>
          </ac:spMkLst>
        </pc:spChg>
        <pc:picChg chg="add del mod">
          <ac:chgData name="Margaret Barton" userId="3bd98e9c-2b91-467a-9c3d-96db05884b39" providerId="ADAL" clId="{022E0A9D-BACD-455F-99A9-ADB244E65A13}" dt="2021-04-19T16:19:24.526" v="2030" actId="478"/>
          <ac:picMkLst>
            <pc:docMk/>
            <pc:sldMk cId="2343690496" sldId="269"/>
            <ac:picMk id="4" creationId="{238A8F54-B3AF-49BF-857A-4DF672CB69D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343418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48889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pPr/>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9607A7-8386-47DB-8578-DDEDD194E5D4}"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4294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773957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607A7-8386-47DB-8578-DDEDD194E5D4}"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195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02790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1129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4583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939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7621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F0E216-BA48-4F04-AC4F-645AA0DD6AC6}"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96536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4352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F0E216-BA48-4F04-AC4F-645AA0DD6AC6}"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4615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0E216-BA48-4F04-AC4F-645AA0DD6AC6}"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5011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7338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4378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4F0E216-BA48-4F04-AC4F-645AA0DD6AC6}" type="datetimeFigureOut">
              <a:rPr lang="en-US" smtClean="0"/>
              <a:pPr/>
              <a:t>10/1/2021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80127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f3HuSNie5sY?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la.ac.uk/postgraduate/taught/religiouseducationbydistancelearning/" TargetMode="External"/><Relationship Id="rId2" Type="http://schemas.openxmlformats.org/officeDocument/2006/relationships/hyperlink" Target="https://www.gla.ac.uk/schools/education/cpd/cpdforteachers/religiouseducation/settingoutontheroad/"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openxmlformats.org/officeDocument/2006/relationships/hyperlink" Target="http://www.teachinscotland.scot/" TargetMode="External"/><Relationship Id="rId3" Type="http://schemas.openxmlformats.org/officeDocument/2006/relationships/hyperlink" Target="http://www.gtcs.org.uk/" TargetMode="External"/><Relationship Id="rId7" Type="http://schemas.openxmlformats.org/officeDocument/2006/relationships/hyperlink" Target="http://www.saas.gov.uk/" TargetMode="External"/><Relationship Id="rId2" Type="http://schemas.openxmlformats.org/officeDocument/2006/relationships/hyperlink" Target="http://www.education.gov.scot/" TargetMode="External"/><Relationship Id="rId1" Type="http://schemas.openxmlformats.org/officeDocument/2006/relationships/slideLayout" Target="../slideLayouts/slideLayout2.xml"/><Relationship Id="rId6" Type="http://schemas.openxmlformats.org/officeDocument/2006/relationships/hyperlink" Target="http://www.scqf.org.uk/" TargetMode="External"/><Relationship Id="rId5" Type="http://schemas.openxmlformats.org/officeDocument/2006/relationships/hyperlink" Target="https://sces.org.uk/becoming-a-teacher/" TargetMode="External"/><Relationship Id="rId4" Type="http://schemas.openxmlformats.org/officeDocument/2006/relationships/hyperlink" Target="mailto:mail@sces.org.uk" TargetMode="External"/><Relationship Id="rId9" Type="http://schemas.openxmlformats.org/officeDocument/2006/relationships/hyperlink" Target="http://www.ucas.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la.ac.uk/" TargetMode="External"/><Relationship Id="rId13" Type="http://schemas.openxmlformats.org/officeDocument/2006/relationships/image" Target="../media/image6.jpg"/><Relationship Id="rId3" Type="http://schemas.openxmlformats.org/officeDocument/2006/relationships/hyperlink" Target="http://www.napier.ac.uk/" TargetMode="External"/><Relationship Id="rId7" Type="http://schemas.openxmlformats.org/officeDocument/2006/relationships/hyperlink" Target="http://www.ed.ac.uk/" TargetMode="External"/><Relationship Id="rId12" Type="http://schemas.openxmlformats.org/officeDocument/2006/relationships/hyperlink" Target="http://www.uws.ac.uk/" TargetMode="External"/><Relationship Id="rId2" Type="http://schemas.openxmlformats.org/officeDocument/2006/relationships/hyperlink" Target="http://www.rcs.ac.uk/" TargetMode="External"/><Relationship Id="rId1" Type="http://schemas.openxmlformats.org/officeDocument/2006/relationships/slideLayout" Target="../slideLayouts/slideLayout2.xml"/><Relationship Id="rId6" Type="http://schemas.openxmlformats.org/officeDocument/2006/relationships/hyperlink" Target="http://www.dundee.ac.uk/" TargetMode="External"/><Relationship Id="rId11" Type="http://schemas.openxmlformats.org/officeDocument/2006/relationships/hyperlink" Target="http://www.strath.ac.uk/" TargetMode="External"/><Relationship Id="rId5" Type="http://schemas.openxmlformats.org/officeDocument/2006/relationships/hyperlink" Target="http://www.abdn.ac.uk/" TargetMode="External"/><Relationship Id="rId10" Type="http://schemas.openxmlformats.org/officeDocument/2006/relationships/hyperlink" Target="http://www.stir.ac.uk/" TargetMode="External"/><Relationship Id="rId4" Type="http://schemas.openxmlformats.org/officeDocument/2006/relationships/hyperlink" Target="http://www.qmu.ac.uk/" TargetMode="External"/><Relationship Id="rId9" Type="http://schemas.openxmlformats.org/officeDocument/2006/relationships/hyperlink" Target="http://www.uhi.ac.uk/"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gov.scot/publications/alternative-routes-into-teaching-february-202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achinscotland.sco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n.abdn.ac.uk/access/" TargetMode="External"/><Relationship Id="rId2" Type="http://schemas.openxmlformats.org/officeDocument/2006/relationships/hyperlink" Target="https://www.strath.ac.uk/courses/undergraduate/educationcurricularstudieswithteachingqualification/"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5EE6-D015-4CA5-A89C-8A2883AE4BB0}"/>
              </a:ext>
            </a:extLst>
          </p:cNvPr>
          <p:cNvSpPr>
            <a:spLocks noGrp="1"/>
          </p:cNvSpPr>
          <p:nvPr>
            <p:ph type="ctrTitle"/>
          </p:nvPr>
        </p:nvSpPr>
        <p:spPr>
          <a:xfrm>
            <a:off x="1079510" y="4602162"/>
            <a:ext cx="4457690" cy="1720850"/>
          </a:xfrm>
        </p:spPr>
        <p:txBody>
          <a:bodyPr anchor="ctr">
            <a:normAutofit fontScale="90000"/>
          </a:bodyPr>
          <a:lstStyle/>
          <a:p>
            <a:r>
              <a:rPr lang="en-US" dirty="0"/>
              <a:t>Becoming A Teacher</a:t>
            </a:r>
            <a:endParaRPr lang="en-GB" dirty="0"/>
          </a:p>
        </p:txBody>
      </p:sp>
      <p:sp>
        <p:nvSpPr>
          <p:cNvPr id="3" name="Subtitle 2">
            <a:extLst>
              <a:ext uri="{FF2B5EF4-FFF2-40B4-BE49-F238E27FC236}">
                <a16:creationId xmlns:a16="http://schemas.microsoft.com/office/drawing/2014/main" id="{DBEE2410-BBCF-46A0-B378-C6BCDA9968D2}"/>
              </a:ext>
            </a:extLst>
          </p:cNvPr>
          <p:cNvSpPr>
            <a:spLocks noGrp="1"/>
          </p:cNvSpPr>
          <p:nvPr>
            <p:ph type="subTitle" idx="1"/>
          </p:nvPr>
        </p:nvSpPr>
        <p:spPr>
          <a:xfrm>
            <a:off x="6654801" y="4602163"/>
            <a:ext cx="4451347" cy="1720850"/>
          </a:xfrm>
        </p:spPr>
        <p:txBody>
          <a:bodyPr anchor="ctr">
            <a:normAutofit/>
          </a:bodyPr>
          <a:lstStyle/>
          <a:p>
            <a:r>
              <a:rPr lang="en-US" dirty="0"/>
              <a:t>Information on Traditional and Alternative Routes into Teaching</a:t>
            </a:r>
            <a:endParaRPr lang="en-GB" dirty="0"/>
          </a:p>
        </p:txBody>
      </p:sp>
      <p:pic>
        <p:nvPicPr>
          <p:cNvPr id="4" name="Picture 3" descr="Neat empty education desk">
            <a:extLst>
              <a:ext uri="{FF2B5EF4-FFF2-40B4-BE49-F238E27FC236}">
                <a16:creationId xmlns:a16="http://schemas.microsoft.com/office/drawing/2014/main" id="{1DF6918C-5689-4CAA-9E6D-DCDA1990FE79}"/>
              </a:ext>
            </a:extLst>
          </p:cNvPr>
          <p:cNvPicPr>
            <a:picLocks noChangeAspect="1"/>
          </p:cNvPicPr>
          <p:nvPr/>
        </p:nvPicPr>
        <p:blipFill rotWithShape="1">
          <a:blip r:embed="rId2"/>
          <a:srcRect t="40289" b="10378"/>
          <a:stretch/>
        </p:blipFill>
        <p:spPr>
          <a:xfrm>
            <a:off x="20" y="10"/>
            <a:ext cx="12191977" cy="4014777"/>
          </a:xfrm>
          <a:prstGeom prst="rect">
            <a:avLst/>
          </a:prstGeom>
        </p:spPr>
      </p:pic>
    </p:spTree>
    <p:extLst>
      <p:ext uri="{BB962C8B-B14F-4D97-AF65-F5344CB8AC3E}">
        <p14:creationId xmlns:p14="http://schemas.microsoft.com/office/powerpoint/2010/main" val="379630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E127-0B8F-4D5C-8293-819E93D0A42E}"/>
              </a:ext>
            </a:extLst>
          </p:cNvPr>
          <p:cNvSpPr>
            <a:spLocks noGrp="1"/>
          </p:cNvSpPr>
          <p:nvPr>
            <p:ph type="title"/>
          </p:nvPr>
        </p:nvSpPr>
        <p:spPr/>
        <p:txBody>
          <a:bodyPr/>
          <a:lstStyle/>
          <a:p>
            <a:r>
              <a:rPr lang="en-US" dirty="0"/>
              <a:t>Catholic Teacher’s Certificate (CTC)</a:t>
            </a:r>
            <a:endParaRPr lang="en-GB" dirty="0"/>
          </a:p>
        </p:txBody>
      </p:sp>
      <p:sp>
        <p:nvSpPr>
          <p:cNvPr id="3" name="Content Placeholder 2">
            <a:extLst>
              <a:ext uri="{FF2B5EF4-FFF2-40B4-BE49-F238E27FC236}">
                <a16:creationId xmlns:a16="http://schemas.microsoft.com/office/drawing/2014/main" id="{DFB1477A-044C-446A-B5AD-7E1CDB1B004C}"/>
              </a:ext>
            </a:extLst>
          </p:cNvPr>
          <p:cNvSpPr>
            <a:spLocks noGrp="1"/>
          </p:cNvSpPr>
          <p:nvPr>
            <p:ph idx="1"/>
          </p:nvPr>
        </p:nvSpPr>
        <p:spPr>
          <a:xfrm>
            <a:off x="2589212" y="1905000"/>
            <a:ext cx="8915400" cy="4006222"/>
          </a:xfrm>
        </p:spPr>
        <p:txBody>
          <a:bodyPr/>
          <a:lstStyle/>
          <a:p>
            <a:pPr marL="0" indent="0" algn="ctr">
              <a:buNone/>
            </a:pPr>
            <a:r>
              <a:rPr lang="en-US" dirty="0">
                <a:solidFill>
                  <a:schemeClr val="accent5">
                    <a:lumMod val="50000"/>
                  </a:schemeClr>
                </a:solidFill>
              </a:rPr>
              <a:t>To teach in a Catholic School you will want to achieve your Catholic Teacher’s Certificate. </a:t>
            </a:r>
            <a:r>
              <a:rPr lang="en-US" sz="1800" dirty="0">
                <a:solidFill>
                  <a:schemeClr val="accent5">
                    <a:lumMod val="50000"/>
                  </a:schemeClr>
                </a:solidFill>
              </a:rPr>
              <a:t>In this clip Dr. Roisin Coll of Glasgow University gives information about the Catholic Teacher Certificate.</a:t>
            </a:r>
          </a:p>
          <a:p>
            <a:pPr marL="0" indent="0">
              <a:buNone/>
            </a:pPr>
            <a:endParaRPr lang="en-GB" dirty="0"/>
          </a:p>
        </p:txBody>
      </p:sp>
      <p:pic>
        <p:nvPicPr>
          <p:cNvPr id="4" name="Online Media 3" title="Dr Roisin Coll - APHTA">
            <a:hlinkClick r:id="" action="ppaction://media"/>
            <a:extLst>
              <a:ext uri="{FF2B5EF4-FFF2-40B4-BE49-F238E27FC236}">
                <a16:creationId xmlns:a16="http://schemas.microsoft.com/office/drawing/2014/main" id="{238A8F54-B3AF-49BF-857A-4DF672CB69DD}"/>
              </a:ext>
            </a:extLst>
          </p:cNvPr>
          <p:cNvPicPr>
            <a:picLocks noRot="1" noChangeAspect="1"/>
          </p:cNvPicPr>
          <p:nvPr>
            <a:videoFile r:link="rId1"/>
          </p:nvPr>
        </p:nvPicPr>
        <p:blipFill>
          <a:blip r:embed="rId3"/>
          <a:stretch>
            <a:fillRect/>
          </a:stretch>
        </p:blipFill>
        <p:spPr>
          <a:xfrm>
            <a:off x="4751387" y="3143250"/>
            <a:ext cx="4591050" cy="2767972"/>
          </a:xfrm>
          <a:prstGeom prst="rect">
            <a:avLst/>
          </a:prstGeom>
          <a:ln>
            <a:solidFill>
              <a:schemeClr val="accent4">
                <a:lumMod val="75000"/>
              </a:schemeClr>
            </a:solidFill>
          </a:ln>
        </p:spPr>
      </p:pic>
    </p:spTree>
    <p:extLst>
      <p:ext uri="{BB962C8B-B14F-4D97-AF65-F5344CB8AC3E}">
        <p14:creationId xmlns:p14="http://schemas.microsoft.com/office/powerpoint/2010/main" val="234369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B30F-E475-4B6F-AFC0-F3C96E606194}"/>
              </a:ext>
            </a:extLst>
          </p:cNvPr>
          <p:cNvSpPr>
            <a:spLocks noGrp="1"/>
          </p:cNvSpPr>
          <p:nvPr>
            <p:ph type="title"/>
          </p:nvPr>
        </p:nvSpPr>
        <p:spPr>
          <a:xfrm>
            <a:off x="2592925" y="624110"/>
            <a:ext cx="8911687" cy="1280890"/>
          </a:xfrm>
        </p:spPr>
        <p:txBody>
          <a:bodyPr>
            <a:normAutofit/>
          </a:bodyPr>
          <a:lstStyle/>
          <a:p>
            <a:r>
              <a:rPr lang="en-US" dirty="0"/>
              <a:t>Catholic Teacher Certificate (CTC)</a:t>
            </a:r>
            <a:endParaRPr lang="en-GB" dirty="0"/>
          </a:p>
        </p:txBody>
      </p:sp>
      <p:sp>
        <p:nvSpPr>
          <p:cNvPr id="3" name="Content Placeholder 2">
            <a:extLst>
              <a:ext uri="{FF2B5EF4-FFF2-40B4-BE49-F238E27FC236}">
                <a16:creationId xmlns:a16="http://schemas.microsoft.com/office/drawing/2014/main" id="{E1B75B10-EFFE-49B6-835E-A952F8138E3D}"/>
              </a:ext>
            </a:extLst>
          </p:cNvPr>
          <p:cNvSpPr>
            <a:spLocks noGrp="1"/>
          </p:cNvSpPr>
          <p:nvPr>
            <p:ph idx="1"/>
          </p:nvPr>
        </p:nvSpPr>
        <p:spPr>
          <a:xfrm>
            <a:off x="2589212" y="2125362"/>
            <a:ext cx="5835121" cy="4234798"/>
          </a:xfrm>
        </p:spPr>
        <p:txBody>
          <a:bodyPr>
            <a:normAutofit lnSpcReduction="10000"/>
          </a:bodyPr>
          <a:lstStyle/>
          <a:p>
            <a:pPr marL="0" indent="0">
              <a:lnSpc>
                <a:spcPct val="90000"/>
              </a:lnSpc>
              <a:buNone/>
            </a:pPr>
            <a:r>
              <a:rPr lang="en-US" sz="1700" i="1" dirty="0">
                <a:latin typeface="Cavolini" panose="03000502040302020204" pitchFamily="66" charset="0"/>
                <a:cs typeface="Cavolini" panose="03000502040302020204" pitchFamily="66" charset="0"/>
              </a:rPr>
              <a:t>Ways you can also attain the CTC:</a:t>
            </a:r>
          </a:p>
          <a:p>
            <a:pPr marL="0" indent="0">
              <a:lnSpc>
                <a:spcPct val="90000"/>
              </a:lnSpc>
              <a:buNone/>
            </a:pPr>
            <a:endParaRPr lang="en-US" sz="1700" dirty="0">
              <a:latin typeface="Cavolini" panose="03000502040302020204" pitchFamily="66" charset="0"/>
              <a:cs typeface="Cavolini" panose="03000502040302020204" pitchFamily="66" charset="0"/>
            </a:endParaRPr>
          </a:p>
          <a:p>
            <a:pPr>
              <a:lnSpc>
                <a:spcPct val="90000"/>
              </a:lnSpc>
              <a:buAutoNum type="arabicPeriod"/>
            </a:pPr>
            <a:r>
              <a:rPr lang="en-US" sz="1700" dirty="0">
                <a:latin typeface="Cavolini" panose="03000502040302020204" pitchFamily="66" charset="0"/>
                <a:cs typeface="Cavolini" panose="03000502040302020204" pitchFamily="66" charset="0"/>
              </a:rPr>
              <a:t>Complete the ‘</a:t>
            </a:r>
            <a:r>
              <a:rPr lang="en-US" sz="1700" b="0" i="0" dirty="0">
                <a:effectLst/>
                <a:latin typeface="Cavolini" panose="03000502040302020204" pitchFamily="66" charset="0"/>
                <a:cs typeface="Cavolini" panose="03000502040302020204" pitchFamily="66" charset="0"/>
              </a:rPr>
              <a:t>Setting Out on the Road’ course which is taught at the University of Glasgow and is for qualified teachers who have not yet obtained their CTC.  Find information at: </a:t>
            </a:r>
            <a:r>
              <a:rPr lang="en-US" sz="1700" dirty="0">
                <a:latin typeface="Cavolini" panose="03000502040302020204" pitchFamily="66" charset="0"/>
                <a:cs typeface="Cavolini" panose="03000502040302020204" pitchFamily="66" charset="0"/>
                <a:hlinkClick r:id="rId2"/>
              </a:rPr>
              <a:t>University of Glasgow - Schools - School of Education - Continuing Professional Development - CPD For Teachers - Religious Education - Setting Out On The Road</a:t>
            </a:r>
            <a:endParaRPr lang="en-US" sz="1700" dirty="0">
              <a:latin typeface="Cavolini" panose="03000502040302020204" pitchFamily="66" charset="0"/>
              <a:cs typeface="Cavolini" panose="03000502040302020204" pitchFamily="66" charset="0"/>
            </a:endParaRPr>
          </a:p>
          <a:p>
            <a:pPr>
              <a:lnSpc>
                <a:spcPct val="90000"/>
              </a:lnSpc>
              <a:buAutoNum type="arabicPeriod"/>
            </a:pPr>
            <a:r>
              <a:rPr lang="en-US" sz="1700" dirty="0">
                <a:latin typeface="Cavolini" panose="03000502040302020204" pitchFamily="66" charset="0"/>
                <a:cs typeface="Cavolini" panose="03000502040302020204" pitchFamily="66" charset="0"/>
              </a:rPr>
              <a:t>Complete the online distance learning CREDL course, also offered by the University of Glasgow.  Find information at: </a:t>
            </a:r>
            <a:r>
              <a:rPr lang="en-US" sz="1700" dirty="0">
                <a:latin typeface="Cavolini" panose="03000502040302020204" pitchFamily="66" charset="0"/>
                <a:cs typeface="Cavolini" panose="03000502040302020204" pitchFamily="66" charset="0"/>
                <a:hlinkClick r:id="rId3"/>
              </a:rPr>
              <a:t>University of Glasgow - Postgraduate study - Taught degree </a:t>
            </a:r>
            <a:r>
              <a:rPr lang="en-US" sz="1700" dirty="0" err="1">
                <a:latin typeface="Cavolini" panose="03000502040302020204" pitchFamily="66" charset="0"/>
                <a:cs typeface="Cavolini" panose="03000502040302020204" pitchFamily="66" charset="0"/>
                <a:hlinkClick r:id="rId3"/>
              </a:rPr>
              <a:t>programmes</a:t>
            </a:r>
            <a:r>
              <a:rPr lang="en-US" sz="1700" dirty="0">
                <a:latin typeface="Cavolini" panose="03000502040302020204" pitchFamily="66" charset="0"/>
                <a:cs typeface="Cavolini" panose="03000502040302020204" pitchFamily="66" charset="0"/>
                <a:hlinkClick r:id="rId3"/>
              </a:rPr>
              <a:t> A‑Z - Religious Education by Distance Learning</a:t>
            </a:r>
            <a:endParaRPr lang="en-US" sz="1700" dirty="0">
              <a:latin typeface="Cavolini" panose="03000502040302020204" pitchFamily="66" charset="0"/>
              <a:cs typeface="Cavolini" panose="03000502040302020204" pitchFamily="66" charset="0"/>
            </a:endParaRPr>
          </a:p>
          <a:p>
            <a:pPr marL="0" indent="0">
              <a:lnSpc>
                <a:spcPct val="90000"/>
              </a:lnSpc>
              <a:buNone/>
            </a:pPr>
            <a:endParaRPr lang="en-GB" sz="1700" dirty="0"/>
          </a:p>
        </p:txBody>
      </p:sp>
      <p:pic>
        <p:nvPicPr>
          <p:cNvPr id="5" name="Picture 4">
            <a:extLst>
              <a:ext uri="{FF2B5EF4-FFF2-40B4-BE49-F238E27FC236}">
                <a16:creationId xmlns:a16="http://schemas.microsoft.com/office/drawing/2014/main" id="{C4952454-A21F-4718-BE7A-0C6C003DB935}"/>
              </a:ext>
            </a:extLst>
          </p:cNvPr>
          <p:cNvPicPr>
            <a:picLocks noChangeAspect="1"/>
          </p:cNvPicPr>
          <p:nvPr/>
        </p:nvPicPr>
        <p:blipFill rotWithShape="1">
          <a:blip r:embed="rId4">
            <a:extLst>
              <a:ext uri="{28A0092B-C50C-407E-A947-70E740481C1C}">
                <a14:useLocalDpi xmlns:a14="http://schemas.microsoft.com/office/drawing/2010/main" val="0"/>
              </a:ext>
            </a:extLst>
          </a:blip>
          <a:srcRect l="31495" r="27577" b="2"/>
          <a:stretch/>
        </p:blipFill>
        <p:spPr>
          <a:xfrm>
            <a:off x="8631452" y="2129586"/>
            <a:ext cx="2873159" cy="3737814"/>
          </a:xfrm>
          <a:prstGeom prst="rect">
            <a:avLst/>
          </a:prstGeom>
        </p:spPr>
      </p:pic>
    </p:spTree>
    <p:extLst>
      <p:ext uri="{BB962C8B-B14F-4D97-AF65-F5344CB8AC3E}">
        <p14:creationId xmlns:p14="http://schemas.microsoft.com/office/powerpoint/2010/main" val="269016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8B8E-216E-4773-9E90-46FE486F2CDE}"/>
              </a:ext>
            </a:extLst>
          </p:cNvPr>
          <p:cNvSpPr>
            <a:spLocks noGrp="1"/>
          </p:cNvSpPr>
          <p:nvPr>
            <p:ph type="title"/>
          </p:nvPr>
        </p:nvSpPr>
        <p:spPr>
          <a:xfrm>
            <a:off x="1816101" y="508000"/>
            <a:ext cx="9688511" cy="739775"/>
          </a:xfrm>
        </p:spPr>
        <p:txBody>
          <a:bodyPr>
            <a:normAutofit/>
          </a:bodyPr>
          <a:lstStyle/>
          <a:p>
            <a:r>
              <a:rPr lang="en-US" dirty="0">
                <a:solidFill>
                  <a:schemeClr val="accent1"/>
                </a:solidFill>
              </a:rPr>
              <a:t>Useful websites:</a:t>
            </a:r>
            <a:endParaRPr lang="en-GB" dirty="0">
              <a:solidFill>
                <a:schemeClr val="accent1"/>
              </a:solidFill>
            </a:endParaRPr>
          </a:p>
        </p:txBody>
      </p:sp>
      <p:sp>
        <p:nvSpPr>
          <p:cNvPr id="3" name="Content Placeholder 2">
            <a:extLst>
              <a:ext uri="{FF2B5EF4-FFF2-40B4-BE49-F238E27FC236}">
                <a16:creationId xmlns:a16="http://schemas.microsoft.com/office/drawing/2014/main" id="{7E84011C-5DDA-485E-A6C1-93BDC7A30579}"/>
              </a:ext>
            </a:extLst>
          </p:cNvPr>
          <p:cNvSpPr>
            <a:spLocks noGrp="1"/>
          </p:cNvSpPr>
          <p:nvPr>
            <p:ph idx="1"/>
          </p:nvPr>
        </p:nvSpPr>
        <p:spPr>
          <a:xfrm>
            <a:off x="1816101" y="1247775"/>
            <a:ext cx="9688512" cy="5410200"/>
          </a:xfrm>
        </p:spPr>
        <p:txBody>
          <a:bodyPr>
            <a:normAutofit/>
          </a:bodyPr>
          <a:lstStyle/>
          <a:p>
            <a:pPr algn="l" fontAlgn="base"/>
            <a:r>
              <a:rPr lang="en-US" sz="2400" b="0" i="0" dirty="0">
                <a:solidFill>
                  <a:schemeClr val="accent1"/>
                </a:solidFill>
                <a:effectLst/>
                <a:latin typeface="Abadi" panose="020B0604020104020204" pitchFamily="34" charset="0"/>
              </a:rPr>
              <a:t>Education Scotland  </a:t>
            </a:r>
            <a:r>
              <a:rPr lang="en-US" sz="2400" b="0" i="0" dirty="0">
                <a:solidFill>
                  <a:srgbClr val="4D4D4D"/>
                </a:solidFill>
                <a:effectLst/>
                <a:latin typeface="Abadi" panose="020B0604020104020204" pitchFamily="34" charset="0"/>
              </a:rPr>
              <a:t>T. 0131 244 4330 </a:t>
            </a:r>
            <a:br>
              <a:rPr lang="en-US" sz="2400" b="0" i="0" dirty="0">
                <a:solidFill>
                  <a:srgbClr val="4D4D4D"/>
                </a:solidFill>
                <a:effectLst/>
                <a:latin typeface="Abadi" panose="020B0604020104020204" pitchFamily="34" charset="0"/>
              </a:rPr>
            </a:br>
            <a:r>
              <a:rPr lang="en-US" sz="2400" b="0" i="0" dirty="0">
                <a:solidFill>
                  <a:srgbClr val="4D4D4D"/>
                </a:solidFill>
                <a:effectLst/>
                <a:latin typeface="Abadi" panose="020B0604020104020204" pitchFamily="34" charset="0"/>
              </a:rPr>
              <a:t>E.enquiries@educationscotland.gsi.gov.uk     </a:t>
            </a:r>
            <a:r>
              <a:rPr lang="en-US" sz="2400" b="0" i="0" u="sng" dirty="0">
                <a:solidFill>
                  <a:srgbClr val="2D2A6D"/>
                </a:solidFill>
                <a:effectLst/>
                <a:latin typeface="Abadi" panose="020B0604020104020204" pitchFamily="34" charset="0"/>
                <a:hlinkClick r:id="rId2"/>
              </a:rPr>
              <a:t>www.education.gov.scot</a:t>
            </a:r>
            <a:endParaRPr lang="en-US" sz="2400" b="0" i="0" u="sng" dirty="0">
              <a:solidFill>
                <a:srgbClr val="2D2A6D"/>
              </a:solidFill>
              <a:effectLst/>
              <a:latin typeface="Abadi" panose="020B0604020104020204" pitchFamily="34" charset="0"/>
            </a:endParaRPr>
          </a:p>
          <a:p>
            <a:r>
              <a:rPr lang="en-US" sz="2400" b="0" i="0" dirty="0">
                <a:solidFill>
                  <a:schemeClr val="accent1"/>
                </a:solidFill>
                <a:effectLst/>
                <a:latin typeface="Abadi" panose="020B0604020104020204" pitchFamily="34" charset="0"/>
              </a:rPr>
              <a:t>General Teaching Council for Scotland  </a:t>
            </a:r>
            <a:r>
              <a:rPr lang="en-US" sz="2400" b="0" i="0" dirty="0">
                <a:solidFill>
                  <a:srgbClr val="4D4D4D"/>
                </a:solidFill>
                <a:effectLst/>
                <a:latin typeface="Abadi" panose="020B0604020104020204" pitchFamily="34" charset="0"/>
              </a:rPr>
              <a:t>T. 0131 314 6000 </a:t>
            </a:r>
            <a:br>
              <a:rPr lang="en-US" sz="2400" b="0" i="0" dirty="0">
                <a:solidFill>
                  <a:srgbClr val="4D4D4D"/>
                </a:solidFill>
                <a:effectLst/>
                <a:latin typeface="Abadi" panose="020B0604020104020204" pitchFamily="34" charset="0"/>
              </a:rPr>
            </a:br>
            <a:r>
              <a:rPr lang="en-US" sz="2400" b="0" i="0" dirty="0">
                <a:solidFill>
                  <a:srgbClr val="4D4D4D"/>
                </a:solidFill>
                <a:effectLst/>
                <a:latin typeface="Abadi" panose="020B0604020104020204" pitchFamily="34" charset="0"/>
              </a:rPr>
              <a:t>E. gtcs@gtcs.org.uk </a:t>
            </a:r>
            <a:r>
              <a:rPr lang="en-US" sz="2400" b="0" i="0" u="sng" dirty="0">
                <a:solidFill>
                  <a:srgbClr val="2D2A6D"/>
                </a:solidFill>
                <a:effectLst/>
                <a:latin typeface="Abadi" panose="020B0604020104020204" pitchFamily="34" charset="0"/>
                <a:hlinkClick r:id="rId3"/>
              </a:rPr>
              <a:t>www.gtcs.org.uk</a:t>
            </a:r>
            <a:endParaRPr lang="en-US" sz="2400" b="0" i="0" u="sng" dirty="0">
              <a:solidFill>
                <a:srgbClr val="2D2A6D"/>
              </a:solidFill>
              <a:effectLst/>
              <a:latin typeface="Abadi" panose="020B0604020104020204" pitchFamily="34" charset="0"/>
            </a:endParaRPr>
          </a:p>
          <a:p>
            <a:r>
              <a:rPr lang="en-US" sz="2400" b="1" i="0" dirty="0">
                <a:solidFill>
                  <a:schemeClr val="accent1"/>
                </a:solidFill>
                <a:effectLst/>
                <a:latin typeface="Calibri" panose="020F0502020204030204" pitchFamily="34" charset="0"/>
              </a:rPr>
              <a:t>Scottish Catholic Education Service  </a:t>
            </a:r>
            <a:r>
              <a:rPr lang="en-US" sz="2400" b="0" i="0" dirty="0">
                <a:solidFill>
                  <a:srgbClr val="212121"/>
                </a:solidFill>
                <a:effectLst/>
                <a:latin typeface="Calibri" panose="020F0502020204030204" pitchFamily="34" charset="0"/>
              </a:rPr>
              <a:t>T. 0141 556 4727.                                  E. </a:t>
            </a:r>
            <a:r>
              <a:rPr lang="en-US" sz="2400" b="0" i="0" dirty="0">
                <a:solidFill>
                  <a:srgbClr val="008272"/>
                </a:solidFill>
                <a:effectLst/>
                <a:latin typeface="Calibri" panose="020F0502020204030204" pitchFamily="34" charset="0"/>
                <a:hlinkClick r:id="rId4"/>
              </a:rPr>
              <a:t>mail@sces.org.uk</a:t>
            </a:r>
            <a:r>
              <a:rPr lang="en-US" sz="2400" b="0" i="0" dirty="0">
                <a:solidFill>
                  <a:srgbClr val="212121"/>
                </a:solidFill>
                <a:effectLst/>
                <a:latin typeface="Calibri" panose="020F0502020204030204" pitchFamily="34" charset="0"/>
              </a:rPr>
              <a:t>            </a:t>
            </a:r>
            <a:r>
              <a:rPr lang="en-US" sz="2400" b="0" i="1" dirty="0">
                <a:solidFill>
                  <a:srgbClr val="008272"/>
                </a:solidFill>
                <a:effectLst/>
                <a:latin typeface="Calibri" panose="020F0502020204030204" pitchFamily="34" charset="0"/>
                <a:hlinkClick r:id="rId5"/>
              </a:rPr>
              <a:t>https://sces.org.uk/becoming-a-teacher/</a:t>
            </a:r>
            <a:endParaRPr lang="en-US" sz="2400" b="0" i="1" u="sng" dirty="0">
              <a:solidFill>
                <a:srgbClr val="2D2A6D"/>
              </a:solidFill>
              <a:effectLst/>
              <a:latin typeface="Abadi" panose="020B0604020104020204" pitchFamily="34" charset="0"/>
            </a:endParaRPr>
          </a:p>
          <a:p>
            <a:pPr algn="l" fontAlgn="base"/>
            <a:r>
              <a:rPr lang="en-US" sz="2400" b="0" i="0" dirty="0">
                <a:solidFill>
                  <a:schemeClr val="accent1"/>
                </a:solidFill>
                <a:effectLst/>
                <a:latin typeface="Abadi" panose="020B0604020104020204" pitchFamily="34" charset="0"/>
              </a:rPr>
              <a:t>Scottish Credit and Qualifications Framework </a:t>
            </a:r>
            <a:r>
              <a:rPr lang="en-US" sz="2400" b="0" i="0" u="sng" dirty="0">
                <a:solidFill>
                  <a:srgbClr val="2D2A6D"/>
                </a:solidFill>
                <a:effectLst/>
                <a:latin typeface="Abadi" panose="020B0604020104020204" pitchFamily="34" charset="0"/>
                <a:hlinkClick r:id="rId6"/>
              </a:rPr>
              <a:t>www.scqf.org.uk</a:t>
            </a:r>
            <a:endParaRPr lang="en-US" sz="2400" b="0" i="0" dirty="0">
              <a:solidFill>
                <a:srgbClr val="4D4D4D"/>
              </a:solidFill>
              <a:effectLst/>
              <a:latin typeface="Abadi" panose="020B0604020104020204" pitchFamily="34" charset="0"/>
            </a:endParaRPr>
          </a:p>
          <a:p>
            <a:pPr algn="l" fontAlgn="base"/>
            <a:r>
              <a:rPr lang="en-US" sz="2400" b="0" i="0" dirty="0">
                <a:solidFill>
                  <a:schemeClr val="accent1"/>
                </a:solidFill>
                <a:effectLst/>
                <a:latin typeface="Abadi" panose="020B0604020104020204" pitchFamily="34" charset="0"/>
              </a:rPr>
              <a:t>Student Awards Agency for Scotland </a:t>
            </a:r>
            <a:r>
              <a:rPr lang="en-US" sz="2400" b="0" i="0" u="sng" dirty="0">
                <a:solidFill>
                  <a:srgbClr val="2D2A6D"/>
                </a:solidFill>
                <a:effectLst/>
                <a:latin typeface="Abadi" panose="020B0604020104020204" pitchFamily="34" charset="0"/>
                <a:hlinkClick r:id="rId7"/>
              </a:rPr>
              <a:t>www.saas.gov.uk</a:t>
            </a:r>
            <a:endParaRPr lang="en-US" sz="2400" b="0" i="0" dirty="0">
              <a:solidFill>
                <a:srgbClr val="4D4D4D"/>
              </a:solidFill>
              <a:effectLst/>
              <a:latin typeface="Abadi" panose="020B0604020104020204" pitchFamily="34" charset="0"/>
            </a:endParaRPr>
          </a:p>
          <a:p>
            <a:pPr algn="l" fontAlgn="base"/>
            <a:r>
              <a:rPr lang="en-US" sz="2400" b="0" i="0" dirty="0">
                <a:solidFill>
                  <a:schemeClr val="accent1"/>
                </a:solidFill>
                <a:effectLst/>
                <a:latin typeface="Abadi" panose="020B0604020104020204" pitchFamily="34" charset="0"/>
              </a:rPr>
              <a:t>Teach in Scotland  </a:t>
            </a:r>
            <a:r>
              <a:rPr lang="en-US" sz="2400" b="0" i="0" dirty="0">
                <a:solidFill>
                  <a:srgbClr val="4D4D4D"/>
                </a:solidFill>
                <a:effectLst/>
                <a:latin typeface="Abadi" panose="020B0604020104020204" pitchFamily="34" charset="0"/>
              </a:rPr>
              <a:t>T. 0845 345 4745  E. teachinscotland@gtcs.org.uk                </a:t>
            </a:r>
            <a:r>
              <a:rPr lang="en-US" sz="2400" b="0" i="0" u="sng" dirty="0">
                <a:solidFill>
                  <a:srgbClr val="2D2A6D"/>
                </a:solidFill>
                <a:effectLst/>
                <a:latin typeface="Abadi" panose="020B0604020104020204" pitchFamily="34" charset="0"/>
                <a:hlinkClick r:id="rId8"/>
              </a:rPr>
              <a:t>www.teachinscotland.scot</a:t>
            </a:r>
            <a:endParaRPr lang="en-US" sz="2400" b="0" i="0" dirty="0">
              <a:solidFill>
                <a:srgbClr val="4D4D4D"/>
              </a:solidFill>
              <a:effectLst/>
              <a:latin typeface="Abadi" panose="020B0604020104020204" pitchFamily="34" charset="0"/>
            </a:endParaRPr>
          </a:p>
          <a:p>
            <a:pPr algn="l" fontAlgn="base"/>
            <a:r>
              <a:rPr lang="en-US" sz="2400" b="0" i="0" dirty="0">
                <a:solidFill>
                  <a:schemeClr val="accent1"/>
                </a:solidFill>
                <a:effectLst/>
                <a:latin typeface="Abadi" panose="020B0604020104020204" pitchFamily="34" charset="0"/>
              </a:rPr>
              <a:t>UCAS</a:t>
            </a:r>
            <a:r>
              <a:rPr lang="en-US" sz="2400" b="0" i="0" dirty="0">
                <a:solidFill>
                  <a:srgbClr val="4D4D4D"/>
                </a:solidFill>
                <a:effectLst/>
                <a:latin typeface="Abadi" panose="020B0604020104020204" pitchFamily="34" charset="0"/>
              </a:rPr>
              <a:t> </a:t>
            </a:r>
            <a:r>
              <a:rPr lang="en-US" sz="2400" b="0" i="0" u="sng" dirty="0">
                <a:solidFill>
                  <a:srgbClr val="2D2A6D"/>
                </a:solidFill>
                <a:effectLst/>
                <a:latin typeface="Abadi" panose="020B0604020104020204" pitchFamily="34" charset="0"/>
                <a:hlinkClick r:id="rId9"/>
              </a:rPr>
              <a:t>www.ucas.com</a:t>
            </a:r>
            <a:endParaRPr lang="en-US" sz="2400" b="0" i="0" dirty="0">
              <a:solidFill>
                <a:srgbClr val="4D4D4D"/>
              </a:solidFill>
              <a:effectLst/>
              <a:latin typeface="Abadi" panose="020B0604020104020204" pitchFamily="34" charset="0"/>
            </a:endParaRPr>
          </a:p>
          <a:p>
            <a:pPr marL="0" indent="0">
              <a:buNone/>
            </a:pPr>
            <a:endParaRPr lang="en-GB" dirty="0"/>
          </a:p>
        </p:txBody>
      </p:sp>
    </p:spTree>
    <p:extLst>
      <p:ext uri="{BB962C8B-B14F-4D97-AF65-F5344CB8AC3E}">
        <p14:creationId xmlns:p14="http://schemas.microsoft.com/office/powerpoint/2010/main" val="200868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B37F-2513-43C3-A4A8-975587ECC12B}"/>
              </a:ext>
            </a:extLst>
          </p:cNvPr>
          <p:cNvSpPr>
            <a:spLocks noGrp="1"/>
          </p:cNvSpPr>
          <p:nvPr>
            <p:ph type="title"/>
          </p:nvPr>
        </p:nvSpPr>
        <p:spPr>
          <a:xfrm>
            <a:off x="1627632" y="624109"/>
            <a:ext cx="2487168" cy="5614951"/>
          </a:xfrm>
        </p:spPr>
        <p:txBody>
          <a:bodyPr>
            <a:normAutofit/>
          </a:bodyPr>
          <a:lstStyle/>
          <a:p>
            <a:r>
              <a:rPr lang="en-US" sz="3200"/>
              <a:t>Prayer</a:t>
            </a:r>
            <a:endParaRPr lang="en-GB" sz="3200"/>
          </a:p>
        </p:txBody>
      </p:sp>
      <p:sp>
        <p:nvSpPr>
          <p:cNvPr id="3" name="Content Placeholder 2">
            <a:extLst>
              <a:ext uri="{FF2B5EF4-FFF2-40B4-BE49-F238E27FC236}">
                <a16:creationId xmlns:a16="http://schemas.microsoft.com/office/drawing/2014/main" id="{878BD68B-8ACB-492F-B3D2-EB36E18756BC}"/>
              </a:ext>
            </a:extLst>
          </p:cNvPr>
          <p:cNvSpPr>
            <a:spLocks noGrp="1"/>
          </p:cNvSpPr>
          <p:nvPr>
            <p:ph idx="1"/>
          </p:nvPr>
        </p:nvSpPr>
        <p:spPr>
          <a:xfrm>
            <a:off x="4700016" y="624110"/>
            <a:ext cx="6804596" cy="3484903"/>
          </a:xfrm>
        </p:spPr>
        <p:txBody>
          <a:bodyPr>
            <a:normAutofit/>
          </a:bodyPr>
          <a:lstStyle/>
          <a:p>
            <a:pPr marL="0" indent="0" rtl="0">
              <a:buNone/>
            </a:pPr>
            <a:r>
              <a:rPr lang="en-US" b="0" i="0">
                <a:effectLst/>
                <a:latin typeface="Calibri" panose="020F0502020204030204" pitchFamily="34" charset="0"/>
              </a:rPr>
              <a:t>Loving God, you speak to us through all of life. </a:t>
            </a:r>
          </a:p>
          <a:p>
            <a:pPr marL="0" indent="0" rtl="0">
              <a:buNone/>
            </a:pPr>
            <a:r>
              <a:rPr lang="en-US" b="0" i="0">
                <a:effectLst/>
                <a:latin typeface="Calibri" panose="020F0502020204030204" pitchFamily="34" charset="0"/>
              </a:rPr>
              <a:t>Help me to trust you and to trust that what you desire for me lies in the deepest part of my heart. </a:t>
            </a:r>
          </a:p>
          <a:p>
            <a:pPr marL="0" indent="0" rtl="0">
              <a:buNone/>
            </a:pPr>
            <a:r>
              <a:rPr lang="en-US" b="0" i="0">
                <a:effectLst/>
                <a:latin typeface="Calibri" panose="020F0502020204030204" pitchFamily="34" charset="0"/>
              </a:rPr>
              <a:t>And, what you desire is that which allows me to grow and to be the person you created me to be - fully human and fully alive. </a:t>
            </a:r>
          </a:p>
          <a:p>
            <a:pPr marL="0" indent="0" rtl="0">
              <a:buNone/>
            </a:pPr>
            <a:r>
              <a:rPr lang="en-US" b="0" i="0">
                <a:effectLst/>
                <a:latin typeface="Calibri" panose="020F0502020204030204" pitchFamily="34" charset="0"/>
              </a:rPr>
              <a:t>May I always </a:t>
            </a:r>
            <a:r>
              <a:rPr lang="en-US" b="0" i="0" err="1">
                <a:effectLst/>
                <a:latin typeface="Calibri" panose="020F0502020204030204" pitchFamily="34" charset="0"/>
              </a:rPr>
              <a:t>centre</a:t>
            </a:r>
            <a:r>
              <a:rPr lang="en-US" b="0" i="0">
                <a:effectLst/>
                <a:latin typeface="Calibri" panose="020F0502020204030204" pitchFamily="34" charset="0"/>
              </a:rPr>
              <a:t> my life on you and hear joyfully your call to be your companion. </a:t>
            </a:r>
          </a:p>
          <a:p>
            <a:pPr marL="0" indent="0" rtl="0">
              <a:buNone/>
            </a:pPr>
            <a:r>
              <a:rPr lang="en-US" b="0" i="0">
                <a:effectLst/>
                <a:latin typeface="Calibri" panose="020F0502020204030204" pitchFamily="34" charset="0"/>
              </a:rPr>
              <a:t>Help me to follow my desire to live my life as best I can and to serve others with the special gifts you have given me.   </a:t>
            </a:r>
            <a:r>
              <a:rPr lang="en-US" b="0" i="1">
                <a:effectLst/>
                <a:latin typeface="Calibri" panose="020F0502020204030204" pitchFamily="34" charset="0"/>
              </a:rPr>
              <a:t>Amen.</a:t>
            </a:r>
            <a:endParaRPr lang="en-US" b="0" i="0">
              <a:effectLst/>
              <a:latin typeface="Calibri" panose="020F0502020204030204" pitchFamily="34" charset="0"/>
            </a:endParaRPr>
          </a:p>
          <a:p>
            <a:pPr marL="0" indent="0">
              <a:buNone/>
            </a:pPr>
            <a:endParaRPr lang="en-GB" dirty="0"/>
          </a:p>
        </p:txBody>
      </p:sp>
      <p:pic>
        <p:nvPicPr>
          <p:cNvPr id="5" name="Picture 4" descr="A picture containing person, indoor&#10;&#10;Description automatically generated">
            <a:extLst>
              <a:ext uri="{FF2B5EF4-FFF2-40B4-BE49-F238E27FC236}">
                <a16:creationId xmlns:a16="http://schemas.microsoft.com/office/drawing/2014/main" id="{B9C0D9E5-46E5-4765-85D6-A7647137D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016" y="4395808"/>
            <a:ext cx="3877474" cy="1944853"/>
          </a:xfrm>
          <a:prstGeom prst="rect">
            <a:avLst/>
          </a:prstGeom>
        </p:spPr>
      </p:pic>
    </p:spTree>
    <p:extLst>
      <p:ext uri="{BB962C8B-B14F-4D97-AF65-F5344CB8AC3E}">
        <p14:creationId xmlns:p14="http://schemas.microsoft.com/office/powerpoint/2010/main" val="180874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28A3-9148-41AE-8D74-8002DE0D35A8}"/>
              </a:ext>
            </a:extLst>
          </p:cNvPr>
          <p:cNvSpPr>
            <a:spLocks noGrp="1"/>
          </p:cNvSpPr>
          <p:nvPr>
            <p:ph type="title"/>
          </p:nvPr>
        </p:nvSpPr>
        <p:spPr/>
        <p:txBody>
          <a:bodyPr/>
          <a:lstStyle/>
          <a:p>
            <a:pPr algn="ctr"/>
            <a:r>
              <a:rPr lang="en-US" i="1" dirty="0">
                <a:solidFill>
                  <a:schemeClr val="accent5">
                    <a:lumMod val="75000"/>
                  </a:schemeClr>
                </a:solidFill>
              </a:rPr>
              <a:t>Good luck in your teaching career</a:t>
            </a:r>
            <a:endParaRPr lang="en-GB" i="1" dirty="0">
              <a:solidFill>
                <a:schemeClr val="accent5">
                  <a:lumMod val="75000"/>
                </a:schemeClr>
              </a:solidFill>
            </a:endParaRPr>
          </a:p>
        </p:txBody>
      </p:sp>
      <p:pic>
        <p:nvPicPr>
          <p:cNvPr id="5" name="Content Placeholder 4">
            <a:extLst>
              <a:ext uri="{FF2B5EF4-FFF2-40B4-BE49-F238E27FC236}">
                <a16:creationId xmlns:a16="http://schemas.microsoft.com/office/drawing/2014/main" id="{82B8D6E0-15BC-4142-BBE7-FE6B6B4E1E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8791" y="2133600"/>
            <a:ext cx="5676244" cy="3778250"/>
          </a:xfrm>
        </p:spPr>
      </p:pic>
    </p:spTree>
    <p:extLst>
      <p:ext uri="{BB962C8B-B14F-4D97-AF65-F5344CB8AC3E}">
        <p14:creationId xmlns:p14="http://schemas.microsoft.com/office/powerpoint/2010/main" val="68961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1">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3"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7"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B246A0C8-B886-4A37-9AE1-5D1A445343BC}"/>
              </a:ext>
            </a:extLst>
          </p:cNvPr>
          <p:cNvSpPr>
            <a:spLocks noGrp="1"/>
          </p:cNvSpPr>
          <p:nvPr>
            <p:ph type="title"/>
          </p:nvPr>
        </p:nvSpPr>
        <p:spPr>
          <a:xfrm>
            <a:off x="6483096" y="624110"/>
            <a:ext cx="5021516" cy="1280890"/>
          </a:xfrm>
        </p:spPr>
        <p:txBody>
          <a:bodyPr>
            <a:normAutofit/>
          </a:bodyPr>
          <a:lstStyle/>
          <a:p>
            <a:r>
              <a:rPr lang="en-US" dirty="0"/>
              <a:t>Pope Francis said:</a:t>
            </a:r>
            <a:endParaRPr lang="en-GB" dirty="0"/>
          </a:p>
        </p:txBody>
      </p:sp>
      <p:sp>
        <p:nvSpPr>
          <p:cNvPr id="40" name="Rectangle 39">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A person sitting at a desk&#10;&#10;Description automatically generated with low confidence">
            <a:extLst>
              <a:ext uri="{FF2B5EF4-FFF2-40B4-BE49-F238E27FC236}">
                <a16:creationId xmlns:a16="http://schemas.microsoft.com/office/drawing/2014/main" id="{878EC08A-DB48-464E-B6F7-822E49D97DA9}"/>
              </a:ext>
            </a:extLst>
          </p:cNvPr>
          <p:cNvPicPr>
            <a:picLocks noChangeAspect="1"/>
          </p:cNvPicPr>
          <p:nvPr/>
        </p:nvPicPr>
        <p:blipFill rotWithShape="1">
          <a:blip r:embed="rId2">
            <a:extLst>
              <a:ext uri="{28A0092B-C50C-407E-A947-70E740481C1C}">
                <a14:useLocalDpi xmlns:a14="http://schemas.microsoft.com/office/drawing/2010/main" val="0"/>
              </a:ext>
            </a:extLst>
          </a:blip>
          <a:srcRect l="16586" r="4510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9C678D01-CEBB-46A5-AD45-A0A16D41E28A}"/>
              </a:ext>
            </a:extLst>
          </p:cNvPr>
          <p:cNvSpPr>
            <a:spLocks noGrp="1"/>
          </p:cNvSpPr>
          <p:nvPr>
            <p:ph idx="1"/>
          </p:nvPr>
        </p:nvSpPr>
        <p:spPr>
          <a:xfrm>
            <a:off x="6438191" y="2133600"/>
            <a:ext cx="5066419" cy="3777622"/>
          </a:xfrm>
        </p:spPr>
        <p:txBody>
          <a:bodyPr>
            <a:normAutofit/>
          </a:bodyPr>
          <a:lstStyle/>
          <a:p>
            <a:pPr marL="0" indent="0">
              <a:buNone/>
            </a:pPr>
            <a:r>
              <a:rPr lang="en-US" sz="2800" dirty="0"/>
              <a:t>Teaching is a beautiful job, as it allows you to see the growth day by day of people entrusted to your care.  It is a little like being parents, at least spiritually. It is a great responsibility.</a:t>
            </a:r>
          </a:p>
          <a:p>
            <a:pPr marL="0" indent="0">
              <a:buNone/>
            </a:pPr>
            <a:endParaRPr lang="en-GB" dirty="0"/>
          </a:p>
        </p:txBody>
      </p:sp>
    </p:spTree>
    <p:extLst>
      <p:ext uri="{BB962C8B-B14F-4D97-AF65-F5344CB8AC3E}">
        <p14:creationId xmlns:p14="http://schemas.microsoft.com/office/powerpoint/2010/main" val="231528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6CC91-CCAD-484A-B879-134A8BC581B1}"/>
              </a:ext>
            </a:extLst>
          </p:cNvPr>
          <p:cNvSpPr>
            <a:spLocks noGrp="1"/>
          </p:cNvSpPr>
          <p:nvPr>
            <p:ph type="title"/>
          </p:nvPr>
        </p:nvSpPr>
        <p:spPr>
          <a:xfrm>
            <a:off x="649224" y="645106"/>
            <a:ext cx="3650279" cy="1259894"/>
          </a:xfrm>
        </p:spPr>
        <p:txBody>
          <a:bodyPr>
            <a:normAutofit/>
          </a:bodyPr>
          <a:lstStyle/>
          <a:p>
            <a:r>
              <a:rPr lang="en-US" dirty="0"/>
              <a:t>Teaching in Scotland</a:t>
            </a:r>
            <a:endParaRPr lang="en-GB" dirty="0"/>
          </a:p>
        </p:txBody>
      </p:sp>
      <p:sp>
        <p:nvSpPr>
          <p:cNvPr id="12" name="Rectangle 11">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9BB5ECA-4894-4421-B20D-2BE072641211}"/>
              </a:ext>
            </a:extLst>
          </p:cNvPr>
          <p:cNvSpPr>
            <a:spLocks noGrp="1"/>
          </p:cNvSpPr>
          <p:nvPr>
            <p:ph idx="1"/>
          </p:nvPr>
        </p:nvSpPr>
        <p:spPr>
          <a:xfrm>
            <a:off x="649225" y="2133600"/>
            <a:ext cx="3650278" cy="3759253"/>
          </a:xfrm>
        </p:spPr>
        <p:txBody>
          <a:bodyPr>
            <a:normAutofit lnSpcReduction="10000"/>
          </a:bodyPr>
          <a:lstStyle/>
          <a:p>
            <a:endParaRPr lang="en-US" dirty="0"/>
          </a:p>
          <a:p>
            <a:pPr marL="0" indent="0">
              <a:buNone/>
            </a:pPr>
            <a:r>
              <a:rPr lang="en-US" sz="2800" b="0" i="0" dirty="0">
                <a:effectLst/>
                <a:latin typeface="Calibri W01 Regular_904604"/>
              </a:rPr>
              <a:t>You can either </a:t>
            </a:r>
            <a:r>
              <a:rPr lang="en-US" sz="2800" dirty="0">
                <a:latin typeface="Calibri W01 Regular_904604"/>
              </a:rPr>
              <a:t>work</a:t>
            </a:r>
            <a:r>
              <a:rPr lang="en-US" sz="2800" b="0" i="0" dirty="0">
                <a:effectLst/>
                <a:latin typeface="Calibri W01 Regular_904604"/>
              </a:rPr>
              <a:t> in a primary school teaching the compete curriculum or you could teach in a secondary school where you will teach </a:t>
            </a:r>
            <a:r>
              <a:rPr lang="en-US" sz="2800" dirty="0">
                <a:latin typeface="Calibri W01 Regular_904604"/>
              </a:rPr>
              <a:t>one or more</a:t>
            </a:r>
            <a:r>
              <a:rPr lang="en-US" sz="2800" b="0" i="0" dirty="0">
                <a:effectLst/>
                <a:latin typeface="Calibri W01 Regular_904604"/>
              </a:rPr>
              <a:t> specialist subjects.</a:t>
            </a:r>
            <a:endParaRPr lang="en-GB" sz="2800" dirty="0"/>
          </a:p>
        </p:txBody>
      </p:sp>
      <p:pic>
        <p:nvPicPr>
          <p:cNvPr id="5" name="Picture 4" descr="A picture containing text, indoor, wooden, gambling house&#10;&#10;Description automatically generated">
            <a:extLst>
              <a:ext uri="{FF2B5EF4-FFF2-40B4-BE49-F238E27FC236}">
                <a16:creationId xmlns:a16="http://schemas.microsoft.com/office/drawing/2014/main" id="{2102707B-AAA6-4645-9D6C-B16CC8F1F0F0}"/>
              </a:ext>
            </a:extLst>
          </p:cNvPr>
          <p:cNvPicPr>
            <a:picLocks noChangeAspect="1"/>
          </p:cNvPicPr>
          <p:nvPr/>
        </p:nvPicPr>
        <p:blipFill rotWithShape="1">
          <a:blip r:embed="rId2">
            <a:extLst>
              <a:ext uri="{28A0092B-C50C-407E-A947-70E740481C1C}">
                <a14:useLocalDpi xmlns:a14="http://schemas.microsoft.com/office/drawing/2010/main" val="0"/>
              </a:ext>
            </a:extLst>
          </a:blip>
          <a:srcRect r="11636" b="-2"/>
          <a:stretch/>
        </p:blipFill>
        <p:spPr>
          <a:xfrm>
            <a:off x="4619543" y="640080"/>
            <a:ext cx="6953577" cy="5252773"/>
          </a:xfrm>
          <a:prstGeom prst="rect">
            <a:avLst/>
          </a:prstGeom>
        </p:spPr>
      </p:pic>
      <p:sp>
        <p:nvSpPr>
          <p:cNvPr id="14"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70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1">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3"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7"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BD4572A-FA1F-4BD5-92CC-E6BF2384984C}"/>
              </a:ext>
            </a:extLst>
          </p:cNvPr>
          <p:cNvSpPr>
            <a:spLocks noGrp="1"/>
          </p:cNvSpPr>
          <p:nvPr>
            <p:ph type="title"/>
          </p:nvPr>
        </p:nvSpPr>
        <p:spPr>
          <a:xfrm>
            <a:off x="4659520" y="624110"/>
            <a:ext cx="6845092" cy="1280890"/>
          </a:xfrm>
        </p:spPr>
        <p:txBody>
          <a:bodyPr>
            <a:normAutofit/>
          </a:bodyPr>
          <a:lstStyle/>
          <a:p>
            <a:r>
              <a:rPr lang="en-US" dirty="0"/>
              <a:t>Teaching is A Unique Career</a:t>
            </a:r>
            <a:endParaRPr lang="en-GB" dirty="0"/>
          </a:p>
        </p:txBody>
      </p:sp>
      <p:sp>
        <p:nvSpPr>
          <p:cNvPr id="40" name="Rectangle 39">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A pile of files&#10;&#10;Description automatically generated with medium confidence">
            <a:extLst>
              <a:ext uri="{FF2B5EF4-FFF2-40B4-BE49-F238E27FC236}">
                <a16:creationId xmlns:a16="http://schemas.microsoft.com/office/drawing/2014/main" id="{2D7026E9-DF0E-427A-9B89-AEDA74BC4F04}"/>
              </a:ext>
            </a:extLst>
          </p:cNvPr>
          <p:cNvPicPr>
            <a:picLocks noChangeAspect="1"/>
          </p:cNvPicPr>
          <p:nvPr/>
        </p:nvPicPr>
        <p:blipFill rotWithShape="1">
          <a:blip r:embed="rId2">
            <a:extLst>
              <a:ext uri="{28A0092B-C50C-407E-A947-70E740481C1C}">
                <a14:useLocalDpi xmlns:a14="http://schemas.microsoft.com/office/drawing/2010/main" val="0"/>
              </a:ext>
            </a:extLst>
          </a:blip>
          <a:srcRect l="3412" r="70108"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174EAACF-258B-4D29-96AE-98595303734E}"/>
              </a:ext>
            </a:extLst>
          </p:cNvPr>
          <p:cNvSpPr>
            <a:spLocks noGrp="1"/>
          </p:cNvSpPr>
          <p:nvPr>
            <p:ph idx="1"/>
          </p:nvPr>
        </p:nvSpPr>
        <p:spPr>
          <a:xfrm>
            <a:off x="4656667" y="1493520"/>
            <a:ext cx="6847944" cy="4740370"/>
          </a:xfrm>
        </p:spPr>
        <p:txBody>
          <a:bodyPr>
            <a:normAutofit lnSpcReduction="10000"/>
          </a:bodyPr>
          <a:lstStyle/>
          <a:p>
            <a:pPr rtl="0">
              <a:buFont typeface="Arial" panose="020B0604020202020204" pitchFamily="34" charset="0"/>
              <a:buChar char="•"/>
            </a:pPr>
            <a:r>
              <a:rPr lang="en-US" sz="2400" b="0" i="0" dirty="0">
                <a:effectLst/>
                <a:latin typeface="Calibri" panose="020F0502020204030204" pitchFamily="34" charset="0"/>
              </a:rPr>
              <a:t>As a teacher, you get the chance to inspire young people and use your skills and talents to give something back to society.</a:t>
            </a:r>
          </a:p>
          <a:p>
            <a:pPr rtl="0">
              <a:buFont typeface="Arial" panose="020B0604020202020204" pitchFamily="34" charset="0"/>
              <a:buChar char="•"/>
            </a:pPr>
            <a:r>
              <a:rPr lang="en-US" sz="2400" b="0" i="0" dirty="0">
                <a:effectLst/>
                <a:latin typeface="Calibri" panose="020F0502020204030204" pitchFamily="34" charset="0"/>
              </a:rPr>
              <a:t>You are pivotal in making sure every pupil in your class has the same access to a good quality education and the opportunity to succeed.</a:t>
            </a:r>
          </a:p>
          <a:p>
            <a:pPr rtl="0">
              <a:buFont typeface="Arial" panose="020B0604020202020204" pitchFamily="34" charset="0"/>
              <a:buChar char="•"/>
            </a:pPr>
            <a:r>
              <a:rPr lang="en-US" sz="2400" b="0" i="0" dirty="0">
                <a:effectLst/>
                <a:latin typeface="Calibri" panose="020F0502020204030204" pitchFamily="34" charset="0"/>
              </a:rPr>
              <a:t>It’s a career that offers so many unique benefits and allows you to inspire and enthuse students about the subject(s) you love.</a:t>
            </a:r>
          </a:p>
          <a:p>
            <a:pPr rtl="0">
              <a:buFont typeface="Arial" panose="020B0604020202020204" pitchFamily="34" charset="0"/>
              <a:buChar char="•"/>
            </a:pPr>
            <a:r>
              <a:rPr lang="en-US" sz="2400" b="0" i="0" dirty="0">
                <a:effectLst/>
                <a:latin typeface="Calibri" panose="020F0502020204030204" pitchFamily="34" charset="0"/>
              </a:rPr>
              <a:t>Teaching allows you to put your faith into action as you encourage young people to learn about religion, values and morals.</a:t>
            </a:r>
          </a:p>
          <a:p>
            <a:pPr marL="0" indent="0">
              <a:buNone/>
            </a:pPr>
            <a:endParaRPr lang="en-GB" dirty="0"/>
          </a:p>
        </p:txBody>
      </p:sp>
    </p:spTree>
    <p:extLst>
      <p:ext uri="{BB962C8B-B14F-4D97-AF65-F5344CB8AC3E}">
        <p14:creationId xmlns:p14="http://schemas.microsoft.com/office/powerpoint/2010/main" val="8742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AB38-7112-419A-A2CD-9A7F80C3ECA8}"/>
              </a:ext>
            </a:extLst>
          </p:cNvPr>
          <p:cNvSpPr>
            <a:spLocks noGrp="1"/>
          </p:cNvSpPr>
          <p:nvPr>
            <p:ph type="title"/>
          </p:nvPr>
        </p:nvSpPr>
        <p:spPr>
          <a:xfrm>
            <a:off x="2447924" y="624110"/>
            <a:ext cx="3376804" cy="1280890"/>
          </a:xfrm>
        </p:spPr>
        <p:txBody>
          <a:bodyPr>
            <a:normAutofit/>
          </a:bodyPr>
          <a:lstStyle/>
          <a:p>
            <a:r>
              <a:rPr lang="en-US" sz="3200" b="1" dirty="0"/>
              <a:t>Becoming A Teacher</a:t>
            </a:r>
            <a:endParaRPr lang="en-GB" sz="3200" b="1" dirty="0"/>
          </a:p>
        </p:txBody>
      </p:sp>
      <p:sp>
        <p:nvSpPr>
          <p:cNvPr id="9" name="Content Placeholder 8">
            <a:extLst>
              <a:ext uri="{FF2B5EF4-FFF2-40B4-BE49-F238E27FC236}">
                <a16:creationId xmlns:a16="http://schemas.microsoft.com/office/drawing/2014/main" id="{2C1E4B44-1865-4F8B-86CD-632F3C779B13}"/>
              </a:ext>
            </a:extLst>
          </p:cNvPr>
          <p:cNvSpPr>
            <a:spLocks noGrp="1"/>
          </p:cNvSpPr>
          <p:nvPr>
            <p:ph idx="1"/>
          </p:nvPr>
        </p:nvSpPr>
        <p:spPr>
          <a:xfrm>
            <a:off x="2447924" y="2133600"/>
            <a:ext cx="3376803" cy="3777622"/>
          </a:xfrm>
        </p:spPr>
        <p:txBody>
          <a:bodyPr>
            <a:normAutofit/>
          </a:bodyPr>
          <a:lstStyle/>
          <a:p>
            <a:pPr marL="0" indent="0">
              <a:buClr>
                <a:srgbClr val="9ADAFD"/>
              </a:buClr>
              <a:buNone/>
            </a:pPr>
            <a:r>
              <a:rPr lang="en-US" sz="3200" dirty="0">
                <a:solidFill>
                  <a:schemeClr val="accent2"/>
                </a:solidFill>
              </a:rPr>
              <a:t>Traditional Pathways into Teaching</a:t>
            </a:r>
          </a:p>
          <a:p>
            <a:pPr marL="0" indent="0">
              <a:buClr>
                <a:srgbClr val="9ADAFD"/>
              </a:buClr>
              <a:buNone/>
            </a:pPr>
            <a:endParaRPr lang="en-US" sz="1600" dirty="0">
              <a:solidFill>
                <a:schemeClr val="tx1"/>
              </a:solidFill>
            </a:endParaRPr>
          </a:p>
          <a:p>
            <a:pPr marL="0" indent="0">
              <a:buClr>
                <a:srgbClr val="9ADAFD"/>
              </a:buClr>
              <a:buNone/>
            </a:pPr>
            <a:r>
              <a:rPr lang="en-US" sz="1200" dirty="0">
                <a:solidFill>
                  <a:schemeClr val="tx1"/>
                </a:solidFill>
              </a:rPr>
              <a:t>Graphic: Young Scot website</a:t>
            </a:r>
          </a:p>
        </p:txBody>
      </p:sp>
      <p:pic>
        <p:nvPicPr>
          <p:cNvPr id="5" name="Content Placeholder 4" descr="Diagram&#10;&#10;Description automatically generated">
            <a:extLst>
              <a:ext uri="{FF2B5EF4-FFF2-40B4-BE49-F238E27FC236}">
                <a16:creationId xmlns:a16="http://schemas.microsoft.com/office/drawing/2014/main" id="{DBE7D362-F9AA-4E54-A67F-BC7D4CFAA2A0}"/>
              </a:ext>
            </a:extLst>
          </p:cNvPr>
          <p:cNvPicPr>
            <a:picLocks noChangeAspect="1"/>
          </p:cNvPicPr>
          <p:nvPr/>
        </p:nvPicPr>
        <p:blipFill rotWithShape="1">
          <a:blip r:embed="rId2">
            <a:extLst>
              <a:ext uri="{28A0092B-C50C-407E-A947-70E740481C1C}">
                <a14:useLocalDpi xmlns:a14="http://schemas.microsoft.com/office/drawing/2010/main" val="0"/>
              </a:ext>
            </a:extLst>
          </a:blip>
          <a:srcRect r="7" b="3746"/>
          <a:stretch/>
        </p:blipFill>
        <p:spPr>
          <a:xfrm>
            <a:off x="6091916" y="645106"/>
            <a:ext cx="5451627" cy="5247747"/>
          </a:xfrm>
          <a:prstGeom prst="rect">
            <a:avLst/>
          </a:prstGeom>
        </p:spPr>
      </p:pic>
    </p:spTree>
    <p:extLst>
      <p:ext uri="{BB962C8B-B14F-4D97-AF65-F5344CB8AC3E}">
        <p14:creationId xmlns:p14="http://schemas.microsoft.com/office/powerpoint/2010/main" val="308556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FA77-7139-4230-97B5-779AB9BB4B2F}"/>
              </a:ext>
            </a:extLst>
          </p:cNvPr>
          <p:cNvSpPr>
            <a:spLocks noGrp="1"/>
          </p:cNvSpPr>
          <p:nvPr>
            <p:ph type="title"/>
          </p:nvPr>
        </p:nvSpPr>
        <p:spPr>
          <a:xfrm>
            <a:off x="1687669" y="624110"/>
            <a:ext cx="4137059" cy="1280890"/>
          </a:xfrm>
        </p:spPr>
        <p:txBody>
          <a:bodyPr>
            <a:normAutofit/>
          </a:bodyPr>
          <a:lstStyle/>
          <a:p>
            <a:r>
              <a:rPr lang="en-US" sz="3200"/>
              <a:t>Teacher training courses</a:t>
            </a:r>
            <a:endParaRPr lang="en-GB" sz="3200"/>
          </a:p>
        </p:txBody>
      </p:sp>
      <p:sp>
        <p:nvSpPr>
          <p:cNvPr id="3" name="Content Placeholder 2">
            <a:extLst>
              <a:ext uri="{FF2B5EF4-FFF2-40B4-BE49-F238E27FC236}">
                <a16:creationId xmlns:a16="http://schemas.microsoft.com/office/drawing/2014/main" id="{7FB4C2B5-57F4-4D17-8A98-B7B40BD4E3F9}"/>
              </a:ext>
            </a:extLst>
          </p:cNvPr>
          <p:cNvSpPr>
            <a:spLocks noGrp="1"/>
          </p:cNvSpPr>
          <p:nvPr>
            <p:ph idx="1"/>
          </p:nvPr>
        </p:nvSpPr>
        <p:spPr>
          <a:xfrm>
            <a:off x="1683956" y="1706880"/>
            <a:ext cx="4140772" cy="4897120"/>
          </a:xfrm>
        </p:spPr>
        <p:txBody>
          <a:bodyPr>
            <a:normAutofit/>
          </a:bodyPr>
          <a:lstStyle/>
          <a:p>
            <a:pPr fontAlgn="base">
              <a:lnSpc>
                <a:spcPct val="90000"/>
              </a:lnSpc>
            </a:pPr>
            <a:endParaRPr lang="en-US" sz="1200" b="0" i="0" u="sng" dirty="0">
              <a:solidFill>
                <a:schemeClr val="tx1"/>
              </a:solidFill>
              <a:effectLst/>
              <a:latin typeface="Calibri W01 Regular_904604"/>
              <a:hlinkClick r:id="rId2"/>
            </a:endParaRPr>
          </a:p>
          <a:p>
            <a:pPr fontAlgn="base">
              <a:lnSpc>
                <a:spcPct val="90000"/>
              </a:lnSpc>
            </a:pPr>
            <a:r>
              <a:rPr lang="en-US" b="0" i="0" u="sng" dirty="0">
                <a:solidFill>
                  <a:schemeClr val="tx1"/>
                </a:solidFill>
                <a:effectLst/>
                <a:latin typeface="Calibri W01 Regular_904604"/>
                <a:hlinkClick r:id="rId3"/>
              </a:rPr>
              <a:t>Edinburgh Napier University </a:t>
            </a:r>
            <a:endParaRPr lang="en-US" b="0" i="0" u="sng" dirty="0">
              <a:solidFill>
                <a:schemeClr val="tx1"/>
              </a:solidFill>
              <a:effectLst/>
              <a:latin typeface="Calibri W01 Regular_904604"/>
            </a:endParaRPr>
          </a:p>
          <a:p>
            <a:pPr fontAlgn="base">
              <a:lnSpc>
                <a:spcPct val="90000"/>
              </a:lnSpc>
            </a:pPr>
            <a:r>
              <a:rPr lang="en-US" b="0" i="0" u="sng" dirty="0">
                <a:solidFill>
                  <a:schemeClr val="tx1"/>
                </a:solidFill>
                <a:effectLst/>
                <a:latin typeface="Calibri W01 Regular_904604"/>
                <a:hlinkClick r:id="rId4"/>
              </a:rPr>
              <a:t>Queen Margaret University</a:t>
            </a:r>
            <a:r>
              <a:rPr lang="en-US" b="0" i="0" dirty="0">
                <a:solidFill>
                  <a:schemeClr val="tx1"/>
                </a:solidFill>
                <a:effectLst/>
                <a:latin typeface="Calibri W01 Regular_904604"/>
              </a:rPr>
              <a:t> </a:t>
            </a:r>
          </a:p>
          <a:p>
            <a:pPr fontAlgn="base">
              <a:lnSpc>
                <a:spcPct val="90000"/>
              </a:lnSpc>
            </a:pPr>
            <a:r>
              <a:rPr lang="en-US" b="0" i="0" u="sng" dirty="0">
                <a:solidFill>
                  <a:schemeClr val="tx1"/>
                </a:solidFill>
                <a:effectLst/>
                <a:latin typeface="Calibri W01 Regular_904604"/>
                <a:hlinkClick r:id="rId2"/>
              </a:rPr>
              <a:t>Royal Conservatoire of Scotland</a:t>
            </a:r>
            <a:endParaRPr lang="en-US" b="0" i="0" dirty="0">
              <a:solidFill>
                <a:schemeClr val="tx1"/>
              </a:solidFill>
              <a:effectLst/>
              <a:latin typeface="Calibri W01 Regular_904604"/>
            </a:endParaRPr>
          </a:p>
          <a:p>
            <a:pPr fontAlgn="base">
              <a:lnSpc>
                <a:spcPct val="90000"/>
              </a:lnSpc>
            </a:pPr>
            <a:r>
              <a:rPr lang="en-US" b="0" i="0" u="sng" dirty="0">
                <a:solidFill>
                  <a:schemeClr val="tx1"/>
                </a:solidFill>
                <a:effectLst/>
                <a:latin typeface="Calibri W01 Regular_904604"/>
                <a:hlinkClick r:id="rId5"/>
              </a:rPr>
              <a:t>University of Aberdeen</a:t>
            </a:r>
            <a:endParaRPr lang="en-US" b="0" i="0" dirty="0">
              <a:solidFill>
                <a:schemeClr val="tx1"/>
              </a:solidFill>
              <a:effectLst/>
              <a:latin typeface="Calibri W01 Regular_904604"/>
            </a:endParaRPr>
          </a:p>
          <a:p>
            <a:pPr fontAlgn="base">
              <a:lnSpc>
                <a:spcPct val="90000"/>
              </a:lnSpc>
            </a:pPr>
            <a:r>
              <a:rPr lang="en-US" b="0" i="0" u="sng" dirty="0">
                <a:solidFill>
                  <a:schemeClr val="tx1"/>
                </a:solidFill>
                <a:effectLst/>
                <a:latin typeface="Calibri W01 Regular_904604"/>
                <a:hlinkClick r:id="rId6"/>
              </a:rPr>
              <a:t>University of Dundee</a:t>
            </a:r>
            <a:r>
              <a:rPr lang="en-US" b="0" i="0" dirty="0">
                <a:solidFill>
                  <a:schemeClr val="tx1"/>
                </a:solidFill>
                <a:effectLst/>
                <a:latin typeface="Calibri W01 Regular_904604"/>
              </a:rPr>
              <a:t> </a:t>
            </a:r>
          </a:p>
          <a:p>
            <a:pPr fontAlgn="base">
              <a:lnSpc>
                <a:spcPct val="90000"/>
              </a:lnSpc>
            </a:pPr>
            <a:r>
              <a:rPr lang="en-US" b="0" i="0" u="sng" dirty="0">
                <a:solidFill>
                  <a:schemeClr val="tx1"/>
                </a:solidFill>
                <a:effectLst/>
                <a:latin typeface="Calibri W01 Regular_904604"/>
                <a:hlinkClick r:id="rId7"/>
              </a:rPr>
              <a:t>University of Edinburgh</a:t>
            </a:r>
            <a:endParaRPr lang="en-US" b="0" i="0" dirty="0">
              <a:solidFill>
                <a:schemeClr val="tx1"/>
              </a:solidFill>
              <a:effectLst/>
              <a:latin typeface="Calibri W01 Regular_904604"/>
            </a:endParaRPr>
          </a:p>
          <a:p>
            <a:pPr fontAlgn="base">
              <a:lnSpc>
                <a:spcPct val="90000"/>
              </a:lnSpc>
            </a:pPr>
            <a:r>
              <a:rPr lang="en-US" b="0" i="0" u="sng" dirty="0">
                <a:solidFill>
                  <a:schemeClr val="tx1"/>
                </a:solidFill>
                <a:effectLst/>
                <a:latin typeface="Calibri W01 Regular_904604"/>
                <a:hlinkClick r:id="rId8"/>
              </a:rPr>
              <a:t>University of Glasgow</a:t>
            </a:r>
            <a:r>
              <a:rPr lang="en-US" b="0" i="0" dirty="0">
                <a:solidFill>
                  <a:schemeClr val="tx1"/>
                </a:solidFill>
                <a:effectLst/>
                <a:latin typeface="Calibri W01 Regular_904604"/>
              </a:rPr>
              <a:t>  </a:t>
            </a:r>
          </a:p>
          <a:p>
            <a:pPr fontAlgn="base">
              <a:lnSpc>
                <a:spcPct val="90000"/>
              </a:lnSpc>
            </a:pPr>
            <a:r>
              <a:rPr lang="en-US" b="0" i="0" u="sng" dirty="0">
                <a:solidFill>
                  <a:schemeClr val="tx1"/>
                </a:solidFill>
                <a:effectLst/>
                <a:latin typeface="Calibri W01 Regular_904604"/>
                <a:hlinkClick r:id="rId9"/>
              </a:rPr>
              <a:t>University of the Highlands and Islands</a:t>
            </a:r>
            <a:r>
              <a:rPr lang="en-US" b="0" i="0" dirty="0">
                <a:solidFill>
                  <a:schemeClr val="tx1"/>
                </a:solidFill>
                <a:effectLst/>
                <a:latin typeface="Calibri W01 Regular_904604"/>
              </a:rPr>
              <a:t>  </a:t>
            </a:r>
          </a:p>
          <a:p>
            <a:pPr fontAlgn="base">
              <a:lnSpc>
                <a:spcPct val="90000"/>
              </a:lnSpc>
            </a:pPr>
            <a:r>
              <a:rPr lang="en-US" b="0" i="0" u="sng" dirty="0">
                <a:solidFill>
                  <a:schemeClr val="tx1"/>
                </a:solidFill>
                <a:effectLst/>
                <a:latin typeface="Calibri W01 Regular_904604"/>
                <a:hlinkClick r:id="rId10"/>
              </a:rPr>
              <a:t>University of Stirling</a:t>
            </a:r>
            <a:r>
              <a:rPr lang="en-US" b="0" i="0" dirty="0">
                <a:solidFill>
                  <a:schemeClr val="tx1"/>
                </a:solidFill>
                <a:effectLst/>
                <a:latin typeface="Calibri W01 Regular_904604"/>
              </a:rPr>
              <a:t> </a:t>
            </a:r>
          </a:p>
          <a:p>
            <a:pPr fontAlgn="base">
              <a:lnSpc>
                <a:spcPct val="90000"/>
              </a:lnSpc>
            </a:pPr>
            <a:r>
              <a:rPr lang="en-US" b="0" i="0" u="sng" dirty="0">
                <a:solidFill>
                  <a:schemeClr val="tx1"/>
                </a:solidFill>
                <a:effectLst/>
                <a:latin typeface="Calibri W01 Regular_904604"/>
                <a:hlinkClick r:id="rId11"/>
              </a:rPr>
              <a:t>University of Strathclyde</a:t>
            </a:r>
            <a:r>
              <a:rPr lang="en-US" b="0" i="0" dirty="0">
                <a:solidFill>
                  <a:schemeClr val="tx1"/>
                </a:solidFill>
                <a:effectLst/>
                <a:latin typeface="Calibri W01 Regular_904604"/>
              </a:rPr>
              <a:t> </a:t>
            </a:r>
          </a:p>
          <a:p>
            <a:pPr fontAlgn="base">
              <a:lnSpc>
                <a:spcPct val="90000"/>
              </a:lnSpc>
            </a:pPr>
            <a:r>
              <a:rPr lang="en-US" b="0" i="0" u="sng" dirty="0">
                <a:solidFill>
                  <a:schemeClr val="tx1"/>
                </a:solidFill>
                <a:effectLst/>
                <a:latin typeface="Calibri W01 Regular_904604"/>
                <a:hlinkClick r:id="rId12"/>
              </a:rPr>
              <a:t>University of the West of Scotland</a:t>
            </a:r>
            <a:r>
              <a:rPr lang="en-US" b="0" i="0" dirty="0">
                <a:solidFill>
                  <a:schemeClr val="tx1"/>
                </a:solidFill>
                <a:effectLst/>
                <a:latin typeface="Calibri W01 Regular_904604"/>
              </a:rPr>
              <a:t>  </a:t>
            </a:r>
          </a:p>
          <a:p>
            <a:pPr marL="0" indent="0" fontAlgn="base">
              <a:lnSpc>
                <a:spcPct val="90000"/>
              </a:lnSpc>
              <a:buNone/>
            </a:pPr>
            <a:endParaRPr lang="en-GB" sz="1200" dirty="0">
              <a:solidFill>
                <a:schemeClr val="tx1"/>
              </a:solidFill>
            </a:endParaRPr>
          </a:p>
        </p:txBody>
      </p:sp>
      <p:pic>
        <p:nvPicPr>
          <p:cNvPr id="8" name="Picture 7" descr="A person wearing a hat&#10;&#10;Description automatically generated with medium confidence">
            <a:extLst>
              <a:ext uri="{FF2B5EF4-FFF2-40B4-BE49-F238E27FC236}">
                <a16:creationId xmlns:a16="http://schemas.microsoft.com/office/drawing/2014/main" id="{A45F84C7-D3E4-4CDC-A22D-DEFDF5BD6C04}"/>
              </a:ext>
            </a:extLst>
          </p:cNvPr>
          <p:cNvPicPr>
            <a:picLocks noChangeAspect="1"/>
          </p:cNvPicPr>
          <p:nvPr/>
        </p:nvPicPr>
        <p:blipFill rotWithShape="1">
          <a:blip r:embed="rId13">
            <a:extLst>
              <a:ext uri="{28A0092B-C50C-407E-A947-70E740481C1C}">
                <a14:useLocalDpi xmlns:a14="http://schemas.microsoft.com/office/drawing/2010/main" val="0"/>
              </a:ext>
            </a:extLst>
          </a:blip>
          <a:srcRect l="17303" r="4781" b="-3"/>
          <a:stretch/>
        </p:blipFill>
        <p:spPr>
          <a:xfrm>
            <a:off x="6193516" y="1061666"/>
            <a:ext cx="5451627" cy="5247747"/>
          </a:xfrm>
          <a:prstGeom prst="rect">
            <a:avLst/>
          </a:prstGeom>
        </p:spPr>
      </p:pic>
    </p:spTree>
    <p:extLst>
      <p:ext uri="{BB962C8B-B14F-4D97-AF65-F5344CB8AC3E}">
        <p14:creationId xmlns:p14="http://schemas.microsoft.com/office/powerpoint/2010/main" val="54592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942B-271F-41CE-90B5-FE7D433CC028}"/>
              </a:ext>
            </a:extLst>
          </p:cNvPr>
          <p:cNvSpPr>
            <a:spLocks noGrp="1"/>
          </p:cNvSpPr>
          <p:nvPr>
            <p:ph type="title"/>
          </p:nvPr>
        </p:nvSpPr>
        <p:spPr>
          <a:xfrm>
            <a:off x="2592925" y="624110"/>
            <a:ext cx="8911687" cy="709390"/>
          </a:xfrm>
        </p:spPr>
        <p:txBody>
          <a:bodyPr/>
          <a:lstStyle/>
          <a:p>
            <a:r>
              <a:rPr lang="en-US" dirty="0"/>
              <a:t>Alternative Routes into Teaching</a:t>
            </a:r>
            <a:endParaRPr lang="en-GB" dirty="0"/>
          </a:p>
        </p:txBody>
      </p:sp>
      <p:sp>
        <p:nvSpPr>
          <p:cNvPr id="3" name="Content Placeholder 2">
            <a:extLst>
              <a:ext uri="{FF2B5EF4-FFF2-40B4-BE49-F238E27FC236}">
                <a16:creationId xmlns:a16="http://schemas.microsoft.com/office/drawing/2014/main" id="{0E0A4280-12E8-470F-A47C-63201C525830}"/>
              </a:ext>
            </a:extLst>
          </p:cNvPr>
          <p:cNvSpPr>
            <a:spLocks noGrp="1"/>
          </p:cNvSpPr>
          <p:nvPr>
            <p:ph idx="1"/>
          </p:nvPr>
        </p:nvSpPr>
        <p:spPr>
          <a:xfrm>
            <a:off x="2589212" y="1333500"/>
            <a:ext cx="8915400" cy="4577722"/>
          </a:xfrm>
        </p:spPr>
        <p:txBody>
          <a:bodyPr/>
          <a:lstStyle/>
          <a:p>
            <a:pPr marL="0" indent="0">
              <a:buNone/>
            </a:pPr>
            <a:endParaRPr lang="en-US" dirty="0"/>
          </a:p>
          <a:p>
            <a:pPr marL="0" indent="0">
              <a:buNone/>
            </a:pPr>
            <a:r>
              <a:rPr lang="en-GB" dirty="0"/>
              <a:t>In this report by the Scottish Government, they outline some partnerships they have supported with the General Teaching Council and different universities to attract and offer alternative routes into teaching for people either considering changing careers or considering their career options in light of their present qualifications:</a:t>
            </a:r>
          </a:p>
          <a:p>
            <a:pPr marL="0" indent="0">
              <a:buNone/>
            </a:pPr>
            <a:r>
              <a:rPr lang="en-US" b="0" i="0" u="none" strike="noStrike" dirty="0">
                <a:solidFill>
                  <a:srgbClr val="660099"/>
                </a:solidFill>
                <a:effectLst/>
                <a:latin typeface="arial" panose="020B0604020202020204" pitchFamily="34" charset="0"/>
                <a:hlinkClick r:id="rId2"/>
              </a:rPr>
              <a:t>Alternative routes into teaching: February 2020 - </a:t>
            </a:r>
            <a:r>
              <a:rPr lang="en-US" b="0" i="0" u="none" strike="noStrike" dirty="0" err="1">
                <a:solidFill>
                  <a:srgbClr val="660099"/>
                </a:solidFill>
                <a:effectLst/>
                <a:latin typeface="arial" panose="020B0604020202020204" pitchFamily="34" charset="0"/>
                <a:hlinkClick r:id="rId2"/>
              </a:rPr>
              <a:t>gov.scot</a:t>
            </a:r>
            <a:endParaRPr lang="en-US" b="0" i="0" u="none" strike="noStrike" dirty="0">
              <a:solidFill>
                <a:srgbClr val="660099"/>
              </a:solidFill>
              <a:effectLst/>
              <a:latin typeface="arial" panose="020B0604020202020204" pitchFamily="34" charset="0"/>
              <a:hlinkClick r:id="rId2"/>
            </a:endParaRPr>
          </a:p>
          <a:p>
            <a:pPr marL="0" indent="0">
              <a:buNone/>
            </a:pPr>
            <a:endParaRPr lang="en-GB" dirty="0"/>
          </a:p>
          <a:p>
            <a:pPr marL="0" indent="0">
              <a:buNone/>
            </a:pPr>
            <a:r>
              <a:rPr lang="en-US" sz="2000" dirty="0">
                <a:solidFill>
                  <a:srgbClr val="000000"/>
                </a:solidFill>
                <a:latin typeface="Source Sans Pro" panose="020B0503030403020204" pitchFamily="34" charset="0"/>
              </a:rPr>
              <a:t>I</a:t>
            </a:r>
            <a:r>
              <a:rPr lang="en-US" sz="2000" b="0" i="0" dirty="0">
                <a:solidFill>
                  <a:srgbClr val="000000"/>
                </a:solidFill>
                <a:effectLst/>
                <a:latin typeface="Source Sans Pro" panose="020B0503030403020204" pitchFamily="34" charset="0"/>
              </a:rPr>
              <a:t>ndividuals who have completed the Teach First </a:t>
            </a:r>
            <a:r>
              <a:rPr lang="en-US" sz="2000" b="0" i="0" dirty="0" err="1">
                <a:solidFill>
                  <a:srgbClr val="000000"/>
                </a:solidFill>
                <a:effectLst/>
                <a:latin typeface="Source Sans Pro" panose="020B0503030403020204" pitchFamily="34" charset="0"/>
              </a:rPr>
              <a:t>programme</a:t>
            </a:r>
            <a:r>
              <a:rPr lang="en-US" sz="2000" b="0" i="0" dirty="0">
                <a:solidFill>
                  <a:srgbClr val="000000"/>
                </a:solidFill>
                <a:effectLst/>
                <a:latin typeface="Source Sans Pro" panose="020B0503030403020204" pitchFamily="34" charset="0"/>
              </a:rPr>
              <a:t> that operates in England and Wales, gaining the appropriate qualifications, including a formal teaching qualification, for registration in Scotland can apply to the General Teaching Council in Scotland to become a teacher here.</a:t>
            </a:r>
            <a:endParaRPr lang="en-GB" sz="2000" dirty="0"/>
          </a:p>
        </p:txBody>
      </p:sp>
    </p:spTree>
    <p:extLst>
      <p:ext uri="{BB962C8B-B14F-4D97-AF65-F5344CB8AC3E}">
        <p14:creationId xmlns:p14="http://schemas.microsoft.com/office/powerpoint/2010/main" val="422602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91763-D7E6-4D9F-BA8C-76C9AEF0A05E}"/>
              </a:ext>
            </a:extLst>
          </p:cNvPr>
          <p:cNvSpPr>
            <a:spLocks noGrp="1"/>
          </p:cNvSpPr>
          <p:nvPr>
            <p:ph type="title"/>
          </p:nvPr>
        </p:nvSpPr>
        <p:spPr>
          <a:xfrm>
            <a:off x="649224" y="645106"/>
            <a:ext cx="5141976" cy="1259894"/>
          </a:xfrm>
        </p:spPr>
        <p:txBody>
          <a:bodyPr>
            <a:normAutofit/>
          </a:bodyPr>
          <a:lstStyle/>
          <a:p>
            <a:r>
              <a:rPr lang="en-US" dirty="0">
                <a:solidFill>
                  <a:schemeClr val="accent2"/>
                </a:solidFill>
              </a:rPr>
              <a:t>Routes into teaching</a:t>
            </a:r>
            <a:endParaRPr lang="en-GB" dirty="0">
              <a:solidFill>
                <a:schemeClr val="accent2"/>
              </a:solidFill>
            </a:endParaRPr>
          </a:p>
        </p:txBody>
      </p:sp>
      <p:sp>
        <p:nvSpPr>
          <p:cNvPr id="73" name="Rectangle 7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6FEB165-2CB0-44A7-8DB6-594AB5AF0D8E}"/>
              </a:ext>
            </a:extLst>
          </p:cNvPr>
          <p:cNvSpPr>
            <a:spLocks noGrp="1"/>
          </p:cNvSpPr>
          <p:nvPr>
            <p:ph idx="1"/>
          </p:nvPr>
        </p:nvSpPr>
        <p:spPr>
          <a:xfrm>
            <a:off x="649224" y="2133600"/>
            <a:ext cx="4560951" cy="3759253"/>
          </a:xfrm>
        </p:spPr>
        <p:txBody>
          <a:bodyPr>
            <a:normAutofit/>
          </a:bodyPr>
          <a:lstStyle/>
          <a:p>
            <a:pPr marL="0" indent="0" algn="ctr">
              <a:buNone/>
            </a:pPr>
            <a:r>
              <a:rPr lang="en-GB" sz="2400" dirty="0">
                <a:hlinkClick r:id="rId2"/>
              </a:rPr>
              <a:t>https://teachinscotland.scot/</a:t>
            </a:r>
            <a:endParaRPr lang="en-GB" sz="2400" dirty="0"/>
          </a:p>
          <a:p>
            <a:pPr marL="0" indent="0" algn="ctr">
              <a:buNone/>
            </a:pPr>
            <a:endParaRPr lang="en-GB" sz="2400" dirty="0"/>
          </a:p>
          <a:p>
            <a:pPr marL="0" indent="0" algn="ctr">
              <a:buNone/>
            </a:pPr>
            <a:r>
              <a:rPr lang="en-GB" sz="2400" i="1" dirty="0"/>
              <a:t>This website gives information about teaching in Scotland and varied routes into teaching.</a:t>
            </a:r>
          </a:p>
          <a:p>
            <a:pPr marL="0" indent="0" algn="ctr">
              <a:buNone/>
            </a:pPr>
            <a:endParaRPr lang="en-GB" dirty="0"/>
          </a:p>
        </p:txBody>
      </p:sp>
      <p:pic>
        <p:nvPicPr>
          <p:cNvPr id="1026" name="Picture 2" descr="Male teacher in a classroom">
            <a:extLst>
              <a:ext uri="{FF2B5EF4-FFF2-40B4-BE49-F238E27FC236}">
                <a16:creationId xmlns:a16="http://schemas.microsoft.com/office/drawing/2014/main" id="{8F0B7414-B6EF-4709-9213-F40536EB54B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8480" y="2031428"/>
            <a:ext cx="5954640" cy="2470076"/>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91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80BA-4FFB-4E60-9F78-6BD491DD70F7}"/>
              </a:ext>
            </a:extLst>
          </p:cNvPr>
          <p:cNvSpPr>
            <a:spLocks noGrp="1"/>
          </p:cNvSpPr>
          <p:nvPr>
            <p:ph type="title"/>
          </p:nvPr>
        </p:nvSpPr>
        <p:spPr>
          <a:xfrm>
            <a:off x="1687669" y="624110"/>
            <a:ext cx="4137059" cy="1280890"/>
          </a:xfrm>
        </p:spPr>
        <p:txBody>
          <a:bodyPr>
            <a:normAutofit/>
          </a:bodyPr>
          <a:lstStyle/>
          <a:p>
            <a:r>
              <a:rPr lang="en-US" sz="3200"/>
              <a:t>Qualifications</a:t>
            </a:r>
            <a:endParaRPr lang="en-GB" sz="3200"/>
          </a:p>
        </p:txBody>
      </p:sp>
      <p:sp>
        <p:nvSpPr>
          <p:cNvPr id="3" name="Content Placeholder 2">
            <a:extLst>
              <a:ext uri="{FF2B5EF4-FFF2-40B4-BE49-F238E27FC236}">
                <a16:creationId xmlns:a16="http://schemas.microsoft.com/office/drawing/2014/main" id="{D986F8A2-1A2F-4318-B27F-C584FB410D59}"/>
              </a:ext>
            </a:extLst>
          </p:cNvPr>
          <p:cNvSpPr>
            <a:spLocks noGrp="1"/>
          </p:cNvSpPr>
          <p:nvPr>
            <p:ph idx="1"/>
          </p:nvPr>
        </p:nvSpPr>
        <p:spPr>
          <a:xfrm>
            <a:off x="1341120" y="1605280"/>
            <a:ext cx="5026154" cy="4628610"/>
          </a:xfrm>
        </p:spPr>
        <p:txBody>
          <a:bodyPr>
            <a:normAutofit/>
          </a:bodyPr>
          <a:lstStyle/>
          <a:p>
            <a:pPr marL="0" indent="0">
              <a:buNone/>
            </a:pPr>
            <a:r>
              <a:rPr lang="en-US" sz="2400" dirty="0">
                <a:solidFill>
                  <a:schemeClr val="tx1"/>
                </a:solidFill>
              </a:rPr>
              <a:t>If you initially don’t have the necessary qualifications to get a place on a teacher training course at University some pathways are:</a:t>
            </a:r>
          </a:p>
          <a:p>
            <a:pPr marL="0" indent="0">
              <a:buNone/>
            </a:pPr>
            <a:endParaRPr lang="en-US" sz="2400" dirty="0">
              <a:solidFill>
                <a:schemeClr val="tx1"/>
              </a:solidFill>
            </a:endParaRPr>
          </a:p>
          <a:p>
            <a:pPr marL="342900" lvl="0" indent="-342900">
              <a:buFont typeface="Symbol" panose="05050102010706020507" pitchFamily="18" charset="2"/>
              <a:buChar char=""/>
            </a:pPr>
            <a:r>
              <a:rPr lang="en-US" sz="2400" u="sng" dirty="0">
                <a:solidFill>
                  <a:schemeClr val="tx1"/>
                </a:solidFill>
                <a:effectLst/>
                <a:latin typeface="Calibri" panose="020F0502020204030204" pitchFamily="34" charset="0"/>
                <a:ea typeface="Times New Roman" panose="02020603050405020304" pitchFamily="18" charset="0"/>
                <a:hlinkClick r:id="rId2"/>
              </a:rPr>
              <a:t>https://www.strath.ac.uk/courses/undergraduate/educationcurricularstudieswithteachingqualification/</a:t>
            </a:r>
            <a:endParaRPr lang="en-US" sz="2400" u="sng" dirty="0">
              <a:solidFill>
                <a:schemeClr val="tx1"/>
              </a:solidFill>
              <a:effectLst/>
              <a:latin typeface="Calibri" panose="020F0502020204030204" pitchFamily="34" charset="0"/>
              <a:ea typeface="Times New Roman" panose="02020603050405020304" pitchFamily="18" charset="0"/>
            </a:endParaRPr>
          </a:p>
          <a:p>
            <a:pPr marL="0" lvl="0" indent="0">
              <a:buNone/>
            </a:pPr>
            <a:endParaRPr lang="en-GB" sz="2400" dirty="0">
              <a:solidFill>
                <a:schemeClr val="tx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400" u="sng" dirty="0">
                <a:solidFill>
                  <a:schemeClr val="tx1"/>
                </a:solidFill>
                <a:effectLst/>
                <a:latin typeface="Calibri" panose="020F0502020204030204" pitchFamily="34" charset="0"/>
                <a:ea typeface="Times New Roman" panose="02020603050405020304" pitchFamily="18" charset="0"/>
                <a:hlinkClick r:id="rId3"/>
              </a:rPr>
              <a:t>https://on.abdn.ac.uk/access/</a:t>
            </a:r>
            <a:endParaRPr lang="en-GB" sz="2400" dirty="0">
              <a:solidFill>
                <a:schemeClr val="tx1"/>
              </a:solidFill>
              <a:effectLst/>
              <a:latin typeface="Calibri" panose="020F0502020204030204" pitchFamily="34" charset="0"/>
              <a:ea typeface="Calibri" panose="020F0502020204030204" pitchFamily="34" charset="0"/>
            </a:endParaRPr>
          </a:p>
          <a:p>
            <a:pPr marL="0" indent="0">
              <a:buNone/>
            </a:pPr>
            <a:endParaRPr lang="en-GB" sz="1600" dirty="0">
              <a:solidFill>
                <a:schemeClr val="tx1"/>
              </a:solidFill>
            </a:endParaRPr>
          </a:p>
        </p:txBody>
      </p:sp>
      <p:pic>
        <p:nvPicPr>
          <p:cNvPr id="5" name="Picture 4" descr="A stack of books on a table&#10;&#10;Description automatically generated with medium confidence">
            <a:extLst>
              <a:ext uri="{FF2B5EF4-FFF2-40B4-BE49-F238E27FC236}">
                <a16:creationId xmlns:a16="http://schemas.microsoft.com/office/drawing/2014/main" id="{823E1CC6-04CE-4AE6-B97F-C2F7256D53BA}"/>
              </a:ext>
            </a:extLst>
          </p:cNvPr>
          <p:cNvPicPr>
            <a:picLocks noChangeAspect="1"/>
          </p:cNvPicPr>
          <p:nvPr/>
        </p:nvPicPr>
        <p:blipFill rotWithShape="1">
          <a:blip r:embed="rId4">
            <a:extLst>
              <a:ext uri="{28A0092B-C50C-407E-A947-70E740481C1C}">
                <a14:useLocalDpi xmlns:a14="http://schemas.microsoft.com/office/drawing/2010/main" val="0"/>
              </a:ext>
            </a:extLst>
          </a:blip>
          <a:srcRect l="588" r="40038" b="-1"/>
          <a:stretch/>
        </p:blipFill>
        <p:spPr>
          <a:xfrm>
            <a:off x="7101840" y="10"/>
            <a:ext cx="5090160" cy="6857990"/>
          </a:xfrm>
          <a:prstGeom prst="rect">
            <a:avLst/>
          </a:prstGeom>
        </p:spPr>
      </p:pic>
    </p:spTree>
    <p:extLst>
      <p:ext uri="{BB962C8B-B14F-4D97-AF65-F5344CB8AC3E}">
        <p14:creationId xmlns:p14="http://schemas.microsoft.com/office/powerpoint/2010/main" val="35510843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257</TotalTime>
  <Words>843</Words>
  <Application>Microsoft Office PowerPoint</Application>
  <PresentationFormat>Widescreen</PresentationFormat>
  <Paragraphs>67</Paragraphs>
  <Slides>14</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Abadi</vt:lpstr>
      <vt:lpstr>arial</vt:lpstr>
      <vt:lpstr>arial</vt:lpstr>
      <vt:lpstr>Calibri</vt:lpstr>
      <vt:lpstr>Calibri W01 Regular_904604</vt:lpstr>
      <vt:lpstr>Cavolini</vt:lpstr>
      <vt:lpstr>Century Gothic</vt:lpstr>
      <vt:lpstr>Source Sans Pro</vt:lpstr>
      <vt:lpstr>Symbol</vt:lpstr>
      <vt:lpstr>Wingdings 3</vt:lpstr>
      <vt:lpstr>Wisp</vt:lpstr>
      <vt:lpstr>Becoming A Teacher</vt:lpstr>
      <vt:lpstr>Pope Francis said:</vt:lpstr>
      <vt:lpstr>Teaching in Scotland</vt:lpstr>
      <vt:lpstr>Teaching is A Unique Career</vt:lpstr>
      <vt:lpstr>Becoming A Teacher</vt:lpstr>
      <vt:lpstr>Teacher training courses</vt:lpstr>
      <vt:lpstr>Alternative Routes into Teaching</vt:lpstr>
      <vt:lpstr>Routes into teaching</vt:lpstr>
      <vt:lpstr>Qualifications</vt:lpstr>
      <vt:lpstr>Catholic Teacher’s Certificate (CTC)</vt:lpstr>
      <vt:lpstr>Catholic Teacher Certificate (CTC)</vt:lpstr>
      <vt:lpstr>Useful websites:</vt:lpstr>
      <vt:lpstr>Prayer</vt:lpstr>
      <vt:lpstr>Good luck in your teaching career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Teacher</dc:title>
  <dc:creator>Margaret Barton</dc:creator>
  <cp:lastModifiedBy>Margaret Barton</cp:lastModifiedBy>
  <cp:revision>2</cp:revision>
  <dcterms:created xsi:type="dcterms:W3CDTF">2021-04-07T14:45:43Z</dcterms:created>
  <dcterms:modified xsi:type="dcterms:W3CDTF">2021-10-01T14:43:02Z</dcterms:modified>
</cp:coreProperties>
</file>