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9" r:id="rId5"/>
    <p:sldId id="258" r:id="rId6"/>
    <p:sldId id="274" r:id="rId7"/>
    <p:sldId id="260" r:id="rId8"/>
    <p:sldId id="275" r:id="rId9"/>
    <p:sldId id="261" r:id="rId10"/>
    <p:sldId id="263" r:id="rId11"/>
    <p:sldId id="268" r:id="rId12"/>
    <p:sldId id="269" r:id="rId13"/>
    <p:sldId id="270" r:id="rId14"/>
    <p:sldId id="276" r:id="rId15"/>
    <p:sldId id="271" r:id="rId16"/>
    <p:sldId id="264" r:id="rId17"/>
    <p:sldId id="277" r:id="rId18"/>
    <p:sldId id="265" r:id="rId19"/>
    <p:sldId id="272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0BC371-5C8C-4C50-9B13-446BEE589327}" v="35" dt="2021-03-08T14:39:37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Barton" userId="3bd98e9c-2b91-467a-9c3d-96db05884b39" providerId="ADAL" clId="{F60BC371-5C8C-4C50-9B13-446BEE589327}"/>
    <pc:docChg chg="undo custSel addSld delSld modSld sldOrd">
      <pc:chgData name="Margaret Barton" userId="3bd98e9c-2b91-467a-9c3d-96db05884b39" providerId="ADAL" clId="{F60BC371-5C8C-4C50-9B13-446BEE589327}" dt="2021-03-08T14:40:02.322" v="1870" actId="47"/>
      <pc:docMkLst>
        <pc:docMk/>
      </pc:docMkLst>
      <pc:sldChg chg="modSp">
        <pc:chgData name="Margaret Barton" userId="3bd98e9c-2b91-467a-9c3d-96db05884b39" providerId="ADAL" clId="{F60BC371-5C8C-4C50-9B13-446BEE589327}" dt="2021-03-08T09:44:34.997" v="1459" actId="20577"/>
        <pc:sldMkLst>
          <pc:docMk/>
          <pc:sldMk cId="1991447354" sldId="259"/>
        </pc:sldMkLst>
        <pc:graphicFrameChg chg="mod">
          <ac:chgData name="Margaret Barton" userId="3bd98e9c-2b91-467a-9c3d-96db05884b39" providerId="ADAL" clId="{F60BC371-5C8C-4C50-9B13-446BEE589327}" dt="2021-03-08T09:44:34.997" v="1459" actId="20577"/>
          <ac:graphicFrameMkLst>
            <pc:docMk/>
            <pc:sldMk cId="1991447354" sldId="259"/>
            <ac:graphicFrameMk id="5" creationId="{9B9207C7-FDC6-472A-B83D-E0236334F943}"/>
          </ac:graphicFrameMkLst>
        </pc:graphicFrameChg>
      </pc:sldChg>
      <pc:sldChg chg="modSp">
        <pc:chgData name="Margaret Barton" userId="3bd98e9c-2b91-467a-9c3d-96db05884b39" providerId="ADAL" clId="{F60BC371-5C8C-4C50-9B13-446BEE589327}" dt="2021-03-08T09:47:15.591" v="1501" actId="20577"/>
        <pc:sldMkLst>
          <pc:docMk/>
          <pc:sldMk cId="1633753938" sldId="261"/>
        </pc:sldMkLst>
        <pc:graphicFrameChg chg="mod">
          <ac:chgData name="Margaret Barton" userId="3bd98e9c-2b91-467a-9c3d-96db05884b39" providerId="ADAL" clId="{F60BC371-5C8C-4C50-9B13-446BEE589327}" dt="2021-03-08T09:47:15.591" v="1501" actId="20577"/>
          <ac:graphicFrameMkLst>
            <pc:docMk/>
            <pc:sldMk cId="1633753938" sldId="261"/>
            <ac:graphicFrameMk id="5" creationId="{5677E733-CE8E-4008-8FBD-436915E1B3DA}"/>
          </ac:graphicFrameMkLst>
        </pc:graphicFrameChg>
      </pc:sldChg>
      <pc:sldChg chg="modSp mod">
        <pc:chgData name="Margaret Barton" userId="3bd98e9c-2b91-467a-9c3d-96db05884b39" providerId="ADAL" clId="{F60BC371-5C8C-4C50-9B13-446BEE589327}" dt="2021-03-08T10:06:24.124" v="1780" actId="20577"/>
        <pc:sldMkLst>
          <pc:docMk/>
          <pc:sldMk cId="416275609" sldId="264"/>
        </pc:sldMkLst>
        <pc:spChg chg="mod">
          <ac:chgData name="Margaret Barton" userId="3bd98e9c-2b91-467a-9c3d-96db05884b39" providerId="ADAL" clId="{F60BC371-5C8C-4C50-9B13-446BEE589327}" dt="2021-03-08T10:06:24.124" v="1780" actId="20577"/>
          <ac:spMkLst>
            <pc:docMk/>
            <pc:sldMk cId="416275609" sldId="264"/>
            <ac:spMk id="3" creationId="{72F5F3D9-D495-4BB3-AFD6-6694E6620605}"/>
          </ac:spMkLst>
        </pc:spChg>
      </pc:sldChg>
      <pc:sldChg chg="addSp delSp modSp mod">
        <pc:chgData name="Margaret Barton" userId="3bd98e9c-2b91-467a-9c3d-96db05884b39" providerId="ADAL" clId="{F60BC371-5C8C-4C50-9B13-446BEE589327}" dt="2021-03-08T10:27:09.768" v="1794" actId="26606"/>
        <pc:sldMkLst>
          <pc:docMk/>
          <pc:sldMk cId="1942647224" sldId="265"/>
        </pc:sldMkLst>
        <pc:spChg chg="mod">
          <ac:chgData name="Margaret Barton" userId="3bd98e9c-2b91-467a-9c3d-96db05884b39" providerId="ADAL" clId="{F60BC371-5C8C-4C50-9B13-446BEE589327}" dt="2021-03-08T10:27:09.768" v="1794" actId="26606"/>
          <ac:spMkLst>
            <pc:docMk/>
            <pc:sldMk cId="1942647224" sldId="265"/>
            <ac:spMk id="2" creationId="{7EEA56E1-8470-484F-A4CA-121866430F6A}"/>
          </ac:spMkLst>
        </pc:spChg>
        <pc:spChg chg="mod ord">
          <ac:chgData name="Margaret Barton" userId="3bd98e9c-2b91-467a-9c3d-96db05884b39" providerId="ADAL" clId="{F60BC371-5C8C-4C50-9B13-446BEE589327}" dt="2021-03-08T10:27:09.768" v="1794" actId="26606"/>
          <ac:spMkLst>
            <pc:docMk/>
            <pc:sldMk cId="1942647224" sldId="265"/>
            <ac:spMk id="3" creationId="{C457E8D3-5B23-4C85-B296-64EA2C3C9E1F}"/>
          </ac:spMkLst>
        </pc:spChg>
        <pc:spChg chg="del">
          <ac:chgData name="Margaret Barton" userId="3bd98e9c-2b91-467a-9c3d-96db05884b39" providerId="ADAL" clId="{F60BC371-5C8C-4C50-9B13-446BEE589327}" dt="2021-03-08T10:13:41.298" v="1785" actId="26606"/>
          <ac:spMkLst>
            <pc:docMk/>
            <pc:sldMk cId="1942647224" sldId="265"/>
            <ac:spMk id="10" creationId="{77C59BEC-C4CC-4741-B975-08C543178D3D}"/>
          </ac:spMkLst>
        </pc:spChg>
        <pc:spChg chg="del">
          <ac:chgData name="Margaret Barton" userId="3bd98e9c-2b91-467a-9c3d-96db05884b39" providerId="ADAL" clId="{F60BC371-5C8C-4C50-9B13-446BEE589327}" dt="2021-03-08T10:13:41.298" v="1785" actId="26606"/>
          <ac:spMkLst>
            <pc:docMk/>
            <pc:sldMk cId="1942647224" sldId="265"/>
            <ac:spMk id="12" creationId="{72DEF309-605D-4117-9340-6D589B6C3A34}"/>
          </ac:spMkLst>
        </pc:spChg>
        <pc:spChg chg="del">
          <ac:chgData name="Margaret Barton" userId="3bd98e9c-2b91-467a-9c3d-96db05884b39" providerId="ADAL" clId="{F60BC371-5C8C-4C50-9B13-446BEE589327}" dt="2021-03-08T10:13:41.298" v="1785" actId="26606"/>
          <ac:spMkLst>
            <pc:docMk/>
            <pc:sldMk cId="1942647224" sldId="265"/>
            <ac:spMk id="14" creationId="{A7B99495-F43F-4D80-A44F-2CB4764EB90B}"/>
          </ac:spMkLst>
        </pc:spChg>
        <pc:spChg chg="add del">
          <ac:chgData name="Margaret Barton" userId="3bd98e9c-2b91-467a-9c3d-96db05884b39" providerId="ADAL" clId="{F60BC371-5C8C-4C50-9B13-446BEE589327}" dt="2021-03-08T10:27:09.768" v="1794" actId="26606"/>
          <ac:spMkLst>
            <pc:docMk/>
            <pc:sldMk cId="1942647224" sldId="265"/>
            <ac:spMk id="19" creationId="{460B0EFB-53ED-4F35-B05D-F658EA021C65}"/>
          </ac:spMkLst>
        </pc:spChg>
        <pc:spChg chg="add del">
          <ac:chgData name="Margaret Barton" userId="3bd98e9c-2b91-467a-9c3d-96db05884b39" providerId="ADAL" clId="{F60BC371-5C8C-4C50-9B13-446BEE589327}" dt="2021-03-08T10:27:09.768" v="1794" actId="26606"/>
          <ac:spMkLst>
            <pc:docMk/>
            <pc:sldMk cId="1942647224" sldId="265"/>
            <ac:spMk id="21" creationId="{835EF3DD-7D43-4A27-8967-A92FD8CC9365}"/>
          </ac:spMkLst>
        </pc:spChg>
        <pc:spChg chg="add del">
          <ac:chgData name="Margaret Barton" userId="3bd98e9c-2b91-467a-9c3d-96db05884b39" providerId="ADAL" clId="{F60BC371-5C8C-4C50-9B13-446BEE589327}" dt="2021-03-08T10:27:09.758" v="1793" actId="26606"/>
          <ac:spMkLst>
            <pc:docMk/>
            <pc:sldMk cId="1942647224" sldId="265"/>
            <ac:spMk id="26" creationId="{460B0EFB-53ED-4F35-B05D-F658EA021C65}"/>
          </ac:spMkLst>
        </pc:spChg>
        <pc:spChg chg="add del">
          <ac:chgData name="Margaret Barton" userId="3bd98e9c-2b91-467a-9c3d-96db05884b39" providerId="ADAL" clId="{F60BC371-5C8C-4C50-9B13-446BEE589327}" dt="2021-03-08T10:27:09.758" v="1793" actId="26606"/>
          <ac:spMkLst>
            <pc:docMk/>
            <pc:sldMk cId="1942647224" sldId="265"/>
            <ac:spMk id="28" creationId="{835EF3DD-7D43-4A27-8967-A92FD8CC9365}"/>
          </ac:spMkLst>
        </pc:spChg>
        <pc:spChg chg="add">
          <ac:chgData name="Margaret Barton" userId="3bd98e9c-2b91-467a-9c3d-96db05884b39" providerId="ADAL" clId="{F60BC371-5C8C-4C50-9B13-446BEE589327}" dt="2021-03-08T10:27:09.768" v="1794" actId="26606"/>
          <ac:spMkLst>
            <pc:docMk/>
            <pc:sldMk cId="1942647224" sldId="265"/>
            <ac:spMk id="30" creationId="{0007FE00-9498-4706-B255-6437B0252C02}"/>
          </ac:spMkLst>
        </pc:spChg>
        <pc:spChg chg="add">
          <ac:chgData name="Margaret Barton" userId="3bd98e9c-2b91-467a-9c3d-96db05884b39" providerId="ADAL" clId="{F60BC371-5C8C-4C50-9B13-446BEE589327}" dt="2021-03-08T10:27:09.768" v="1794" actId="26606"/>
          <ac:spMkLst>
            <pc:docMk/>
            <pc:sldMk cId="1942647224" sldId="265"/>
            <ac:spMk id="31" creationId="{2EB492CD-616E-47F8-933B-5E2D952A0593}"/>
          </ac:spMkLst>
        </pc:spChg>
        <pc:spChg chg="add">
          <ac:chgData name="Margaret Barton" userId="3bd98e9c-2b91-467a-9c3d-96db05884b39" providerId="ADAL" clId="{F60BC371-5C8C-4C50-9B13-446BEE589327}" dt="2021-03-08T10:27:09.768" v="1794" actId="26606"/>
          <ac:spMkLst>
            <pc:docMk/>
            <pc:sldMk cId="1942647224" sldId="265"/>
            <ac:spMk id="32" creationId="{59383CF9-23B5-4335-9B21-1791C4CF1C75}"/>
          </ac:spMkLst>
        </pc:spChg>
        <pc:picChg chg="del">
          <ac:chgData name="Margaret Barton" userId="3bd98e9c-2b91-467a-9c3d-96db05884b39" providerId="ADAL" clId="{F60BC371-5C8C-4C50-9B13-446BEE589327}" dt="2021-03-08T10:12:40.865" v="1781" actId="478"/>
          <ac:picMkLst>
            <pc:docMk/>
            <pc:sldMk cId="1942647224" sldId="265"/>
            <ac:picMk id="5" creationId="{BD41B4D1-81E4-4A37-AE3B-D7BF6E6BC96D}"/>
          </ac:picMkLst>
        </pc:picChg>
        <pc:picChg chg="add del mod ord">
          <ac:chgData name="Margaret Barton" userId="3bd98e9c-2b91-467a-9c3d-96db05884b39" providerId="ADAL" clId="{F60BC371-5C8C-4C50-9B13-446BEE589327}" dt="2021-03-08T10:25:17.702" v="1788" actId="478"/>
          <ac:picMkLst>
            <pc:docMk/>
            <pc:sldMk cId="1942647224" sldId="265"/>
            <ac:picMk id="6" creationId="{AB54678F-E9FD-4172-88BF-0CA4E480011B}"/>
          </ac:picMkLst>
        </pc:picChg>
        <pc:picChg chg="add mod ord">
          <ac:chgData name="Margaret Barton" userId="3bd98e9c-2b91-467a-9c3d-96db05884b39" providerId="ADAL" clId="{F60BC371-5C8C-4C50-9B13-446BEE589327}" dt="2021-03-08T10:27:09.768" v="1794" actId="26606"/>
          <ac:picMkLst>
            <pc:docMk/>
            <pc:sldMk cId="1942647224" sldId="265"/>
            <ac:picMk id="8" creationId="{238A4222-AEBB-41FB-B2E2-ABF5F695869F}"/>
          </ac:picMkLst>
        </pc:picChg>
      </pc:sldChg>
      <pc:sldChg chg="addSp delSp modSp del mod">
        <pc:chgData name="Margaret Barton" userId="3bd98e9c-2b91-467a-9c3d-96db05884b39" providerId="ADAL" clId="{F60BC371-5C8C-4C50-9B13-446BEE589327}" dt="2021-03-08T14:40:02.322" v="1870" actId="47"/>
        <pc:sldMkLst>
          <pc:docMk/>
          <pc:sldMk cId="3507396787" sldId="266"/>
        </pc:sldMkLst>
        <pc:picChg chg="del mod">
          <ac:chgData name="Margaret Barton" userId="3bd98e9c-2b91-467a-9c3d-96db05884b39" providerId="ADAL" clId="{F60BC371-5C8C-4C50-9B13-446BEE589327}" dt="2021-03-08T14:38:10.272" v="1850" actId="478"/>
          <ac:picMkLst>
            <pc:docMk/>
            <pc:sldMk cId="3507396787" sldId="266"/>
            <ac:picMk id="3" creationId="{F26C5C1D-1EBC-47BF-AC91-F23A85EC1A9D}"/>
          </ac:picMkLst>
        </pc:picChg>
        <pc:picChg chg="add del mod">
          <ac:chgData name="Margaret Barton" userId="3bd98e9c-2b91-467a-9c3d-96db05884b39" providerId="ADAL" clId="{F60BC371-5C8C-4C50-9B13-446BEE589327}" dt="2021-03-08T14:37:56.435" v="1849" actId="478"/>
          <ac:picMkLst>
            <pc:docMk/>
            <pc:sldMk cId="3507396787" sldId="266"/>
            <ac:picMk id="4" creationId="{54C818E3-8E9A-44FC-ACB8-C8B9F660FECE}"/>
          </ac:picMkLst>
        </pc:picChg>
      </pc:sldChg>
      <pc:sldChg chg="addSp modSp mod setBg">
        <pc:chgData name="Margaret Barton" userId="3bd98e9c-2b91-467a-9c3d-96db05884b39" providerId="ADAL" clId="{F60BC371-5C8C-4C50-9B13-446BEE589327}" dt="2021-03-08T10:15:09.142" v="1786" actId="1076"/>
        <pc:sldMkLst>
          <pc:docMk/>
          <pc:sldMk cId="1968945858" sldId="267"/>
        </pc:sldMkLst>
        <pc:spChg chg="mod">
          <ac:chgData name="Margaret Barton" userId="3bd98e9c-2b91-467a-9c3d-96db05884b39" providerId="ADAL" clId="{F60BC371-5C8C-4C50-9B13-446BEE589327}" dt="2021-03-01T15:00:00.520" v="3" actId="26606"/>
          <ac:spMkLst>
            <pc:docMk/>
            <pc:sldMk cId="1968945858" sldId="267"/>
            <ac:spMk id="2" creationId="{AD54A88D-2A41-44EE-81B4-7477DE3C3A35}"/>
          </ac:spMkLst>
        </pc:spChg>
        <pc:spChg chg="mod">
          <ac:chgData name="Margaret Barton" userId="3bd98e9c-2b91-467a-9c3d-96db05884b39" providerId="ADAL" clId="{F60BC371-5C8C-4C50-9B13-446BEE589327}" dt="2021-03-01T15:01:33.329" v="19" actId="20577"/>
          <ac:spMkLst>
            <pc:docMk/>
            <pc:sldMk cId="1968945858" sldId="267"/>
            <ac:spMk id="3" creationId="{08614F8D-A877-43CB-B831-2CCD81FC8C4A}"/>
          </ac:spMkLst>
        </pc:spChg>
        <pc:spChg chg="add">
          <ac:chgData name="Margaret Barton" userId="3bd98e9c-2b91-467a-9c3d-96db05884b39" providerId="ADAL" clId="{F60BC371-5C8C-4C50-9B13-446BEE589327}" dt="2021-03-01T15:00:00.520" v="3" actId="26606"/>
          <ac:spMkLst>
            <pc:docMk/>
            <pc:sldMk cId="1968945858" sldId="267"/>
            <ac:spMk id="10" creationId="{77C59BEC-C4CC-4741-B975-08C543178D3D}"/>
          </ac:spMkLst>
        </pc:spChg>
        <pc:spChg chg="add">
          <ac:chgData name="Margaret Barton" userId="3bd98e9c-2b91-467a-9c3d-96db05884b39" providerId="ADAL" clId="{F60BC371-5C8C-4C50-9B13-446BEE589327}" dt="2021-03-01T15:00:00.520" v="3" actId="26606"/>
          <ac:spMkLst>
            <pc:docMk/>
            <pc:sldMk cId="1968945858" sldId="267"/>
            <ac:spMk id="12" creationId="{72DEF309-605D-4117-9340-6D589B6C3A34}"/>
          </ac:spMkLst>
        </pc:spChg>
        <pc:spChg chg="add">
          <ac:chgData name="Margaret Barton" userId="3bd98e9c-2b91-467a-9c3d-96db05884b39" providerId="ADAL" clId="{F60BC371-5C8C-4C50-9B13-446BEE589327}" dt="2021-03-01T15:00:00.520" v="3" actId="26606"/>
          <ac:spMkLst>
            <pc:docMk/>
            <pc:sldMk cId="1968945858" sldId="267"/>
            <ac:spMk id="14" creationId="{A7B99495-F43F-4D80-A44F-2CB4764EB90B}"/>
          </ac:spMkLst>
        </pc:spChg>
        <pc:picChg chg="add mod">
          <ac:chgData name="Margaret Barton" userId="3bd98e9c-2b91-467a-9c3d-96db05884b39" providerId="ADAL" clId="{F60BC371-5C8C-4C50-9B13-446BEE589327}" dt="2021-03-08T10:15:09.142" v="1786" actId="1076"/>
          <ac:picMkLst>
            <pc:docMk/>
            <pc:sldMk cId="1968945858" sldId="267"/>
            <ac:picMk id="5" creationId="{1E1D18D9-3BBB-4531-A9B8-1EE2D2D01E4A}"/>
          </ac:picMkLst>
        </pc:picChg>
      </pc:sldChg>
      <pc:sldChg chg="modSp mod">
        <pc:chgData name="Margaret Barton" userId="3bd98e9c-2b91-467a-9c3d-96db05884b39" providerId="ADAL" clId="{F60BC371-5C8C-4C50-9B13-446BEE589327}" dt="2021-03-08T09:47:25.606" v="1515" actId="20577"/>
        <pc:sldMkLst>
          <pc:docMk/>
          <pc:sldMk cId="700877175" sldId="268"/>
        </pc:sldMkLst>
        <pc:spChg chg="mod">
          <ac:chgData name="Margaret Barton" userId="3bd98e9c-2b91-467a-9c3d-96db05884b39" providerId="ADAL" clId="{F60BC371-5C8C-4C50-9B13-446BEE589327}" dt="2021-03-08T09:47:25.606" v="1515" actId="20577"/>
          <ac:spMkLst>
            <pc:docMk/>
            <pc:sldMk cId="700877175" sldId="268"/>
            <ac:spMk id="3" creationId="{57A8CF84-C5CC-4C2D-9337-672920C87C46}"/>
          </ac:spMkLst>
        </pc:spChg>
      </pc:sldChg>
      <pc:sldChg chg="modSp mod">
        <pc:chgData name="Margaret Barton" userId="3bd98e9c-2b91-467a-9c3d-96db05884b39" providerId="ADAL" clId="{F60BC371-5C8C-4C50-9B13-446BEE589327}" dt="2021-03-03T15:17:33.959" v="1411" actId="255"/>
        <pc:sldMkLst>
          <pc:docMk/>
          <pc:sldMk cId="3986520932" sldId="270"/>
        </pc:sldMkLst>
        <pc:spChg chg="mod">
          <ac:chgData name="Margaret Barton" userId="3bd98e9c-2b91-467a-9c3d-96db05884b39" providerId="ADAL" clId="{F60BC371-5C8C-4C50-9B13-446BEE589327}" dt="2021-03-03T15:17:33.959" v="1411" actId="255"/>
          <ac:spMkLst>
            <pc:docMk/>
            <pc:sldMk cId="3986520932" sldId="270"/>
            <ac:spMk id="2" creationId="{D3C3C63D-EA97-4BD2-A7C7-799D4C82746B}"/>
          </ac:spMkLst>
        </pc:spChg>
        <pc:spChg chg="mod">
          <ac:chgData name="Margaret Barton" userId="3bd98e9c-2b91-467a-9c3d-96db05884b39" providerId="ADAL" clId="{F60BC371-5C8C-4C50-9B13-446BEE589327}" dt="2021-03-03T15:17:07.614" v="1384" actId="20577"/>
          <ac:spMkLst>
            <pc:docMk/>
            <pc:sldMk cId="3986520932" sldId="270"/>
            <ac:spMk id="3" creationId="{80BBE8D0-3E87-4F6F-AAF5-AA0C94591F74}"/>
          </ac:spMkLst>
        </pc:spChg>
      </pc:sldChg>
      <pc:sldChg chg="addSp delSp modSp mod">
        <pc:chgData name="Margaret Barton" userId="3bd98e9c-2b91-467a-9c3d-96db05884b39" providerId="ADAL" clId="{F60BC371-5C8C-4C50-9B13-446BEE589327}" dt="2021-03-08T14:05:05.690" v="1829" actId="20577"/>
        <pc:sldMkLst>
          <pc:docMk/>
          <pc:sldMk cId="2995736169" sldId="271"/>
        </pc:sldMkLst>
        <pc:spChg chg="mod">
          <ac:chgData name="Margaret Barton" userId="3bd98e9c-2b91-467a-9c3d-96db05884b39" providerId="ADAL" clId="{F60BC371-5C8C-4C50-9B13-446BEE589327}" dt="2021-03-08T10:04:11.084" v="1748" actId="26606"/>
          <ac:spMkLst>
            <pc:docMk/>
            <pc:sldMk cId="2995736169" sldId="271"/>
            <ac:spMk id="2" creationId="{31D8B67B-5E17-42E7-AD2B-BED11916292E}"/>
          </ac:spMkLst>
        </pc:spChg>
        <pc:spChg chg="mod">
          <ac:chgData name="Margaret Barton" userId="3bd98e9c-2b91-467a-9c3d-96db05884b39" providerId="ADAL" clId="{F60BC371-5C8C-4C50-9B13-446BEE589327}" dt="2021-03-08T14:05:05.690" v="1829" actId="20577"/>
          <ac:spMkLst>
            <pc:docMk/>
            <pc:sldMk cId="2995736169" sldId="271"/>
            <ac:spMk id="3" creationId="{1DF7BB57-4C69-4D01-8B05-D1A59FCB4E60}"/>
          </ac:spMkLst>
        </pc:spChg>
        <pc:spChg chg="del">
          <ac:chgData name="Margaret Barton" userId="3bd98e9c-2b91-467a-9c3d-96db05884b39" providerId="ADAL" clId="{F60BC371-5C8C-4C50-9B13-446BEE589327}" dt="2021-03-08T10:02:41.316" v="1743" actId="26606"/>
          <ac:spMkLst>
            <pc:docMk/>
            <pc:sldMk cId="2995736169" sldId="271"/>
            <ac:spMk id="10" creationId="{460B0EFB-53ED-4F35-B05D-F658EA021C65}"/>
          </ac:spMkLst>
        </pc:spChg>
        <pc:spChg chg="del">
          <ac:chgData name="Margaret Barton" userId="3bd98e9c-2b91-467a-9c3d-96db05884b39" providerId="ADAL" clId="{F60BC371-5C8C-4C50-9B13-446BEE589327}" dt="2021-03-08T10:02:41.316" v="1743" actId="26606"/>
          <ac:spMkLst>
            <pc:docMk/>
            <pc:sldMk cId="2995736169" sldId="271"/>
            <ac:spMk id="12" creationId="{835EF3DD-7D43-4A27-8967-A92FD8CC9365}"/>
          </ac:spMkLst>
        </pc:spChg>
        <pc:spChg chg="add del">
          <ac:chgData name="Margaret Barton" userId="3bd98e9c-2b91-467a-9c3d-96db05884b39" providerId="ADAL" clId="{F60BC371-5C8C-4C50-9B13-446BEE589327}" dt="2021-03-08T10:04:11.084" v="1748" actId="26606"/>
          <ac:spMkLst>
            <pc:docMk/>
            <pc:sldMk cId="2995736169" sldId="271"/>
            <ac:spMk id="17" creationId="{460B0EFB-53ED-4F35-B05D-F658EA021C65}"/>
          </ac:spMkLst>
        </pc:spChg>
        <pc:spChg chg="add del">
          <ac:chgData name="Margaret Barton" userId="3bd98e9c-2b91-467a-9c3d-96db05884b39" providerId="ADAL" clId="{F60BC371-5C8C-4C50-9B13-446BEE589327}" dt="2021-03-08T10:04:11.084" v="1748" actId="26606"/>
          <ac:spMkLst>
            <pc:docMk/>
            <pc:sldMk cId="2995736169" sldId="271"/>
            <ac:spMk id="19" creationId="{835EF3DD-7D43-4A27-8967-A92FD8CC9365}"/>
          </ac:spMkLst>
        </pc:spChg>
        <pc:spChg chg="add">
          <ac:chgData name="Margaret Barton" userId="3bd98e9c-2b91-467a-9c3d-96db05884b39" providerId="ADAL" clId="{F60BC371-5C8C-4C50-9B13-446BEE589327}" dt="2021-03-08T10:04:11.084" v="1748" actId="26606"/>
          <ac:spMkLst>
            <pc:docMk/>
            <pc:sldMk cId="2995736169" sldId="271"/>
            <ac:spMk id="24" creationId="{77C59BEC-C4CC-4741-B975-08C543178D3D}"/>
          </ac:spMkLst>
        </pc:spChg>
        <pc:spChg chg="add">
          <ac:chgData name="Margaret Barton" userId="3bd98e9c-2b91-467a-9c3d-96db05884b39" providerId="ADAL" clId="{F60BC371-5C8C-4C50-9B13-446BEE589327}" dt="2021-03-08T10:04:11.084" v="1748" actId="26606"/>
          <ac:spMkLst>
            <pc:docMk/>
            <pc:sldMk cId="2995736169" sldId="271"/>
            <ac:spMk id="26" creationId="{72DEF309-605D-4117-9340-6D589B6C3A34}"/>
          </ac:spMkLst>
        </pc:spChg>
        <pc:spChg chg="add">
          <ac:chgData name="Margaret Barton" userId="3bd98e9c-2b91-467a-9c3d-96db05884b39" providerId="ADAL" clId="{F60BC371-5C8C-4C50-9B13-446BEE589327}" dt="2021-03-08T10:04:11.084" v="1748" actId="26606"/>
          <ac:spMkLst>
            <pc:docMk/>
            <pc:sldMk cId="2995736169" sldId="271"/>
            <ac:spMk id="28" creationId="{A7B99495-F43F-4D80-A44F-2CB4764EB90B}"/>
          </ac:spMkLst>
        </pc:spChg>
        <pc:picChg chg="del">
          <ac:chgData name="Margaret Barton" userId="3bd98e9c-2b91-467a-9c3d-96db05884b39" providerId="ADAL" clId="{F60BC371-5C8C-4C50-9B13-446BEE589327}" dt="2021-03-08T10:02:08.574" v="1738" actId="478"/>
          <ac:picMkLst>
            <pc:docMk/>
            <pc:sldMk cId="2995736169" sldId="271"/>
            <ac:picMk id="5" creationId="{353092BC-759C-4109-A017-440004336441}"/>
          </ac:picMkLst>
        </pc:picChg>
        <pc:picChg chg="add del mod ord">
          <ac:chgData name="Margaret Barton" userId="3bd98e9c-2b91-467a-9c3d-96db05884b39" providerId="ADAL" clId="{F60BC371-5C8C-4C50-9B13-446BEE589327}" dt="2021-03-08T10:03:49.289" v="1744" actId="478"/>
          <ac:picMkLst>
            <pc:docMk/>
            <pc:sldMk cId="2995736169" sldId="271"/>
            <ac:picMk id="6" creationId="{D05B874D-20C3-4C76-9A61-7FAD6D163288}"/>
          </ac:picMkLst>
        </pc:picChg>
        <pc:picChg chg="add mod">
          <ac:chgData name="Margaret Barton" userId="3bd98e9c-2b91-467a-9c3d-96db05884b39" providerId="ADAL" clId="{F60BC371-5C8C-4C50-9B13-446BEE589327}" dt="2021-03-08T10:04:11.084" v="1748" actId="26606"/>
          <ac:picMkLst>
            <pc:docMk/>
            <pc:sldMk cId="2995736169" sldId="271"/>
            <ac:picMk id="8" creationId="{AD38715B-3E5C-4B5E-B499-E15A0CFDEB0E}"/>
          </ac:picMkLst>
        </pc:picChg>
      </pc:sldChg>
      <pc:sldChg chg="addSp modSp new mod">
        <pc:chgData name="Margaret Barton" userId="3bd98e9c-2b91-467a-9c3d-96db05884b39" providerId="ADAL" clId="{F60BC371-5C8C-4C50-9B13-446BEE589327}" dt="2021-03-01T15:05:40.949" v="275" actId="14100"/>
        <pc:sldMkLst>
          <pc:docMk/>
          <pc:sldMk cId="3850616456" sldId="272"/>
        </pc:sldMkLst>
        <pc:picChg chg="add mod">
          <ac:chgData name="Margaret Barton" userId="3bd98e9c-2b91-467a-9c3d-96db05884b39" providerId="ADAL" clId="{F60BC371-5C8C-4C50-9B13-446BEE589327}" dt="2021-03-01T15:05:40.949" v="275" actId="14100"/>
          <ac:picMkLst>
            <pc:docMk/>
            <pc:sldMk cId="3850616456" sldId="272"/>
            <ac:picMk id="3" creationId="{E404F498-3C89-4DE9-98C5-A0FDE1226B0E}"/>
          </ac:picMkLst>
        </pc:picChg>
      </pc:sldChg>
      <pc:sldChg chg="addSp delSp modSp new mod setBg">
        <pc:chgData name="Margaret Barton" userId="3bd98e9c-2b91-467a-9c3d-96db05884b39" providerId="ADAL" clId="{F60BC371-5C8C-4C50-9B13-446BEE589327}" dt="2021-03-08T09:44:04.645" v="1454" actId="20577"/>
        <pc:sldMkLst>
          <pc:docMk/>
          <pc:sldMk cId="1029665586" sldId="273"/>
        </pc:sldMkLst>
        <pc:spChg chg="mod">
          <ac:chgData name="Margaret Barton" userId="3bd98e9c-2b91-467a-9c3d-96db05884b39" providerId="ADAL" clId="{F60BC371-5C8C-4C50-9B13-446BEE589327}" dt="2021-03-08T09:44:04.645" v="1454" actId="20577"/>
          <ac:spMkLst>
            <pc:docMk/>
            <pc:sldMk cId="1029665586" sldId="273"/>
            <ac:spMk id="2" creationId="{94EE4248-7799-4A66-AA70-07DFD13F6376}"/>
          </ac:spMkLst>
        </pc:spChg>
        <pc:spChg chg="mod">
          <ac:chgData name="Margaret Barton" userId="3bd98e9c-2b91-467a-9c3d-96db05884b39" providerId="ADAL" clId="{F60BC371-5C8C-4C50-9B13-446BEE589327}" dt="2021-03-03T10:31:05.727" v="895" actId="20577"/>
          <ac:spMkLst>
            <pc:docMk/>
            <pc:sldMk cId="1029665586" sldId="273"/>
            <ac:spMk id="3" creationId="{CD56C65B-4080-4685-893B-FF3DA7C3C968}"/>
          </ac:spMkLst>
        </pc:spChg>
        <pc:spChg chg="add del">
          <ac:chgData name="Margaret Barton" userId="3bd98e9c-2b91-467a-9c3d-96db05884b39" providerId="ADAL" clId="{F60BC371-5C8C-4C50-9B13-446BEE589327}" dt="2021-03-03T10:26:40.292" v="860" actId="26606"/>
          <ac:spMkLst>
            <pc:docMk/>
            <pc:sldMk cId="1029665586" sldId="273"/>
            <ac:spMk id="10" creationId="{D3E17859-C5F0-476F-A082-A4CB8841DB24}"/>
          </ac:spMkLst>
        </pc:spChg>
        <pc:spChg chg="add del">
          <ac:chgData name="Margaret Barton" userId="3bd98e9c-2b91-467a-9c3d-96db05884b39" providerId="ADAL" clId="{F60BC371-5C8C-4C50-9B13-446BEE589327}" dt="2021-03-03T10:26:40.292" v="860" actId="26606"/>
          <ac:spMkLst>
            <pc:docMk/>
            <pc:sldMk cId="1029665586" sldId="273"/>
            <ac:spMk id="12" creationId="{70BEB1E7-2F88-40BC-B73D-42E5B6F80BFC}"/>
          </ac:spMkLst>
        </pc:spChg>
        <pc:spChg chg="add del">
          <ac:chgData name="Margaret Barton" userId="3bd98e9c-2b91-467a-9c3d-96db05884b39" providerId="ADAL" clId="{F60BC371-5C8C-4C50-9B13-446BEE589327}" dt="2021-03-03T10:26:40.292" v="860" actId="26606"/>
          <ac:spMkLst>
            <pc:docMk/>
            <pc:sldMk cId="1029665586" sldId="273"/>
            <ac:spMk id="14" creationId="{A7B99495-F43F-4D80-A44F-2CB4764EB90B}"/>
          </ac:spMkLst>
        </pc:spChg>
        <pc:spChg chg="add">
          <ac:chgData name="Margaret Barton" userId="3bd98e9c-2b91-467a-9c3d-96db05884b39" providerId="ADAL" clId="{F60BC371-5C8C-4C50-9B13-446BEE589327}" dt="2021-03-03T10:26:40.308" v="861" actId="26606"/>
          <ac:spMkLst>
            <pc:docMk/>
            <pc:sldMk cId="1029665586" sldId="273"/>
            <ac:spMk id="16" creationId="{DABE3E45-88CF-45D8-8D40-C773324D93F6}"/>
          </ac:spMkLst>
        </pc:spChg>
        <pc:spChg chg="add">
          <ac:chgData name="Margaret Barton" userId="3bd98e9c-2b91-467a-9c3d-96db05884b39" providerId="ADAL" clId="{F60BC371-5C8C-4C50-9B13-446BEE589327}" dt="2021-03-03T10:26:40.308" v="861" actId="26606"/>
          <ac:spMkLst>
            <pc:docMk/>
            <pc:sldMk cId="1029665586" sldId="273"/>
            <ac:spMk id="17" creationId="{1CD81A2A-6ED4-4EF4-A14C-912D31E14800}"/>
          </ac:spMkLst>
        </pc:spChg>
        <pc:spChg chg="add">
          <ac:chgData name="Margaret Barton" userId="3bd98e9c-2b91-467a-9c3d-96db05884b39" providerId="ADAL" clId="{F60BC371-5C8C-4C50-9B13-446BEE589327}" dt="2021-03-03T10:26:40.308" v="861" actId="26606"/>
          <ac:spMkLst>
            <pc:docMk/>
            <pc:sldMk cId="1029665586" sldId="273"/>
            <ac:spMk id="19" creationId="{1661932C-CA15-4E17-B115-FAE7CBEE4789}"/>
          </ac:spMkLst>
        </pc:spChg>
        <pc:spChg chg="add">
          <ac:chgData name="Margaret Barton" userId="3bd98e9c-2b91-467a-9c3d-96db05884b39" providerId="ADAL" clId="{F60BC371-5C8C-4C50-9B13-446BEE589327}" dt="2021-03-03T10:26:40.308" v="861" actId="26606"/>
          <ac:spMkLst>
            <pc:docMk/>
            <pc:sldMk cId="1029665586" sldId="273"/>
            <ac:spMk id="20" creationId="{B91ECDA9-56DC-4270-8F33-01C5637B8CEB}"/>
          </ac:spMkLst>
        </pc:spChg>
        <pc:spChg chg="add">
          <ac:chgData name="Margaret Barton" userId="3bd98e9c-2b91-467a-9c3d-96db05884b39" providerId="ADAL" clId="{F60BC371-5C8C-4C50-9B13-446BEE589327}" dt="2021-03-03T10:26:40.308" v="861" actId="26606"/>
          <ac:spMkLst>
            <pc:docMk/>
            <pc:sldMk cId="1029665586" sldId="273"/>
            <ac:spMk id="21" creationId="{8590ADD5-9383-4D3D-9047-3DA2593CCB5D}"/>
          </ac:spMkLst>
        </pc:spChg>
        <pc:spChg chg="add">
          <ac:chgData name="Margaret Barton" userId="3bd98e9c-2b91-467a-9c3d-96db05884b39" providerId="ADAL" clId="{F60BC371-5C8C-4C50-9B13-446BEE589327}" dt="2021-03-03T10:26:40.308" v="861" actId="26606"/>
          <ac:spMkLst>
            <pc:docMk/>
            <pc:sldMk cId="1029665586" sldId="273"/>
            <ac:spMk id="22" creationId="{75F47824-961D-465D-84F9-EAE11BC6173B}"/>
          </ac:spMkLst>
        </pc:spChg>
        <pc:spChg chg="add">
          <ac:chgData name="Margaret Barton" userId="3bd98e9c-2b91-467a-9c3d-96db05884b39" providerId="ADAL" clId="{F60BC371-5C8C-4C50-9B13-446BEE589327}" dt="2021-03-03T10:26:40.308" v="861" actId="26606"/>
          <ac:spMkLst>
            <pc:docMk/>
            <pc:sldMk cId="1029665586" sldId="273"/>
            <ac:spMk id="24" creationId="{FEC9DA3E-C1D7-472D-B7C0-F71AE41FBA23}"/>
          </ac:spMkLst>
        </pc:spChg>
        <pc:picChg chg="add mod">
          <ac:chgData name="Margaret Barton" userId="3bd98e9c-2b91-467a-9c3d-96db05884b39" providerId="ADAL" clId="{F60BC371-5C8C-4C50-9B13-446BEE589327}" dt="2021-03-03T10:26:40.308" v="861" actId="26606"/>
          <ac:picMkLst>
            <pc:docMk/>
            <pc:sldMk cId="1029665586" sldId="273"/>
            <ac:picMk id="5" creationId="{77CD1BE1-F51C-4691-8E70-6972158CB3B7}"/>
          </ac:picMkLst>
        </pc:picChg>
        <pc:cxnChg chg="add">
          <ac:chgData name="Margaret Barton" userId="3bd98e9c-2b91-467a-9c3d-96db05884b39" providerId="ADAL" clId="{F60BC371-5C8C-4C50-9B13-446BEE589327}" dt="2021-03-03T10:26:40.308" v="861" actId="26606"/>
          <ac:cxnSpMkLst>
            <pc:docMk/>
            <pc:sldMk cId="1029665586" sldId="273"/>
            <ac:cxnSpMk id="18" creationId="{49CD1692-827B-4C8D-B4A1-134FD04CF45C}"/>
          </ac:cxnSpMkLst>
        </pc:cxnChg>
      </pc:sldChg>
      <pc:sldChg chg="addSp delSp modSp new mod setBg delAnim modAnim">
        <pc:chgData name="Margaret Barton" userId="3bd98e9c-2b91-467a-9c3d-96db05884b39" providerId="ADAL" clId="{F60BC371-5C8C-4C50-9B13-446BEE589327}" dt="2021-03-03T14:28:43.161" v="1208" actId="27636"/>
        <pc:sldMkLst>
          <pc:docMk/>
          <pc:sldMk cId="3235472275" sldId="274"/>
        </pc:sldMkLst>
        <pc:spChg chg="mod">
          <ac:chgData name="Margaret Barton" userId="3bd98e9c-2b91-467a-9c3d-96db05884b39" providerId="ADAL" clId="{F60BC371-5C8C-4C50-9B13-446BEE589327}" dt="2021-03-03T14:23:56.010" v="1200" actId="26606"/>
          <ac:spMkLst>
            <pc:docMk/>
            <pc:sldMk cId="3235472275" sldId="274"/>
            <ac:spMk id="2" creationId="{C1815404-886B-4D5C-B832-645DA7BDAEA7}"/>
          </ac:spMkLst>
        </pc:spChg>
        <pc:spChg chg="mod ord">
          <ac:chgData name="Margaret Barton" userId="3bd98e9c-2b91-467a-9c3d-96db05884b39" providerId="ADAL" clId="{F60BC371-5C8C-4C50-9B13-446BEE589327}" dt="2021-03-03T14:28:43.161" v="1208" actId="27636"/>
          <ac:spMkLst>
            <pc:docMk/>
            <pc:sldMk cId="3235472275" sldId="274"/>
            <ac:spMk id="3" creationId="{87B31963-0CD2-445D-A428-3FB51138FD26}"/>
          </ac:spMkLst>
        </pc:spChg>
        <pc:spChg chg="add del">
          <ac:chgData name="Margaret Barton" userId="3bd98e9c-2b91-467a-9c3d-96db05884b39" providerId="ADAL" clId="{F60BC371-5C8C-4C50-9B13-446BEE589327}" dt="2021-03-03T11:26:00.009" v="907" actId="26606"/>
          <ac:spMkLst>
            <pc:docMk/>
            <pc:sldMk cId="3235472275" sldId="274"/>
            <ac:spMk id="9" creationId="{1CD81A2A-6ED4-4EF4-A14C-912D31E14800}"/>
          </ac:spMkLst>
        </pc:spChg>
        <pc:spChg chg="add del">
          <ac:chgData name="Margaret Barton" userId="3bd98e9c-2b91-467a-9c3d-96db05884b39" providerId="ADAL" clId="{F60BC371-5C8C-4C50-9B13-446BEE589327}" dt="2021-03-03T11:26:00.009" v="907" actId="26606"/>
          <ac:spMkLst>
            <pc:docMk/>
            <pc:sldMk cId="3235472275" sldId="274"/>
            <ac:spMk id="11" creationId="{1661932C-CA15-4E17-B115-FAE7CBEE4789}"/>
          </ac:spMkLst>
        </pc:spChg>
        <pc:spChg chg="add del">
          <ac:chgData name="Margaret Barton" userId="3bd98e9c-2b91-467a-9c3d-96db05884b39" providerId="ADAL" clId="{F60BC371-5C8C-4C50-9B13-446BEE589327}" dt="2021-03-03T11:26:00.009" v="907" actId="26606"/>
          <ac:spMkLst>
            <pc:docMk/>
            <pc:sldMk cId="3235472275" sldId="274"/>
            <ac:spMk id="13" creationId="{8590ADD5-9383-4D3D-9047-3DA2593CCB5D}"/>
          </ac:spMkLst>
        </pc:spChg>
        <pc:spChg chg="add del">
          <ac:chgData name="Margaret Barton" userId="3bd98e9c-2b91-467a-9c3d-96db05884b39" providerId="ADAL" clId="{F60BC371-5C8C-4C50-9B13-446BEE589327}" dt="2021-03-03T11:26:00.009" v="907" actId="26606"/>
          <ac:spMkLst>
            <pc:docMk/>
            <pc:sldMk cId="3235472275" sldId="274"/>
            <ac:spMk id="15" creationId="{DABE3E45-88CF-45D8-8D40-C773324D93F6}"/>
          </ac:spMkLst>
        </pc:spChg>
        <pc:spChg chg="add del">
          <ac:chgData name="Margaret Barton" userId="3bd98e9c-2b91-467a-9c3d-96db05884b39" providerId="ADAL" clId="{F60BC371-5C8C-4C50-9B13-446BEE589327}" dt="2021-03-03T11:26:00.009" v="907" actId="26606"/>
          <ac:spMkLst>
            <pc:docMk/>
            <pc:sldMk cId="3235472275" sldId="274"/>
            <ac:spMk id="19" creationId="{B91ECDA9-56DC-4270-8F33-01C5637B8CEB}"/>
          </ac:spMkLst>
        </pc:spChg>
        <pc:spChg chg="add del">
          <ac:chgData name="Margaret Barton" userId="3bd98e9c-2b91-467a-9c3d-96db05884b39" providerId="ADAL" clId="{F60BC371-5C8C-4C50-9B13-446BEE589327}" dt="2021-03-03T11:26:00.009" v="907" actId="26606"/>
          <ac:spMkLst>
            <pc:docMk/>
            <pc:sldMk cId="3235472275" sldId="274"/>
            <ac:spMk id="21" creationId="{75F47824-961D-465D-84F9-EAE11BC6173B}"/>
          </ac:spMkLst>
        </pc:spChg>
        <pc:spChg chg="add del">
          <ac:chgData name="Margaret Barton" userId="3bd98e9c-2b91-467a-9c3d-96db05884b39" providerId="ADAL" clId="{F60BC371-5C8C-4C50-9B13-446BEE589327}" dt="2021-03-03T11:26:00.009" v="907" actId="26606"/>
          <ac:spMkLst>
            <pc:docMk/>
            <pc:sldMk cId="3235472275" sldId="274"/>
            <ac:spMk id="23" creationId="{FEC9DA3E-C1D7-472D-B7C0-F71AE41FBA23}"/>
          </ac:spMkLst>
        </pc:spChg>
        <pc:spChg chg="add del">
          <ac:chgData name="Margaret Barton" userId="3bd98e9c-2b91-467a-9c3d-96db05884b39" providerId="ADAL" clId="{F60BC371-5C8C-4C50-9B13-446BEE589327}" dt="2021-03-03T11:25:52.690" v="904" actId="26606"/>
          <ac:spMkLst>
            <pc:docMk/>
            <pc:sldMk cId="3235472275" sldId="274"/>
            <ac:spMk id="28" creationId="{DB304A14-32D0-4873-B914-423ED7B8DAFD}"/>
          </ac:spMkLst>
        </pc:spChg>
        <pc:spChg chg="add del">
          <ac:chgData name="Margaret Barton" userId="3bd98e9c-2b91-467a-9c3d-96db05884b39" providerId="ADAL" clId="{F60BC371-5C8C-4C50-9B13-446BEE589327}" dt="2021-03-03T11:25:52.690" v="904" actId="26606"/>
          <ac:spMkLst>
            <pc:docMk/>
            <pc:sldMk cId="3235472275" sldId="274"/>
            <ac:spMk id="30" creationId="{1D460C86-854F-4FB3-ABC2-E823D8FEB9DB}"/>
          </ac:spMkLst>
        </pc:spChg>
        <pc:spChg chg="add del">
          <ac:chgData name="Margaret Barton" userId="3bd98e9c-2b91-467a-9c3d-96db05884b39" providerId="ADAL" clId="{F60BC371-5C8C-4C50-9B13-446BEE589327}" dt="2021-03-03T11:25:52.690" v="904" actId="26606"/>
          <ac:spMkLst>
            <pc:docMk/>
            <pc:sldMk cId="3235472275" sldId="274"/>
            <ac:spMk id="32" creationId="{BB48116A-278A-4CC5-89D3-9DE8E8FF1245}"/>
          </ac:spMkLst>
        </pc:spChg>
        <pc:spChg chg="add del">
          <ac:chgData name="Margaret Barton" userId="3bd98e9c-2b91-467a-9c3d-96db05884b39" providerId="ADAL" clId="{F60BC371-5C8C-4C50-9B13-446BEE589327}" dt="2021-03-03T11:25:59.994" v="906" actId="26606"/>
          <ac:spMkLst>
            <pc:docMk/>
            <pc:sldMk cId="3235472275" sldId="274"/>
            <ac:spMk id="34" creationId="{4CBF9756-6AC8-4C65-84DF-56FBFFA1D873}"/>
          </ac:spMkLst>
        </pc:spChg>
        <pc:spChg chg="add del">
          <ac:chgData name="Margaret Barton" userId="3bd98e9c-2b91-467a-9c3d-96db05884b39" providerId="ADAL" clId="{F60BC371-5C8C-4C50-9B13-446BEE589327}" dt="2021-03-03T11:25:59.994" v="906" actId="26606"/>
          <ac:spMkLst>
            <pc:docMk/>
            <pc:sldMk cId="3235472275" sldId="274"/>
            <ac:spMk id="35" creationId="{6A84B152-3496-4C52-AF08-97AFFC09DD2C}"/>
          </ac:spMkLst>
        </pc:spChg>
        <pc:spChg chg="add del">
          <ac:chgData name="Margaret Barton" userId="3bd98e9c-2b91-467a-9c3d-96db05884b39" providerId="ADAL" clId="{F60BC371-5C8C-4C50-9B13-446BEE589327}" dt="2021-03-03T11:25:59.994" v="906" actId="26606"/>
          <ac:spMkLst>
            <pc:docMk/>
            <pc:sldMk cId="3235472275" sldId="274"/>
            <ac:spMk id="36" creationId="{2D385988-EAAF-4C27-AF8A-2BFBECAF3D4F}"/>
          </ac:spMkLst>
        </pc:spChg>
        <pc:spChg chg="add del">
          <ac:chgData name="Margaret Barton" userId="3bd98e9c-2b91-467a-9c3d-96db05884b39" providerId="ADAL" clId="{F60BC371-5C8C-4C50-9B13-446BEE589327}" dt="2021-03-03T11:25:59.994" v="906" actId="26606"/>
          <ac:spMkLst>
            <pc:docMk/>
            <pc:sldMk cId="3235472275" sldId="274"/>
            <ac:spMk id="37" creationId="{6B2ADB95-0FA3-4BD7-A8AC-89D014A83E5B}"/>
          </ac:spMkLst>
        </pc:spChg>
        <pc:spChg chg="add del">
          <ac:chgData name="Margaret Barton" userId="3bd98e9c-2b91-467a-9c3d-96db05884b39" providerId="ADAL" clId="{F60BC371-5C8C-4C50-9B13-446BEE589327}" dt="2021-03-03T11:25:59.994" v="906" actId="26606"/>
          <ac:spMkLst>
            <pc:docMk/>
            <pc:sldMk cId="3235472275" sldId="274"/>
            <ac:spMk id="39" creationId="{C924DBCE-E731-4B22-8181-A39C1D86276C}"/>
          </ac:spMkLst>
        </pc:spChg>
        <pc:spChg chg="add del">
          <ac:chgData name="Margaret Barton" userId="3bd98e9c-2b91-467a-9c3d-96db05884b39" providerId="ADAL" clId="{F60BC371-5C8C-4C50-9B13-446BEE589327}" dt="2021-03-03T11:25:59.994" v="906" actId="26606"/>
          <ac:spMkLst>
            <pc:docMk/>
            <pc:sldMk cId="3235472275" sldId="274"/>
            <ac:spMk id="40" creationId="{B621D332-7329-4994-8836-C429A51B7549}"/>
          </ac:spMkLst>
        </pc:spChg>
        <pc:spChg chg="add del">
          <ac:chgData name="Margaret Barton" userId="3bd98e9c-2b91-467a-9c3d-96db05884b39" providerId="ADAL" clId="{F60BC371-5C8C-4C50-9B13-446BEE589327}" dt="2021-03-03T11:25:59.994" v="906" actId="26606"/>
          <ac:spMkLst>
            <pc:docMk/>
            <pc:sldMk cId="3235472275" sldId="274"/>
            <ac:spMk id="42" creationId="{2D20F754-35A9-4508-BE3C-C59996D1437B}"/>
          </ac:spMkLst>
        </pc:spChg>
        <pc:spChg chg="add del">
          <ac:chgData name="Margaret Barton" userId="3bd98e9c-2b91-467a-9c3d-96db05884b39" providerId="ADAL" clId="{F60BC371-5C8C-4C50-9B13-446BEE589327}" dt="2021-03-03T14:20:49.188" v="1126" actId="26606"/>
          <ac:spMkLst>
            <pc:docMk/>
            <pc:sldMk cId="3235472275" sldId="274"/>
            <ac:spMk id="44" creationId="{DB304A14-32D0-4873-B914-423ED7B8DAFD}"/>
          </ac:spMkLst>
        </pc:spChg>
        <pc:spChg chg="add del">
          <ac:chgData name="Margaret Barton" userId="3bd98e9c-2b91-467a-9c3d-96db05884b39" providerId="ADAL" clId="{F60BC371-5C8C-4C50-9B13-446BEE589327}" dt="2021-03-03T14:20:49.188" v="1126" actId="26606"/>
          <ac:spMkLst>
            <pc:docMk/>
            <pc:sldMk cId="3235472275" sldId="274"/>
            <ac:spMk id="45" creationId="{1D460C86-854F-4FB3-ABC2-E823D8FEB9DB}"/>
          </ac:spMkLst>
        </pc:spChg>
        <pc:spChg chg="add del">
          <ac:chgData name="Margaret Barton" userId="3bd98e9c-2b91-467a-9c3d-96db05884b39" providerId="ADAL" clId="{F60BC371-5C8C-4C50-9B13-446BEE589327}" dt="2021-03-03T14:20:49.188" v="1126" actId="26606"/>
          <ac:spMkLst>
            <pc:docMk/>
            <pc:sldMk cId="3235472275" sldId="274"/>
            <ac:spMk id="46" creationId="{BB48116A-278A-4CC5-89D3-9DE8E8FF1245}"/>
          </ac:spMkLst>
        </pc:spChg>
        <pc:spChg chg="add del">
          <ac:chgData name="Margaret Barton" userId="3bd98e9c-2b91-467a-9c3d-96db05884b39" providerId="ADAL" clId="{F60BC371-5C8C-4C50-9B13-446BEE589327}" dt="2021-03-03T14:20:07.296" v="1123" actId="26606"/>
          <ac:spMkLst>
            <pc:docMk/>
            <pc:sldMk cId="3235472275" sldId="274"/>
            <ac:spMk id="51" creationId="{032D8B87-88DA-4E9C-B676-B10D70EA5963}"/>
          </ac:spMkLst>
        </pc:spChg>
        <pc:spChg chg="add del">
          <ac:chgData name="Margaret Barton" userId="3bd98e9c-2b91-467a-9c3d-96db05884b39" providerId="ADAL" clId="{F60BC371-5C8C-4C50-9B13-446BEE589327}" dt="2021-03-03T14:20:07.296" v="1123" actId="26606"/>
          <ac:spMkLst>
            <pc:docMk/>
            <pc:sldMk cId="3235472275" sldId="274"/>
            <ac:spMk id="53" creationId="{081E4A58-353D-44AE-B2FC-2A74E2E400F7}"/>
          </ac:spMkLst>
        </pc:spChg>
        <pc:spChg chg="add del">
          <ac:chgData name="Margaret Barton" userId="3bd98e9c-2b91-467a-9c3d-96db05884b39" providerId="ADAL" clId="{F60BC371-5C8C-4C50-9B13-446BEE589327}" dt="2021-03-03T14:20:49.170" v="1125" actId="26606"/>
          <ac:spMkLst>
            <pc:docMk/>
            <pc:sldMk cId="3235472275" sldId="274"/>
            <ac:spMk id="55" creationId="{B10BB131-AC8E-4A8E-A5D1-36260F720C3B}"/>
          </ac:spMkLst>
        </pc:spChg>
        <pc:spChg chg="add del">
          <ac:chgData name="Margaret Barton" userId="3bd98e9c-2b91-467a-9c3d-96db05884b39" providerId="ADAL" clId="{F60BC371-5C8C-4C50-9B13-446BEE589327}" dt="2021-03-03T14:20:49.170" v="1125" actId="26606"/>
          <ac:spMkLst>
            <pc:docMk/>
            <pc:sldMk cId="3235472275" sldId="274"/>
            <ac:spMk id="56" creationId="{66A3F9DB-B144-47A4-9DB2-706C3908B28B}"/>
          </ac:spMkLst>
        </pc:spChg>
        <pc:spChg chg="add del">
          <ac:chgData name="Margaret Barton" userId="3bd98e9c-2b91-467a-9c3d-96db05884b39" providerId="ADAL" clId="{F60BC371-5C8C-4C50-9B13-446BEE589327}" dt="2021-03-03T14:20:49.170" v="1125" actId="26606"/>
          <ac:spMkLst>
            <pc:docMk/>
            <pc:sldMk cId="3235472275" sldId="274"/>
            <ac:spMk id="57" creationId="{5B7778FC-632E-4DCA-A7CB-0D7731CCF970}"/>
          </ac:spMkLst>
        </pc:spChg>
        <pc:spChg chg="add del">
          <ac:chgData name="Margaret Barton" userId="3bd98e9c-2b91-467a-9c3d-96db05884b39" providerId="ADAL" clId="{F60BC371-5C8C-4C50-9B13-446BEE589327}" dt="2021-03-03T14:20:49.170" v="1125" actId="26606"/>
          <ac:spMkLst>
            <pc:docMk/>
            <pc:sldMk cId="3235472275" sldId="274"/>
            <ac:spMk id="58" creationId="{3D9A74CD-249A-437B-A289-413676038C54}"/>
          </ac:spMkLst>
        </pc:spChg>
        <pc:spChg chg="add del">
          <ac:chgData name="Margaret Barton" userId="3bd98e9c-2b91-467a-9c3d-96db05884b39" providerId="ADAL" clId="{F60BC371-5C8C-4C50-9B13-446BEE589327}" dt="2021-03-03T14:20:49.170" v="1125" actId="26606"/>
          <ac:spMkLst>
            <pc:docMk/>
            <pc:sldMk cId="3235472275" sldId="274"/>
            <ac:spMk id="59" creationId="{FA23A907-97FB-4A8F-880A-DD77401C4296}"/>
          </ac:spMkLst>
        </pc:spChg>
        <pc:spChg chg="add del">
          <ac:chgData name="Margaret Barton" userId="3bd98e9c-2b91-467a-9c3d-96db05884b39" providerId="ADAL" clId="{F60BC371-5C8C-4C50-9B13-446BEE589327}" dt="2021-03-03T14:23:56.010" v="1200" actId="26606"/>
          <ac:spMkLst>
            <pc:docMk/>
            <pc:sldMk cId="3235472275" sldId="274"/>
            <ac:spMk id="61" creationId="{66E48AFA-8884-4F68-A44F-D2C1E8609C5A}"/>
          </ac:spMkLst>
        </pc:spChg>
        <pc:spChg chg="add del">
          <ac:chgData name="Margaret Barton" userId="3bd98e9c-2b91-467a-9c3d-96db05884b39" providerId="ADAL" clId="{F60BC371-5C8C-4C50-9B13-446BEE589327}" dt="2021-03-03T14:23:56.010" v="1200" actId="26606"/>
          <ac:spMkLst>
            <pc:docMk/>
            <pc:sldMk cId="3235472275" sldId="274"/>
            <ac:spMk id="62" creationId="{969D19A6-08CB-498C-93EC-3FFB021FC68A}"/>
          </ac:spMkLst>
        </pc:spChg>
        <pc:spChg chg="add">
          <ac:chgData name="Margaret Barton" userId="3bd98e9c-2b91-467a-9c3d-96db05884b39" providerId="ADAL" clId="{F60BC371-5C8C-4C50-9B13-446BEE589327}" dt="2021-03-03T14:23:56.010" v="1200" actId="26606"/>
          <ac:spMkLst>
            <pc:docMk/>
            <pc:sldMk cId="3235472275" sldId="274"/>
            <ac:spMk id="67" creationId="{DB304A14-32D0-4873-B914-423ED7B8DAFD}"/>
          </ac:spMkLst>
        </pc:spChg>
        <pc:spChg chg="add">
          <ac:chgData name="Margaret Barton" userId="3bd98e9c-2b91-467a-9c3d-96db05884b39" providerId="ADAL" clId="{F60BC371-5C8C-4C50-9B13-446BEE589327}" dt="2021-03-03T14:23:56.010" v="1200" actId="26606"/>
          <ac:spMkLst>
            <pc:docMk/>
            <pc:sldMk cId="3235472275" sldId="274"/>
            <ac:spMk id="69" creationId="{1D460C86-854F-4FB3-ABC2-E823D8FEB9DB}"/>
          </ac:spMkLst>
        </pc:spChg>
        <pc:spChg chg="add">
          <ac:chgData name="Margaret Barton" userId="3bd98e9c-2b91-467a-9c3d-96db05884b39" providerId="ADAL" clId="{F60BC371-5C8C-4C50-9B13-446BEE589327}" dt="2021-03-03T14:23:56.010" v="1200" actId="26606"/>
          <ac:spMkLst>
            <pc:docMk/>
            <pc:sldMk cId="3235472275" sldId="274"/>
            <ac:spMk id="71" creationId="{BB48116A-278A-4CC5-89D3-9DE8E8FF1245}"/>
          </ac:spMkLst>
        </pc:spChg>
        <pc:picChg chg="add del mod ord">
          <ac:chgData name="Margaret Barton" userId="3bd98e9c-2b91-467a-9c3d-96db05884b39" providerId="ADAL" clId="{F60BC371-5C8C-4C50-9B13-446BEE589327}" dt="2021-03-03T14:21:32.100" v="1127" actId="478"/>
          <ac:picMkLst>
            <pc:docMk/>
            <pc:sldMk cId="3235472275" sldId="274"/>
            <ac:picMk id="4" creationId="{11B451D6-AEFC-4477-8676-9302CEA53DBB}"/>
          </ac:picMkLst>
        </pc:picChg>
        <pc:picChg chg="add mod">
          <ac:chgData name="Margaret Barton" userId="3bd98e9c-2b91-467a-9c3d-96db05884b39" providerId="ADAL" clId="{F60BC371-5C8C-4C50-9B13-446BEE589327}" dt="2021-03-03T14:23:56.010" v="1200" actId="26606"/>
          <ac:picMkLst>
            <pc:docMk/>
            <pc:sldMk cId="3235472275" sldId="274"/>
            <ac:picMk id="6" creationId="{65D0D59D-B188-44CD-8F7F-E7D73E28EC65}"/>
          </ac:picMkLst>
        </pc:picChg>
        <pc:cxnChg chg="add del">
          <ac:chgData name="Margaret Barton" userId="3bd98e9c-2b91-467a-9c3d-96db05884b39" providerId="ADAL" clId="{F60BC371-5C8C-4C50-9B13-446BEE589327}" dt="2021-03-03T11:26:00.009" v="907" actId="26606"/>
          <ac:cxnSpMkLst>
            <pc:docMk/>
            <pc:sldMk cId="3235472275" sldId="274"/>
            <ac:cxnSpMk id="17" creationId="{49CD1692-827B-4C8D-B4A1-134FD04CF45C}"/>
          </ac:cxnSpMkLst>
        </pc:cxnChg>
        <pc:cxnChg chg="add del">
          <ac:chgData name="Margaret Barton" userId="3bd98e9c-2b91-467a-9c3d-96db05884b39" providerId="ADAL" clId="{F60BC371-5C8C-4C50-9B13-446BEE589327}" dt="2021-03-03T11:25:59.994" v="906" actId="26606"/>
          <ac:cxnSpMkLst>
            <pc:docMk/>
            <pc:sldMk cId="3235472275" sldId="274"/>
            <ac:cxnSpMk id="38" creationId="{43621FD4-D14D-45D5-9A57-9A2DE5EA59C0}"/>
          </ac:cxnSpMkLst>
        </pc:cxnChg>
      </pc:sldChg>
      <pc:sldChg chg="addSp modSp new mod ord setBg">
        <pc:chgData name="Margaret Barton" userId="3bd98e9c-2b91-467a-9c3d-96db05884b39" providerId="ADAL" clId="{F60BC371-5C8C-4C50-9B13-446BEE589327}" dt="2021-03-03T14:36:46.443" v="1240"/>
        <pc:sldMkLst>
          <pc:docMk/>
          <pc:sldMk cId="1663403569" sldId="275"/>
        </pc:sldMkLst>
        <pc:spChg chg="mod">
          <ac:chgData name="Margaret Barton" userId="3bd98e9c-2b91-467a-9c3d-96db05884b39" providerId="ADAL" clId="{F60BC371-5C8C-4C50-9B13-446BEE589327}" dt="2021-03-03T14:29:45.996" v="1227" actId="26606"/>
          <ac:spMkLst>
            <pc:docMk/>
            <pc:sldMk cId="1663403569" sldId="275"/>
            <ac:spMk id="2" creationId="{B41D2CB0-8F36-442C-BC6E-538D3FBBBD94}"/>
          </ac:spMkLst>
        </pc:spChg>
        <pc:spChg chg="mod">
          <ac:chgData name="Margaret Barton" userId="3bd98e9c-2b91-467a-9c3d-96db05884b39" providerId="ADAL" clId="{F60BC371-5C8C-4C50-9B13-446BEE589327}" dt="2021-03-03T14:30:19.933" v="1237" actId="114"/>
          <ac:spMkLst>
            <pc:docMk/>
            <pc:sldMk cId="1663403569" sldId="275"/>
            <ac:spMk id="3" creationId="{0CCF8470-9505-4D23-9C9C-B5A765ECF965}"/>
          </ac:spMkLst>
        </pc:spChg>
        <pc:spChg chg="add">
          <ac:chgData name="Margaret Barton" userId="3bd98e9c-2b91-467a-9c3d-96db05884b39" providerId="ADAL" clId="{F60BC371-5C8C-4C50-9B13-446BEE589327}" dt="2021-03-03T14:29:45.996" v="1227" actId="26606"/>
          <ac:spMkLst>
            <pc:docMk/>
            <pc:sldMk cId="1663403569" sldId="275"/>
            <ac:spMk id="10" creationId="{77C59BEC-C4CC-4741-B975-08C543178D3D}"/>
          </ac:spMkLst>
        </pc:spChg>
        <pc:spChg chg="add">
          <ac:chgData name="Margaret Barton" userId="3bd98e9c-2b91-467a-9c3d-96db05884b39" providerId="ADAL" clId="{F60BC371-5C8C-4C50-9B13-446BEE589327}" dt="2021-03-03T14:29:45.996" v="1227" actId="26606"/>
          <ac:spMkLst>
            <pc:docMk/>
            <pc:sldMk cId="1663403569" sldId="275"/>
            <ac:spMk id="12" creationId="{72DEF309-605D-4117-9340-6D589B6C3A34}"/>
          </ac:spMkLst>
        </pc:spChg>
        <pc:spChg chg="add">
          <ac:chgData name="Margaret Barton" userId="3bd98e9c-2b91-467a-9c3d-96db05884b39" providerId="ADAL" clId="{F60BC371-5C8C-4C50-9B13-446BEE589327}" dt="2021-03-03T14:29:45.996" v="1227" actId="26606"/>
          <ac:spMkLst>
            <pc:docMk/>
            <pc:sldMk cId="1663403569" sldId="275"/>
            <ac:spMk id="14" creationId="{A7B99495-F43F-4D80-A44F-2CB4764EB90B}"/>
          </ac:spMkLst>
        </pc:spChg>
        <pc:picChg chg="add mod">
          <ac:chgData name="Margaret Barton" userId="3bd98e9c-2b91-467a-9c3d-96db05884b39" providerId="ADAL" clId="{F60BC371-5C8C-4C50-9B13-446BEE589327}" dt="2021-03-03T14:30:32.271" v="1238" actId="1076"/>
          <ac:picMkLst>
            <pc:docMk/>
            <pc:sldMk cId="1663403569" sldId="275"/>
            <ac:picMk id="5" creationId="{6235C3E0-B347-4357-9146-E789E7C91A6C}"/>
          </ac:picMkLst>
        </pc:picChg>
      </pc:sldChg>
      <pc:sldChg chg="addSp modSp new mod ord">
        <pc:chgData name="Margaret Barton" userId="3bd98e9c-2b91-467a-9c3d-96db05884b39" providerId="ADAL" clId="{F60BC371-5C8C-4C50-9B13-446BEE589327}" dt="2021-03-08T14:36:16.672" v="1838"/>
        <pc:sldMkLst>
          <pc:docMk/>
          <pc:sldMk cId="1060201964" sldId="276"/>
        </pc:sldMkLst>
        <pc:picChg chg="add mod">
          <ac:chgData name="Margaret Barton" userId="3bd98e9c-2b91-467a-9c3d-96db05884b39" providerId="ADAL" clId="{F60BC371-5C8C-4C50-9B13-446BEE589327}" dt="2021-03-08T14:35:27.015" v="1836" actId="1076"/>
          <ac:picMkLst>
            <pc:docMk/>
            <pc:sldMk cId="1060201964" sldId="276"/>
            <ac:picMk id="3" creationId="{5C487E7D-427F-4929-8922-AF69EF2831D6}"/>
          </ac:picMkLst>
        </pc:picChg>
      </pc:sldChg>
      <pc:sldChg chg="addSp delSp modSp new mod setBg modAnim">
        <pc:chgData name="Margaret Barton" userId="3bd98e9c-2b91-467a-9c3d-96db05884b39" providerId="ADAL" clId="{F60BC371-5C8C-4C50-9B13-446BEE589327}" dt="2021-03-08T14:39:54.050" v="1869" actId="26606"/>
        <pc:sldMkLst>
          <pc:docMk/>
          <pc:sldMk cId="1252541314" sldId="277"/>
        </pc:sldMkLst>
        <pc:spChg chg="mod">
          <ac:chgData name="Margaret Barton" userId="3bd98e9c-2b91-467a-9c3d-96db05884b39" providerId="ADAL" clId="{F60BC371-5C8C-4C50-9B13-446BEE589327}" dt="2021-03-08T14:39:54.050" v="1869" actId="26606"/>
          <ac:spMkLst>
            <pc:docMk/>
            <pc:sldMk cId="1252541314" sldId="277"/>
            <ac:spMk id="2" creationId="{A06B1213-E329-4DA7-992C-840AFF6A898B}"/>
          </ac:spMkLst>
        </pc:spChg>
        <pc:spChg chg="del mod">
          <ac:chgData name="Margaret Barton" userId="3bd98e9c-2b91-467a-9c3d-96db05884b39" providerId="ADAL" clId="{F60BC371-5C8C-4C50-9B13-446BEE589327}" dt="2021-03-08T14:39:07.729" v="1862" actId="931"/>
          <ac:spMkLst>
            <pc:docMk/>
            <pc:sldMk cId="1252541314" sldId="277"/>
            <ac:spMk id="3" creationId="{6C752AE6-45D2-4B6A-B2AD-E380DD95BCD3}"/>
          </ac:spMkLst>
        </pc:spChg>
        <pc:spChg chg="add">
          <ac:chgData name="Margaret Barton" userId="3bd98e9c-2b91-467a-9c3d-96db05884b39" providerId="ADAL" clId="{F60BC371-5C8C-4C50-9B13-446BEE589327}" dt="2021-03-08T14:39:54.050" v="1869" actId="26606"/>
          <ac:spMkLst>
            <pc:docMk/>
            <pc:sldMk cId="1252541314" sldId="277"/>
            <ac:spMk id="12" creationId="{8A7BA06D-B3FF-4E91-8639-B4569AE3AA23}"/>
          </ac:spMkLst>
        </pc:spChg>
        <pc:spChg chg="add">
          <ac:chgData name="Margaret Barton" userId="3bd98e9c-2b91-467a-9c3d-96db05884b39" providerId="ADAL" clId="{F60BC371-5C8C-4C50-9B13-446BEE589327}" dt="2021-03-08T14:39:54.050" v="1869" actId="26606"/>
          <ac:spMkLst>
            <pc:docMk/>
            <pc:sldMk cId="1252541314" sldId="277"/>
            <ac:spMk id="14" creationId="{2B30C86D-5A07-48BC-9C9D-6F9A2DB1E9E1}"/>
          </ac:spMkLst>
        </pc:spChg>
        <pc:spChg chg="add">
          <ac:chgData name="Margaret Barton" userId="3bd98e9c-2b91-467a-9c3d-96db05884b39" providerId="ADAL" clId="{F60BC371-5C8C-4C50-9B13-446BEE589327}" dt="2021-03-08T14:39:54.050" v="1869" actId="26606"/>
          <ac:spMkLst>
            <pc:docMk/>
            <pc:sldMk cId="1252541314" sldId="277"/>
            <ac:spMk id="16" creationId="{265517E6-731F-4E8F-9FC3-57499CC1D260}"/>
          </ac:spMkLst>
        </pc:spChg>
        <pc:spChg chg="add">
          <ac:chgData name="Margaret Barton" userId="3bd98e9c-2b91-467a-9c3d-96db05884b39" providerId="ADAL" clId="{F60BC371-5C8C-4C50-9B13-446BEE589327}" dt="2021-03-08T14:39:54.050" v="1869" actId="26606"/>
          <ac:spMkLst>
            <pc:docMk/>
            <pc:sldMk cId="1252541314" sldId="277"/>
            <ac:spMk id="18" creationId="{6024FDB6-ADEE-441F-BE33-7FBD2998E76F}"/>
          </ac:spMkLst>
        </pc:spChg>
        <pc:spChg chg="add">
          <ac:chgData name="Margaret Barton" userId="3bd98e9c-2b91-467a-9c3d-96db05884b39" providerId="ADAL" clId="{F60BC371-5C8C-4C50-9B13-446BEE589327}" dt="2021-03-08T14:39:54.050" v="1869" actId="26606"/>
          <ac:spMkLst>
            <pc:docMk/>
            <pc:sldMk cId="1252541314" sldId="277"/>
            <ac:spMk id="20" creationId="{18E928D9-3091-4385-B979-265D55AD02CE}"/>
          </ac:spMkLst>
        </pc:spChg>
        <pc:spChg chg="add">
          <ac:chgData name="Margaret Barton" userId="3bd98e9c-2b91-467a-9c3d-96db05884b39" providerId="ADAL" clId="{F60BC371-5C8C-4C50-9B13-446BEE589327}" dt="2021-03-08T14:39:54.050" v="1869" actId="26606"/>
          <ac:spMkLst>
            <pc:docMk/>
            <pc:sldMk cId="1252541314" sldId="277"/>
            <ac:spMk id="22" creationId="{7D602432-D774-4CF5-94E8-7D52D01059D2}"/>
          </ac:spMkLst>
        </pc:spChg>
        <pc:picChg chg="add mod ord">
          <ac:chgData name="Margaret Barton" userId="3bd98e9c-2b91-467a-9c3d-96db05884b39" providerId="ADAL" clId="{F60BC371-5C8C-4C50-9B13-446BEE589327}" dt="2021-03-08T14:39:54.050" v="1869" actId="26606"/>
          <ac:picMkLst>
            <pc:docMk/>
            <pc:sldMk cId="1252541314" sldId="277"/>
            <ac:picMk id="5" creationId="{E753AC94-F93A-41C0-92B4-9C51EE899419}"/>
          </ac:picMkLst>
        </pc:picChg>
        <pc:picChg chg="add mod">
          <ac:chgData name="Margaret Barton" userId="3bd98e9c-2b91-467a-9c3d-96db05884b39" providerId="ADAL" clId="{F60BC371-5C8C-4C50-9B13-446BEE589327}" dt="2021-03-08T14:39:54.050" v="1869" actId="26606"/>
          <ac:picMkLst>
            <pc:docMk/>
            <pc:sldMk cId="1252541314" sldId="277"/>
            <ac:picMk id="7" creationId="{40F48F48-AC75-472D-AE7E-BBEE6E28A48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13619E-5141-4D54-9503-6C2EBFECB32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44FE6F-FD9B-4835-BC18-CA768F0155ED}">
      <dgm:prSet/>
      <dgm:spPr/>
      <dgm:t>
        <a:bodyPr/>
        <a:lstStyle/>
        <a:p>
          <a:r>
            <a:rPr lang="en-US"/>
            <a:t>In pairs use the ‘Teacher Task’ cards to complete the following:</a:t>
          </a:r>
        </a:p>
      </dgm:t>
    </dgm:pt>
    <dgm:pt modelId="{7F9E915C-FB4D-4A6C-915E-C3A32828EAF0}" type="parTrans" cxnId="{B09C2B67-4706-45A3-A4CB-B499A043B156}">
      <dgm:prSet/>
      <dgm:spPr/>
      <dgm:t>
        <a:bodyPr/>
        <a:lstStyle/>
        <a:p>
          <a:endParaRPr lang="en-US"/>
        </a:p>
      </dgm:t>
    </dgm:pt>
    <dgm:pt modelId="{F9DBEAF7-A3B6-4083-A5ED-CB9A810D3FD6}" type="sibTrans" cxnId="{B09C2B67-4706-45A3-A4CB-B499A043B156}">
      <dgm:prSet/>
      <dgm:spPr/>
      <dgm:t>
        <a:bodyPr/>
        <a:lstStyle/>
        <a:p>
          <a:endParaRPr lang="en-US"/>
        </a:p>
      </dgm:t>
    </dgm:pt>
    <dgm:pt modelId="{5D13B5D2-9D3B-4991-BCFD-FC323C9B0B7F}">
      <dgm:prSet/>
      <dgm:spPr/>
      <dgm:t>
        <a:bodyPr/>
        <a:lstStyle/>
        <a:p>
          <a:r>
            <a:rPr lang="en-US" dirty="0"/>
            <a:t>Create a pyramid of what activities you think a teacher </a:t>
          </a:r>
          <a:r>
            <a:rPr lang="en-US" i="1" dirty="0"/>
            <a:t>does</a:t>
          </a:r>
          <a:r>
            <a:rPr lang="en-US" dirty="0"/>
            <a:t> most in a day (most to least time).</a:t>
          </a:r>
        </a:p>
      </dgm:t>
    </dgm:pt>
    <dgm:pt modelId="{FC64A7C3-55B2-42BB-8007-332F11E037BB}" type="parTrans" cxnId="{0D9DC208-7238-4C56-89D8-5159D9AA151A}">
      <dgm:prSet/>
      <dgm:spPr/>
      <dgm:t>
        <a:bodyPr/>
        <a:lstStyle/>
        <a:p>
          <a:endParaRPr lang="en-US"/>
        </a:p>
      </dgm:t>
    </dgm:pt>
    <dgm:pt modelId="{7F835470-1498-4EAF-A291-9FEEF2DE378A}" type="sibTrans" cxnId="{0D9DC208-7238-4C56-89D8-5159D9AA151A}">
      <dgm:prSet/>
      <dgm:spPr/>
      <dgm:t>
        <a:bodyPr/>
        <a:lstStyle/>
        <a:p>
          <a:endParaRPr lang="en-US"/>
        </a:p>
      </dgm:t>
    </dgm:pt>
    <dgm:pt modelId="{D7F4ED63-B302-460F-93D2-09EF4C4BD1E9}">
      <dgm:prSet/>
      <dgm:spPr/>
      <dgm:t>
        <a:bodyPr/>
        <a:lstStyle/>
        <a:p>
          <a:r>
            <a:rPr lang="en-US" dirty="0"/>
            <a:t>Create a pyramid using only 4 of the cards indicating what activities you think a teacher </a:t>
          </a:r>
          <a:r>
            <a:rPr lang="en-US" i="1" dirty="0"/>
            <a:t>likes</a:t>
          </a:r>
          <a:r>
            <a:rPr lang="en-US" dirty="0"/>
            <a:t> doing the most in their  typical day. </a:t>
          </a:r>
        </a:p>
      </dgm:t>
    </dgm:pt>
    <dgm:pt modelId="{6D99A31E-5D0B-4562-826F-D369DED10269}" type="parTrans" cxnId="{841A4433-7815-4121-91AC-590265F7FE25}">
      <dgm:prSet/>
      <dgm:spPr/>
      <dgm:t>
        <a:bodyPr/>
        <a:lstStyle/>
        <a:p>
          <a:endParaRPr lang="en-US"/>
        </a:p>
      </dgm:t>
    </dgm:pt>
    <dgm:pt modelId="{6910D939-B072-46EE-B9CA-E06F66431D98}" type="sibTrans" cxnId="{841A4433-7815-4121-91AC-590265F7FE25}">
      <dgm:prSet/>
      <dgm:spPr/>
      <dgm:t>
        <a:bodyPr/>
        <a:lstStyle/>
        <a:p>
          <a:endParaRPr lang="en-US"/>
        </a:p>
      </dgm:t>
    </dgm:pt>
    <dgm:pt modelId="{27D523EA-6F5B-4A32-84A9-CBD85CA671B4}" type="pres">
      <dgm:prSet presAssocID="{1913619E-5141-4D54-9503-6C2EBFECB3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17E86A8-7070-4460-BC2C-A45588BCD620}" type="pres">
      <dgm:prSet presAssocID="{4744FE6F-FD9B-4835-BC18-CA768F0155ED}" presName="hierRoot1" presStyleCnt="0"/>
      <dgm:spPr/>
    </dgm:pt>
    <dgm:pt modelId="{1006EAF1-6D19-42B8-A533-E74F1937D858}" type="pres">
      <dgm:prSet presAssocID="{4744FE6F-FD9B-4835-BC18-CA768F0155ED}" presName="composite" presStyleCnt="0"/>
      <dgm:spPr/>
    </dgm:pt>
    <dgm:pt modelId="{54CC83BE-4A2C-4FD4-849B-715908EDA9AB}" type="pres">
      <dgm:prSet presAssocID="{4744FE6F-FD9B-4835-BC18-CA768F0155ED}" presName="background" presStyleLbl="node0" presStyleIdx="0" presStyleCnt="1"/>
      <dgm:spPr/>
    </dgm:pt>
    <dgm:pt modelId="{EA049535-18B9-4C20-ACD0-0DD6878EA3E8}" type="pres">
      <dgm:prSet presAssocID="{4744FE6F-FD9B-4835-BC18-CA768F0155ED}" presName="text" presStyleLbl="fgAcc0" presStyleIdx="0" presStyleCnt="1">
        <dgm:presLayoutVars>
          <dgm:chPref val="3"/>
        </dgm:presLayoutVars>
      </dgm:prSet>
      <dgm:spPr/>
    </dgm:pt>
    <dgm:pt modelId="{474DF5C8-6122-4321-86B0-1837B910D719}" type="pres">
      <dgm:prSet presAssocID="{4744FE6F-FD9B-4835-BC18-CA768F0155ED}" presName="hierChild2" presStyleCnt="0"/>
      <dgm:spPr/>
    </dgm:pt>
    <dgm:pt modelId="{E05168AB-E574-4704-9714-A303C3AEC54B}" type="pres">
      <dgm:prSet presAssocID="{FC64A7C3-55B2-42BB-8007-332F11E037BB}" presName="Name10" presStyleLbl="parChTrans1D2" presStyleIdx="0" presStyleCnt="2"/>
      <dgm:spPr/>
    </dgm:pt>
    <dgm:pt modelId="{36A9F6F4-CEF8-4AD0-91D6-B9D3BF2ADA9E}" type="pres">
      <dgm:prSet presAssocID="{5D13B5D2-9D3B-4991-BCFD-FC323C9B0B7F}" presName="hierRoot2" presStyleCnt="0"/>
      <dgm:spPr/>
    </dgm:pt>
    <dgm:pt modelId="{C5F2AA6A-EA61-4B71-9EAF-DD49359535BA}" type="pres">
      <dgm:prSet presAssocID="{5D13B5D2-9D3B-4991-BCFD-FC323C9B0B7F}" presName="composite2" presStyleCnt="0"/>
      <dgm:spPr/>
    </dgm:pt>
    <dgm:pt modelId="{A18137D8-FBAA-4D67-B6F2-35E67D65818D}" type="pres">
      <dgm:prSet presAssocID="{5D13B5D2-9D3B-4991-BCFD-FC323C9B0B7F}" presName="background2" presStyleLbl="node2" presStyleIdx="0" presStyleCnt="2"/>
      <dgm:spPr/>
    </dgm:pt>
    <dgm:pt modelId="{7A87D006-D0B8-451E-8F0D-BF1CD3FF6E4A}" type="pres">
      <dgm:prSet presAssocID="{5D13B5D2-9D3B-4991-BCFD-FC323C9B0B7F}" presName="text2" presStyleLbl="fgAcc2" presStyleIdx="0" presStyleCnt="2">
        <dgm:presLayoutVars>
          <dgm:chPref val="3"/>
        </dgm:presLayoutVars>
      </dgm:prSet>
      <dgm:spPr/>
    </dgm:pt>
    <dgm:pt modelId="{06B1A23B-520F-4719-8E50-E1A6F8BABB85}" type="pres">
      <dgm:prSet presAssocID="{5D13B5D2-9D3B-4991-BCFD-FC323C9B0B7F}" presName="hierChild3" presStyleCnt="0"/>
      <dgm:spPr/>
    </dgm:pt>
    <dgm:pt modelId="{29168085-4B33-492A-8277-FDB6F23EA6E0}" type="pres">
      <dgm:prSet presAssocID="{6D99A31E-5D0B-4562-826F-D369DED10269}" presName="Name10" presStyleLbl="parChTrans1D2" presStyleIdx="1" presStyleCnt="2"/>
      <dgm:spPr/>
    </dgm:pt>
    <dgm:pt modelId="{7100F294-8405-4A09-B5DD-61742175056F}" type="pres">
      <dgm:prSet presAssocID="{D7F4ED63-B302-460F-93D2-09EF4C4BD1E9}" presName="hierRoot2" presStyleCnt="0"/>
      <dgm:spPr/>
    </dgm:pt>
    <dgm:pt modelId="{78E85598-A3A8-4E3F-94AC-C988202BF535}" type="pres">
      <dgm:prSet presAssocID="{D7F4ED63-B302-460F-93D2-09EF4C4BD1E9}" presName="composite2" presStyleCnt="0"/>
      <dgm:spPr/>
    </dgm:pt>
    <dgm:pt modelId="{5FA06343-E6C1-42A3-988A-A399F8F38139}" type="pres">
      <dgm:prSet presAssocID="{D7F4ED63-B302-460F-93D2-09EF4C4BD1E9}" presName="background2" presStyleLbl="node2" presStyleIdx="1" presStyleCnt="2"/>
      <dgm:spPr/>
    </dgm:pt>
    <dgm:pt modelId="{8F52AB50-0769-4FB4-8E83-0E2E83B1CD2E}" type="pres">
      <dgm:prSet presAssocID="{D7F4ED63-B302-460F-93D2-09EF4C4BD1E9}" presName="text2" presStyleLbl="fgAcc2" presStyleIdx="1" presStyleCnt="2">
        <dgm:presLayoutVars>
          <dgm:chPref val="3"/>
        </dgm:presLayoutVars>
      </dgm:prSet>
      <dgm:spPr/>
    </dgm:pt>
    <dgm:pt modelId="{FD98DA59-8344-4D9B-942B-E31E6C31CA44}" type="pres">
      <dgm:prSet presAssocID="{D7F4ED63-B302-460F-93D2-09EF4C4BD1E9}" presName="hierChild3" presStyleCnt="0"/>
      <dgm:spPr/>
    </dgm:pt>
  </dgm:ptLst>
  <dgm:cxnLst>
    <dgm:cxn modelId="{0D9DC208-7238-4C56-89D8-5159D9AA151A}" srcId="{4744FE6F-FD9B-4835-BC18-CA768F0155ED}" destId="{5D13B5D2-9D3B-4991-BCFD-FC323C9B0B7F}" srcOrd="0" destOrd="0" parTransId="{FC64A7C3-55B2-42BB-8007-332F11E037BB}" sibTransId="{7F835470-1498-4EAF-A291-9FEEF2DE378A}"/>
    <dgm:cxn modelId="{48532617-1CCF-407B-9E89-93056E30912A}" type="presOf" srcId="{1913619E-5141-4D54-9503-6C2EBFECB32D}" destId="{27D523EA-6F5B-4A32-84A9-CBD85CA671B4}" srcOrd="0" destOrd="0" presId="urn:microsoft.com/office/officeart/2005/8/layout/hierarchy1"/>
    <dgm:cxn modelId="{841A4433-7815-4121-91AC-590265F7FE25}" srcId="{4744FE6F-FD9B-4835-BC18-CA768F0155ED}" destId="{D7F4ED63-B302-460F-93D2-09EF4C4BD1E9}" srcOrd="1" destOrd="0" parTransId="{6D99A31E-5D0B-4562-826F-D369DED10269}" sibTransId="{6910D939-B072-46EE-B9CA-E06F66431D98}"/>
    <dgm:cxn modelId="{B09C2B67-4706-45A3-A4CB-B499A043B156}" srcId="{1913619E-5141-4D54-9503-6C2EBFECB32D}" destId="{4744FE6F-FD9B-4835-BC18-CA768F0155ED}" srcOrd="0" destOrd="0" parTransId="{7F9E915C-FB4D-4A6C-915E-C3A32828EAF0}" sibTransId="{F9DBEAF7-A3B6-4083-A5ED-CB9A810D3FD6}"/>
    <dgm:cxn modelId="{91DC4858-BDF9-426A-8458-7D26ED66F9EC}" type="presOf" srcId="{FC64A7C3-55B2-42BB-8007-332F11E037BB}" destId="{E05168AB-E574-4704-9714-A303C3AEC54B}" srcOrd="0" destOrd="0" presId="urn:microsoft.com/office/officeart/2005/8/layout/hierarchy1"/>
    <dgm:cxn modelId="{C94D4E7A-430D-41EC-AC04-C4CCE100ACCC}" type="presOf" srcId="{6D99A31E-5D0B-4562-826F-D369DED10269}" destId="{29168085-4B33-492A-8277-FDB6F23EA6E0}" srcOrd="0" destOrd="0" presId="urn:microsoft.com/office/officeart/2005/8/layout/hierarchy1"/>
    <dgm:cxn modelId="{BEBEB7E5-C364-4930-A9C1-370528FCA0AC}" type="presOf" srcId="{D7F4ED63-B302-460F-93D2-09EF4C4BD1E9}" destId="{8F52AB50-0769-4FB4-8E83-0E2E83B1CD2E}" srcOrd="0" destOrd="0" presId="urn:microsoft.com/office/officeart/2005/8/layout/hierarchy1"/>
    <dgm:cxn modelId="{715797FC-EDD8-4297-9612-3ED3254AF28D}" type="presOf" srcId="{4744FE6F-FD9B-4835-BC18-CA768F0155ED}" destId="{EA049535-18B9-4C20-ACD0-0DD6878EA3E8}" srcOrd="0" destOrd="0" presId="urn:microsoft.com/office/officeart/2005/8/layout/hierarchy1"/>
    <dgm:cxn modelId="{D8984BFE-9513-4967-9AD1-4108F2F20F23}" type="presOf" srcId="{5D13B5D2-9D3B-4991-BCFD-FC323C9B0B7F}" destId="{7A87D006-D0B8-451E-8F0D-BF1CD3FF6E4A}" srcOrd="0" destOrd="0" presId="urn:microsoft.com/office/officeart/2005/8/layout/hierarchy1"/>
    <dgm:cxn modelId="{24603BF2-00E8-43D7-864A-A8E02A050925}" type="presParOf" srcId="{27D523EA-6F5B-4A32-84A9-CBD85CA671B4}" destId="{C17E86A8-7070-4460-BC2C-A45588BCD620}" srcOrd="0" destOrd="0" presId="urn:microsoft.com/office/officeart/2005/8/layout/hierarchy1"/>
    <dgm:cxn modelId="{87514786-6D90-4D88-839D-CF9CE17C9299}" type="presParOf" srcId="{C17E86A8-7070-4460-BC2C-A45588BCD620}" destId="{1006EAF1-6D19-42B8-A533-E74F1937D858}" srcOrd="0" destOrd="0" presId="urn:microsoft.com/office/officeart/2005/8/layout/hierarchy1"/>
    <dgm:cxn modelId="{88B1DAFB-FF44-4227-AE3C-509DE98658C8}" type="presParOf" srcId="{1006EAF1-6D19-42B8-A533-E74F1937D858}" destId="{54CC83BE-4A2C-4FD4-849B-715908EDA9AB}" srcOrd="0" destOrd="0" presId="urn:microsoft.com/office/officeart/2005/8/layout/hierarchy1"/>
    <dgm:cxn modelId="{178519B0-A192-422A-9DA9-DC77E1829404}" type="presParOf" srcId="{1006EAF1-6D19-42B8-A533-E74F1937D858}" destId="{EA049535-18B9-4C20-ACD0-0DD6878EA3E8}" srcOrd="1" destOrd="0" presId="urn:microsoft.com/office/officeart/2005/8/layout/hierarchy1"/>
    <dgm:cxn modelId="{D5741890-6D78-44A7-8BF4-090748F2BF16}" type="presParOf" srcId="{C17E86A8-7070-4460-BC2C-A45588BCD620}" destId="{474DF5C8-6122-4321-86B0-1837B910D719}" srcOrd="1" destOrd="0" presId="urn:microsoft.com/office/officeart/2005/8/layout/hierarchy1"/>
    <dgm:cxn modelId="{B5F27165-557E-4897-BD3C-BB3CD305FE31}" type="presParOf" srcId="{474DF5C8-6122-4321-86B0-1837B910D719}" destId="{E05168AB-E574-4704-9714-A303C3AEC54B}" srcOrd="0" destOrd="0" presId="urn:microsoft.com/office/officeart/2005/8/layout/hierarchy1"/>
    <dgm:cxn modelId="{E5C4B5EC-2560-4ED2-8907-3320E85D5AD4}" type="presParOf" srcId="{474DF5C8-6122-4321-86B0-1837B910D719}" destId="{36A9F6F4-CEF8-4AD0-91D6-B9D3BF2ADA9E}" srcOrd="1" destOrd="0" presId="urn:microsoft.com/office/officeart/2005/8/layout/hierarchy1"/>
    <dgm:cxn modelId="{E4C59519-8E85-4331-9100-A9A72DB9421F}" type="presParOf" srcId="{36A9F6F4-CEF8-4AD0-91D6-B9D3BF2ADA9E}" destId="{C5F2AA6A-EA61-4B71-9EAF-DD49359535BA}" srcOrd="0" destOrd="0" presId="urn:microsoft.com/office/officeart/2005/8/layout/hierarchy1"/>
    <dgm:cxn modelId="{FEC24B80-1621-4B0E-BD38-533D88EB5833}" type="presParOf" srcId="{C5F2AA6A-EA61-4B71-9EAF-DD49359535BA}" destId="{A18137D8-FBAA-4D67-B6F2-35E67D65818D}" srcOrd="0" destOrd="0" presId="urn:microsoft.com/office/officeart/2005/8/layout/hierarchy1"/>
    <dgm:cxn modelId="{FA801CF6-14E1-45A4-B261-C7723E9EF678}" type="presParOf" srcId="{C5F2AA6A-EA61-4B71-9EAF-DD49359535BA}" destId="{7A87D006-D0B8-451E-8F0D-BF1CD3FF6E4A}" srcOrd="1" destOrd="0" presId="urn:microsoft.com/office/officeart/2005/8/layout/hierarchy1"/>
    <dgm:cxn modelId="{DCF20648-9EFE-4347-8031-6131CAB5FD95}" type="presParOf" srcId="{36A9F6F4-CEF8-4AD0-91D6-B9D3BF2ADA9E}" destId="{06B1A23B-520F-4719-8E50-E1A6F8BABB85}" srcOrd="1" destOrd="0" presId="urn:microsoft.com/office/officeart/2005/8/layout/hierarchy1"/>
    <dgm:cxn modelId="{C17EBF83-D17D-438D-8138-45F8C5626AC8}" type="presParOf" srcId="{474DF5C8-6122-4321-86B0-1837B910D719}" destId="{29168085-4B33-492A-8277-FDB6F23EA6E0}" srcOrd="2" destOrd="0" presId="urn:microsoft.com/office/officeart/2005/8/layout/hierarchy1"/>
    <dgm:cxn modelId="{B06D37EE-DD5E-428E-905E-FC973B0C7D86}" type="presParOf" srcId="{474DF5C8-6122-4321-86B0-1837B910D719}" destId="{7100F294-8405-4A09-B5DD-61742175056F}" srcOrd="3" destOrd="0" presId="urn:microsoft.com/office/officeart/2005/8/layout/hierarchy1"/>
    <dgm:cxn modelId="{0140012C-ECBE-47C7-AFBC-082463DCF233}" type="presParOf" srcId="{7100F294-8405-4A09-B5DD-61742175056F}" destId="{78E85598-A3A8-4E3F-94AC-C988202BF535}" srcOrd="0" destOrd="0" presId="urn:microsoft.com/office/officeart/2005/8/layout/hierarchy1"/>
    <dgm:cxn modelId="{DC554C10-D475-4A64-B5AB-952AED66A00A}" type="presParOf" srcId="{78E85598-A3A8-4E3F-94AC-C988202BF535}" destId="{5FA06343-E6C1-42A3-988A-A399F8F38139}" srcOrd="0" destOrd="0" presId="urn:microsoft.com/office/officeart/2005/8/layout/hierarchy1"/>
    <dgm:cxn modelId="{B409B191-AF1F-4E6E-895E-46B5F9AA4099}" type="presParOf" srcId="{78E85598-A3A8-4E3F-94AC-C988202BF535}" destId="{8F52AB50-0769-4FB4-8E83-0E2E83B1CD2E}" srcOrd="1" destOrd="0" presId="urn:microsoft.com/office/officeart/2005/8/layout/hierarchy1"/>
    <dgm:cxn modelId="{BA888D08-8BC5-45FF-9BE3-388BF4A4B4AE}" type="presParOf" srcId="{7100F294-8405-4A09-B5DD-61742175056F}" destId="{FD98DA59-8344-4D9B-942B-E31E6C31CA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C1572-7A22-40E9-8B4C-9BFEDBFA165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01E243-6819-422F-BC96-4047444DA886}">
      <dgm:prSet/>
      <dgm:spPr/>
      <dgm:t>
        <a:bodyPr/>
        <a:lstStyle/>
        <a:p>
          <a:r>
            <a:rPr lang="en-US"/>
            <a:t>Your teachers are so good at what they do that they will make you think teaching is very straightforward.</a:t>
          </a:r>
        </a:p>
      </dgm:t>
    </dgm:pt>
    <dgm:pt modelId="{B913EA6E-51F4-4B8F-9CE0-D1B8A9FE51C6}" type="parTrans" cxnId="{E375B92A-BF7D-4E4F-B8FF-43F64FC4BBC4}">
      <dgm:prSet/>
      <dgm:spPr/>
      <dgm:t>
        <a:bodyPr/>
        <a:lstStyle/>
        <a:p>
          <a:endParaRPr lang="en-US"/>
        </a:p>
      </dgm:t>
    </dgm:pt>
    <dgm:pt modelId="{D32A28A3-E27D-4FD8-8DD6-B0366E2390D4}" type="sibTrans" cxnId="{E375B92A-BF7D-4E4F-B8FF-43F64FC4BBC4}">
      <dgm:prSet/>
      <dgm:spPr/>
      <dgm:t>
        <a:bodyPr/>
        <a:lstStyle/>
        <a:p>
          <a:endParaRPr lang="en-US"/>
        </a:p>
      </dgm:t>
    </dgm:pt>
    <dgm:pt modelId="{89960B03-80AF-4EA9-902B-26062E571F92}">
      <dgm:prSet/>
      <dgm:spPr/>
      <dgm:t>
        <a:bodyPr/>
        <a:lstStyle/>
        <a:p>
          <a:r>
            <a:rPr lang="en-US" dirty="0"/>
            <a:t>In a group list the qualities you think a teacher needs. Share your list with the class.</a:t>
          </a:r>
        </a:p>
      </dgm:t>
    </dgm:pt>
    <dgm:pt modelId="{FF756B0B-0C4C-4CD5-9462-C744EA5B8831}" type="parTrans" cxnId="{9A14D5B6-F0FA-4E2B-85B3-7DE1EC7D09BF}">
      <dgm:prSet/>
      <dgm:spPr/>
      <dgm:t>
        <a:bodyPr/>
        <a:lstStyle/>
        <a:p>
          <a:endParaRPr lang="en-US"/>
        </a:p>
      </dgm:t>
    </dgm:pt>
    <dgm:pt modelId="{3503C459-7E7D-4786-9971-2BE7103E5C90}" type="sibTrans" cxnId="{9A14D5B6-F0FA-4E2B-85B3-7DE1EC7D09BF}">
      <dgm:prSet/>
      <dgm:spPr/>
      <dgm:t>
        <a:bodyPr/>
        <a:lstStyle/>
        <a:p>
          <a:endParaRPr lang="en-US"/>
        </a:p>
      </dgm:t>
    </dgm:pt>
    <dgm:pt modelId="{8BAE1DB4-303E-47A4-BD51-C22A2DC4545E}" type="pres">
      <dgm:prSet presAssocID="{B91C1572-7A22-40E9-8B4C-9BFEDBFA1657}" presName="linear" presStyleCnt="0">
        <dgm:presLayoutVars>
          <dgm:animLvl val="lvl"/>
          <dgm:resizeHandles val="exact"/>
        </dgm:presLayoutVars>
      </dgm:prSet>
      <dgm:spPr/>
    </dgm:pt>
    <dgm:pt modelId="{57E41FC1-C16D-49EB-933E-AF5711CEFBD4}" type="pres">
      <dgm:prSet presAssocID="{6D01E243-6819-422F-BC96-4047444DA88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EF8A79-90D2-4F11-AA7F-542C368BA5AB}" type="pres">
      <dgm:prSet presAssocID="{D32A28A3-E27D-4FD8-8DD6-B0366E2390D4}" presName="spacer" presStyleCnt="0"/>
      <dgm:spPr/>
    </dgm:pt>
    <dgm:pt modelId="{998A3C26-CA96-41AA-98BC-3272E4B30846}" type="pres">
      <dgm:prSet presAssocID="{89960B03-80AF-4EA9-902B-26062E571F9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375B92A-BF7D-4E4F-B8FF-43F64FC4BBC4}" srcId="{B91C1572-7A22-40E9-8B4C-9BFEDBFA1657}" destId="{6D01E243-6819-422F-BC96-4047444DA886}" srcOrd="0" destOrd="0" parTransId="{B913EA6E-51F4-4B8F-9CE0-D1B8A9FE51C6}" sibTransId="{D32A28A3-E27D-4FD8-8DD6-B0366E2390D4}"/>
    <dgm:cxn modelId="{4E0C6054-3930-47FD-9614-A03FF7813A3A}" type="presOf" srcId="{B91C1572-7A22-40E9-8B4C-9BFEDBFA1657}" destId="{8BAE1DB4-303E-47A4-BD51-C22A2DC4545E}" srcOrd="0" destOrd="0" presId="urn:microsoft.com/office/officeart/2005/8/layout/vList2"/>
    <dgm:cxn modelId="{0FF93885-CB53-42C5-961D-80F996696D74}" type="presOf" srcId="{89960B03-80AF-4EA9-902B-26062E571F92}" destId="{998A3C26-CA96-41AA-98BC-3272E4B30846}" srcOrd="0" destOrd="0" presId="urn:microsoft.com/office/officeart/2005/8/layout/vList2"/>
    <dgm:cxn modelId="{9A14D5B6-F0FA-4E2B-85B3-7DE1EC7D09BF}" srcId="{B91C1572-7A22-40E9-8B4C-9BFEDBFA1657}" destId="{89960B03-80AF-4EA9-902B-26062E571F92}" srcOrd="1" destOrd="0" parTransId="{FF756B0B-0C4C-4CD5-9462-C744EA5B8831}" sibTransId="{3503C459-7E7D-4786-9971-2BE7103E5C90}"/>
    <dgm:cxn modelId="{440AD9BD-412E-4901-AC80-C1F87D9F0A4B}" type="presOf" srcId="{6D01E243-6819-422F-BC96-4047444DA886}" destId="{57E41FC1-C16D-49EB-933E-AF5711CEFBD4}" srcOrd="0" destOrd="0" presId="urn:microsoft.com/office/officeart/2005/8/layout/vList2"/>
    <dgm:cxn modelId="{AAFDBBAC-6569-489E-85DC-C02098576FEA}" type="presParOf" srcId="{8BAE1DB4-303E-47A4-BD51-C22A2DC4545E}" destId="{57E41FC1-C16D-49EB-933E-AF5711CEFBD4}" srcOrd="0" destOrd="0" presId="urn:microsoft.com/office/officeart/2005/8/layout/vList2"/>
    <dgm:cxn modelId="{47E40E3C-3C5A-4694-A5DF-788516598F2F}" type="presParOf" srcId="{8BAE1DB4-303E-47A4-BD51-C22A2DC4545E}" destId="{76EF8A79-90D2-4F11-AA7F-542C368BA5AB}" srcOrd="1" destOrd="0" presId="urn:microsoft.com/office/officeart/2005/8/layout/vList2"/>
    <dgm:cxn modelId="{1D081041-37D4-4FC3-8FF2-5B0E4DB70483}" type="presParOf" srcId="{8BAE1DB4-303E-47A4-BD51-C22A2DC4545E}" destId="{998A3C26-CA96-41AA-98BC-3272E4B308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26B5F1-5764-43F8-8DCC-D9FF780E4B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7D5060-CD6F-421C-B6A3-711E7A1C6B78}">
      <dgm:prSet/>
      <dgm:spPr/>
      <dgm:t>
        <a:bodyPr/>
        <a:lstStyle/>
        <a:p>
          <a:r>
            <a:rPr lang="en-US"/>
            <a:t>Good communicator</a:t>
          </a:r>
        </a:p>
      </dgm:t>
    </dgm:pt>
    <dgm:pt modelId="{7B86B955-F8AF-4D32-8A19-D3F4BC4BF996}" type="parTrans" cxnId="{E732651B-A78B-4E17-9327-8E42B29CDDBB}">
      <dgm:prSet/>
      <dgm:spPr/>
      <dgm:t>
        <a:bodyPr/>
        <a:lstStyle/>
        <a:p>
          <a:endParaRPr lang="en-US"/>
        </a:p>
      </dgm:t>
    </dgm:pt>
    <dgm:pt modelId="{B2EA7B52-B649-43DF-B5F7-BE71E1CA05E5}" type="sibTrans" cxnId="{E732651B-A78B-4E17-9327-8E42B29CDDBB}">
      <dgm:prSet/>
      <dgm:spPr/>
      <dgm:t>
        <a:bodyPr/>
        <a:lstStyle/>
        <a:p>
          <a:endParaRPr lang="en-US"/>
        </a:p>
      </dgm:t>
    </dgm:pt>
    <dgm:pt modelId="{20F42DDC-232D-44BC-84FB-65D2639351C6}">
      <dgm:prSet/>
      <dgm:spPr/>
      <dgm:t>
        <a:bodyPr/>
        <a:lstStyle/>
        <a:p>
          <a:r>
            <a:rPr lang="en-US"/>
            <a:t>Good listener</a:t>
          </a:r>
        </a:p>
      </dgm:t>
    </dgm:pt>
    <dgm:pt modelId="{9DB109EB-EA2B-4AF8-B631-91AE29EFD0CC}" type="parTrans" cxnId="{4D7C510D-F3BD-4CB3-976E-17FA5D89C809}">
      <dgm:prSet/>
      <dgm:spPr/>
      <dgm:t>
        <a:bodyPr/>
        <a:lstStyle/>
        <a:p>
          <a:endParaRPr lang="en-US"/>
        </a:p>
      </dgm:t>
    </dgm:pt>
    <dgm:pt modelId="{5C86A4B9-F5C2-4646-A8C3-22454B2D756C}" type="sibTrans" cxnId="{4D7C510D-F3BD-4CB3-976E-17FA5D89C809}">
      <dgm:prSet/>
      <dgm:spPr/>
      <dgm:t>
        <a:bodyPr/>
        <a:lstStyle/>
        <a:p>
          <a:endParaRPr lang="en-US"/>
        </a:p>
      </dgm:t>
    </dgm:pt>
    <dgm:pt modelId="{E68963FA-6E4B-4EBC-B91E-F0DBDC78B756}">
      <dgm:prSet/>
      <dgm:spPr/>
      <dgm:t>
        <a:bodyPr/>
        <a:lstStyle/>
        <a:p>
          <a:r>
            <a:rPr lang="en-US"/>
            <a:t>Good subject knowledge</a:t>
          </a:r>
        </a:p>
      </dgm:t>
    </dgm:pt>
    <dgm:pt modelId="{86EA877A-0E88-4CB9-985A-3E9DAF46A10D}" type="parTrans" cxnId="{C5C49DB5-C191-4B58-97AB-5EF5D325EBEB}">
      <dgm:prSet/>
      <dgm:spPr/>
      <dgm:t>
        <a:bodyPr/>
        <a:lstStyle/>
        <a:p>
          <a:endParaRPr lang="en-US"/>
        </a:p>
      </dgm:t>
    </dgm:pt>
    <dgm:pt modelId="{89719B99-7E99-45E0-B96B-816E858BFA62}" type="sibTrans" cxnId="{C5C49DB5-C191-4B58-97AB-5EF5D325EBEB}">
      <dgm:prSet/>
      <dgm:spPr/>
      <dgm:t>
        <a:bodyPr/>
        <a:lstStyle/>
        <a:p>
          <a:endParaRPr lang="en-US"/>
        </a:p>
      </dgm:t>
    </dgm:pt>
    <dgm:pt modelId="{E02A4B5B-B67D-4ED2-BD41-90A1CFD326AA}">
      <dgm:prSet/>
      <dgm:spPr/>
      <dgm:t>
        <a:bodyPr/>
        <a:lstStyle/>
        <a:p>
          <a:r>
            <a:rPr lang="en-US"/>
            <a:t>Great love for their subject(s)</a:t>
          </a:r>
        </a:p>
      </dgm:t>
    </dgm:pt>
    <dgm:pt modelId="{E56962FE-AB48-492C-B7CF-5598E5313A45}" type="parTrans" cxnId="{1953E1D3-C97B-4957-9D83-601E1A25D4DE}">
      <dgm:prSet/>
      <dgm:spPr/>
      <dgm:t>
        <a:bodyPr/>
        <a:lstStyle/>
        <a:p>
          <a:endParaRPr lang="en-US"/>
        </a:p>
      </dgm:t>
    </dgm:pt>
    <dgm:pt modelId="{6EBF2E86-9354-484E-AAC1-AB5E6FDD6B67}" type="sibTrans" cxnId="{1953E1D3-C97B-4957-9D83-601E1A25D4DE}">
      <dgm:prSet/>
      <dgm:spPr/>
      <dgm:t>
        <a:bodyPr/>
        <a:lstStyle/>
        <a:p>
          <a:endParaRPr lang="en-US"/>
        </a:p>
      </dgm:t>
    </dgm:pt>
    <dgm:pt modelId="{45B13856-1FF1-4AB2-88D6-9D63C93AA6D5}">
      <dgm:prSet/>
      <dgm:spPr/>
      <dgm:t>
        <a:bodyPr/>
        <a:lstStyle/>
        <a:p>
          <a:r>
            <a:rPr lang="en-US" dirty="0"/>
            <a:t>Good team building skills</a:t>
          </a:r>
        </a:p>
      </dgm:t>
    </dgm:pt>
    <dgm:pt modelId="{5C284263-901D-4BB1-9E99-A7FBAF97C80F}" type="parTrans" cxnId="{2552AA63-0C45-4C45-AED2-9FF765FD7B85}">
      <dgm:prSet/>
      <dgm:spPr/>
      <dgm:t>
        <a:bodyPr/>
        <a:lstStyle/>
        <a:p>
          <a:endParaRPr lang="en-US"/>
        </a:p>
      </dgm:t>
    </dgm:pt>
    <dgm:pt modelId="{FE84AF75-6C22-4492-86C5-B27735951F68}" type="sibTrans" cxnId="{2552AA63-0C45-4C45-AED2-9FF765FD7B85}">
      <dgm:prSet/>
      <dgm:spPr/>
      <dgm:t>
        <a:bodyPr/>
        <a:lstStyle/>
        <a:p>
          <a:endParaRPr lang="en-US"/>
        </a:p>
      </dgm:t>
    </dgm:pt>
    <dgm:pt modelId="{2C6F6B9C-531B-4F42-9B89-CDD63C623576}">
      <dgm:prSet/>
      <dgm:spPr/>
      <dgm:t>
        <a:bodyPr/>
        <a:lstStyle/>
        <a:p>
          <a:r>
            <a:rPr lang="en-US"/>
            <a:t>Adaptable</a:t>
          </a:r>
        </a:p>
      </dgm:t>
    </dgm:pt>
    <dgm:pt modelId="{DAD6B9F1-0E8C-468E-8188-F31584E13FB1}" type="parTrans" cxnId="{741BFD1F-4D83-4CB3-933A-12DD3D0CF360}">
      <dgm:prSet/>
      <dgm:spPr/>
      <dgm:t>
        <a:bodyPr/>
        <a:lstStyle/>
        <a:p>
          <a:endParaRPr lang="en-US"/>
        </a:p>
      </dgm:t>
    </dgm:pt>
    <dgm:pt modelId="{3FC143BC-6BAB-42E6-B50F-4D4CE8FE0075}" type="sibTrans" cxnId="{741BFD1F-4D83-4CB3-933A-12DD3D0CF360}">
      <dgm:prSet/>
      <dgm:spPr/>
      <dgm:t>
        <a:bodyPr/>
        <a:lstStyle/>
        <a:p>
          <a:endParaRPr lang="en-US"/>
        </a:p>
      </dgm:t>
    </dgm:pt>
    <dgm:pt modelId="{763E6B6B-4EF4-4EF4-8D58-ED75D90EDBBF}">
      <dgm:prSet/>
      <dgm:spPr/>
      <dgm:t>
        <a:bodyPr/>
        <a:lstStyle/>
        <a:p>
          <a:r>
            <a:rPr lang="en-US"/>
            <a:t>Collaborative</a:t>
          </a:r>
        </a:p>
      </dgm:t>
    </dgm:pt>
    <dgm:pt modelId="{4FAA5467-3466-4EF3-9A66-82556D454BB1}" type="parTrans" cxnId="{97EB6166-143B-4E11-8568-455E5DE77217}">
      <dgm:prSet/>
      <dgm:spPr/>
      <dgm:t>
        <a:bodyPr/>
        <a:lstStyle/>
        <a:p>
          <a:endParaRPr lang="en-US"/>
        </a:p>
      </dgm:t>
    </dgm:pt>
    <dgm:pt modelId="{25BD9FA6-6B3C-4620-BE61-372D0815CF3F}" type="sibTrans" cxnId="{97EB6166-143B-4E11-8568-455E5DE77217}">
      <dgm:prSet/>
      <dgm:spPr/>
      <dgm:t>
        <a:bodyPr/>
        <a:lstStyle/>
        <a:p>
          <a:endParaRPr lang="en-US"/>
        </a:p>
      </dgm:t>
    </dgm:pt>
    <dgm:pt modelId="{10950396-C865-4372-8E0F-F4C1CD9C2973}" type="pres">
      <dgm:prSet presAssocID="{B426B5F1-5764-43F8-8DCC-D9FF780E4B4E}" presName="linear" presStyleCnt="0">
        <dgm:presLayoutVars>
          <dgm:animLvl val="lvl"/>
          <dgm:resizeHandles val="exact"/>
        </dgm:presLayoutVars>
      </dgm:prSet>
      <dgm:spPr/>
    </dgm:pt>
    <dgm:pt modelId="{E1EC3848-1520-47BD-A1D8-D917DFD85AAE}" type="pres">
      <dgm:prSet presAssocID="{BA7D5060-CD6F-421C-B6A3-711E7A1C6B7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76E1E87-8D18-40D9-8FD6-BB1775C7FB94}" type="pres">
      <dgm:prSet presAssocID="{B2EA7B52-B649-43DF-B5F7-BE71E1CA05E5}" presName="spacer" presStyleCnt="0"/>
      <dgm:spPr/>
    </dgm:pt>
    <dgm:pt modelId="{3F3C23CE-E430-4213-A9BA-CBCF7317A5DB}" type="pres">
      <dgm:prSet presAssocID="{20F42DDC-232D-44BC-84FB-65D2639351C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04EAD97-94FC-4979-A65A-9C3B7D3DE375}" type="pres">
      <dgm:prSet presAssocID="{5C86A4B9-F5C2-4646-A8C3-22454B2D756C}" presName="spacer" presStyleCnt="0"/>
      <dgm:spPr/>
    </dgm:pt>
    <dgm:pt modelId="{9F105EEE-0C17-42F8-ACED-65593F5ECD7B}" type="pres">
      <dgm:prSet presAssocID="{E68963FA-6E4B-4EBC-B91E-F0DBDC78B75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A61BC53-B4BB-4A32-9550-ED9612BF6978}" type="pres">
      <dgm:prSet presAssocID="{89719B99-7E99-45E0-B96B-816E858BFA62}" presName="spacer" presStyleCnt="0"/>
      <dgm:spPr/>
    </dgm:pt>
    <dgm:pt modelId="{AE8BAAF2-EF85-404C-BDB3-D9F5E7913535}" type="pres">
      <dgm:prSet presAssocID="{E02A4B5B-B67D-4ED2-BD41-90A1CFD326A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5C438DB-8A03-4EE5-9850-7F9977F68290}" type="pres">
      <dgm:prSet presAssocID="{6EBF2E86-9354-484E-AAC1-AB5E6FDD6B67}" presName="spacer" presStyleCnt="0"/>
      <dgm:spPr/>
    </dgm:pt>
    <dgm:pt modelId="{BA9EDD4F-1D3A-498D-8B3D-C29174B24EFF}" type="pres">
      <dgm:prSet presAssocID="{45B13856-1FF1-4AB2-88D6-9D63C93AA6D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C4EA9A9-649B-4DAF-8413-D221D0F0E833}" type="pres">
      <dgm:prSet presAssocID="{FE84AF75-6C22-4492-86C5-B27735951F68}" presName="spacer" presStyleCnt="0"/>
      <dgm:spPr/>
    </dgm:pt>
    <dgm:pt modelId="{EF98A6BF-9BD5-45D8-BADC-2F281CEC2D53}" type="pres">
      <dgm:prSet presAssocID="{2C6F6B9C-531B-4F42-9B89-CDD63C62357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B496647-C41C-41B4-A232-D61BB93C9EC5}" type="pres">
      <dgm:prSet presAssocID="{3FC143BC-6BAB-42E6-B50F-4D4CE8FE0075}" presName="spacer" presStyleCnt="0"/>
      <dgm:spPr/>
    </dgm:pt>
    <dgm:pt modelId="{5E268D3C-1BBD-4E21-89C3-57529CC6E54E}" type="pres">
      <dgm:prSet presAssocID="{763E6B6B-4EF4-4EF4-8D58-ED75D90EDBB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D7C510D-F3BD-4CB3-976E-17FA5D89C809}" srcId="{B426B5F1-5764-43F8-8DCC-D9FF780E4B4E}" destId="{20F42DDC-232D-44BC-84FB-65D2639351C6}" srcOrd="1" destOrd="0" parTransId="{9DB109EB-EA2B-4AF8-B631-91AE29EFD0CC}" sibTransId="{5C86A4B9-F5C2-4646-A8C3-22454B2D756C}"/>
    <dgm:cxn modelId="{E732651B-A78B-4E17-9327-8E42B29CDDBB}" srcId="{B426B5F1-5764-43F8-8DCC-D9FF780E4B4E}" destId="{BA7D5060-CD6F-421C-B6A3-711E7A1C6B78}" srcOrd="0" destOrd="0" parTransId="{7B86B955-F8AF-4D32-8A19-D3F4BC4BF996}" sibTransId="{B2EA7B52-B649-43DF-B5F7-BE71E1CA05E5}"/>
    <dgm:cxn modelId="{741BFD1F-4D83-4CB3-933A-12DD3D0CF360}" srcId="{B426B5F1-5764-43F8-8DCC-D9FF780E4B4E}" destId="{2C6F6B9C-531B-4F42-9B89-CDD63C623576}" srcOrd="5" destOrd="0" parTransId="{DAD6B9F1-0E8C-468E-8188-F31584E13FB1}" sibTransId="{3FC143BC-6BAB-42E6-B50F-4D4CE8FE0075}"/>
    <dgm:cxn modelId="{671DEC30-D0DA-420B-9355-67B9E58AEDEB}" type="presOf" srcId="{2C6F6B9C-531B-4F42-9B89-CDD63C623576}" destId="{EF98A6BF-9BD5-45D8-BADC-2F281CEC2D53}" srcOrd="0" destOrd="0" presId="urn:microsoft.com/office/officeart/2005/8/layout/vList2"/>
    <dgm:cxn modelId="{2552AA63-0C45-4C45-AED2-9FF765FD7B85}" srcId="{B426B5F1-5764-43F8-8DCC-D9FF780E4B4E}" destId="{45B13856-1FF1-4AB2-88D6-9D63C93AA6D5}" srcOrd="4" destOrd="0" parTransId="{5C284263-901D-4BB1-9E99-A7FBAF97C80F}" sibTransId="{FE84AF75-6C22-4492-86C5-B27735951F68}"/>
    <dgm:cxn modelId="{97EB6166-143B-4E11-8568-455E5DE77217}" srcId="{B426B5F1-5764-43F8-8DCC-D9FF780E4B4E}" destId="{763E6B6B-4EF4-4EF4-8D58-ED75D90EDBBF}" srcOrd="6" destOrd="0" parTransId="{4FAA5467-3466-4EF3-9A66-82556D454BB1}" sibTransId="{25BD9FA6-6B3C-4620-BE61-372D0815CF3F}"/>
    <dgm:cxn modelId="{D865B848-A1DA-40E5-BEC9-38E30F2FE5B1}" type="presOf" srcId="{B426B5F1-5764-43F8-8DCC-D9FF780E4B4E}" destId="{10950396-C865-4372-8E0F-F4C1CD9C2973}" srcOrd="0" destOrd="0" presId="urn:microsoft.com/office/officeart/2005/8/layout/vList2"/>
    <dgm:cxn modelId="{BC3CD85A-EE29-4D9B-BF2A-92D9D50AFF84}" type="presOf" srcId="{763E6B6B-4EF4-4EF4-8D58-ED75D90EDBBF}" destId="{5E268D3C-1BBD-4E21-89C3-57529CC6E54E}" srcOrd="0" destOrd="0" presId="urn:microsoft.com/office/officeart/2005/8/layout/vList2"/>
    <dgm:cxn modelId="{87634B7E-218A-4FC1-B340-E07410E2BBF1}" type="presOf" srcId="{BA7D5060-CD6F-421C-B6A3-711E7A1C6B78}" destId="{E1EC3848-1520-47BD-A1D8-D917DFD85AAE}" srcOrd="0" destOrd="0" presId="urn:microsoft.com/office/officeart/2005/8/layout/vList2"/>
    <dgm:cxn modelId="{AEDA9596-007F-4E4E-9D33-3A313D83CF66}" type="presOf" srcId="{45B13856-1FF1-4AB2-88D6-9D63C93AA6D5}" destId="{BA9EDD4F-1D3A-498D-8B3D-C29174B24EFF}" srcOrd="0" destOrd="0" presId="urn:microsoft.com/office/officeart/2005/8/layout/vList2"/>
    <dgm:cxn modelId="{A521F59F-5762-4A8F-9B88-74E3BA950BF4}" type="presOf" srcId="{E68963FA-6E4B-4EBC-B91E-F0DBDC78B756}" destId="{9F105EEE-0C17-42F8-ACED-65593F5ECD7B}" srcOrd="0" destOrd="0" presId="urn:microsoft.com/office/officeart/2005/8/layout/vList2"/>
    <dgm:cxn modelId="{C5C49DB5-C191-4B58-97AB-5EF5D325EBEB}" srcId="{B426B5F1-5764-43F8-8DCC-D9FF780E4B4E}" destId="{E68963FA-6E4B-4EBC-B91E-F0DBDC78B756}" srcOrd="2" destOrd="0" parTransId="{86EA877A-0E88-4CB9-985A-3E9DAF46A10D}" sibTransId="{89719B99-7E99-45E0-B96B-816E858BFA62}"/>
    <dgm:cxn modelId="{A88333D2-AEA2-4BAA-8108-0219C0BBF8E7}" type="presOf" srcId="{20F42DDC-232D-44BC-84FB-65D2639351C6}" destId="{3F3C23CE-E430-4213-A9BA-CBCF7317A5DB}" srcOrd="0" destOrd="0" presId="urn:microsoft.com/office/officeart/2005/8/layout/vList2"/>
    <dgm:cxn modelId="{1953E1D3-C97B-4957-9D83-601E1A25D4DE}" srcId="{B426B5F1-5764-43F8-8DCC-D9FF780E4B4E}" destId="{E02A4B5B-B67D-4ED2-BD41-90A1CFD326AA}" srcOrd="3" destOrd="0" parTransId="{E56962FE-AB48-492C-B7CF-5598E5313A45}" sibTransId="{6EBF2E86-9354-484E-AAC1-AB5E6FDD6B67}"/>
    <dgm:cxn modelId="{080513F3-18C3-4B12-9963-32D65EF038F6}" type="presOf" srcId="{E02A4B5B-B67D-4ED2-BD41-90A1CFD326AA}" destId="{AE8BAAF2-EF85-404C-BDB3-D9F5E7913535}" srcOrd="0" destOrd="0" presId="urn:microsoft.com/office/officeart/2005/8/layout/vList2"/>
    <dgm:cxn modelId="{E6F7F548-4751-4591-B406-B65243FAE610}" type="presParOf" srcId="{10950396-C865-4372-8E0F-F4C1CD9C2973}" destId="{E1EC3848-1520-47BD-A1D8-D917DFD85AAE}" srcOrd="0" destOrd="0" presId="urn:microsoft.com/office/officeart/2005/8/layout/vList2"/>
    <dgm:cxn modelId="{96669039-3DFA-421C-A55B-B7EAF98F0B5A}" type="presParOf" srcId="{10950396-C865-4372-8E0F-F4C1CD9C2973}" destId="{C76E1E87-8D18-40D9-8FD6-BB1775C7FB94}" srcOrd="1" destOrd="0" presId="urn:microsoft.com/office/officeart/2005/8/layout/vList2"/>
    <dgm:cxn modelId="{77940EDE-3371-435F-A48C-0BCA3E2E1A5D}" type="presParOf" srcId="{10950396-C865-4372-8E0F-F4C1CD9C2973}" destId="{3F3C23CE-E430-4213-A9BA-CBCF7317A5DB}" srcOrd="2" destOrd="0" presId="urn:microsoft.com/office/officeart/2005/8/layout/vList2"/>
    <dgm:cxn modelId="{6D2767BB-C1F7-4EC4-B59A-89FF7FB1C655}" type="presParOf" srcId="{10950396-C865-4372-8E0F-F4C1CD9C2973}" destId="{504EAD97-94FC-4979-A65A-9C3B7D3DE375}" srcOrd="3" destOrd="0" presId="urn:microsoft.com/office/officeart/2005/8/layout/vList2"/>
    <dgm:cxn modelId="{2F0B8FBB-C190-4701-8CE3-45173B5E7D20}" type="presParOf" srcId="{10950396-C865-4372-8E0F-F4C1CD9C2973}" destId="{9F105EEE-0C17-42F8-ACED-65593F5ECD7B}" srcOrd="4" destOrd="0" presId="urn:microsoft.com/office/officeart/2005/8/layout/vList2"/>
    <dgm:cxn modelId="{C6E732EE-72BB-4F26-BFFD-1ED94B9C669D}" type="presParOf" srcId="{10950396-C865-4372-8E0F-F4C1CD9C2973}" destId="{8A61BC53-B4BB-4A32-9550-ED9612BF6978}" srcOrd="5" destOrd="0" presId="urn:microsoft.com/office/officeart/2005/8/layout/vList2"/>
    <dgm:cxn modelId="{05C8C332-D56C-4597-9A89-9C98EDEC3DDF}" type="presParOf" srcId="{10950396-C865-4372-8E0F-F4C1CD9C2973}" destId="{AE8BAAF2-EF85-404C-BDB3-D9F5E7913535}" srcOrd="6" destOrd="0" presId="urn:microsoft.com/office/officeart/2005/8/layout/vList2"/>
    <dgm:cxn modelId="{94C744BE-6D30-4BE6-838A-56226671B760}" type="presParOf" srcId="{10950396-C865-4372-8E0F-F4C1CD9C2973}" destId="{25C438DB-8A03-4EE5-9850-7F9977F68290}" srcOrd="7" destOrd="0" presId="urn:microsoft.com/office/officeart/2005/8/layout/vList2"/>
    <dgm:cxn modelId="{7F5EE41D-F986-46EE-B055-6D549700F67A}" type="presParOf" srcId="{10950396-C865-4372-8E0F-F4C1CD9C2973}" destId="{BA9EDD4F-1D3A-498D-8B3D-C29174B24EFF}" srcOrd="8" destOrd="0" presId="urn:microsoft.com/office/officeart/2005/8/layout/vList2"/>
    <dgm:cxn modelId="{63CAE91D-D414-426D-BE3B-D1C16AF38AE3}" type="presParOf" srcId="{10950396-C865-4372-8E0F-F4C1CD9C2973}" destId="{6C4EA9A9-649B-4DAF-8413-D221D0F0E833}" srcOrd="9" destOrd="0" presId="urn:microsoft.com/office/officeart/2005/8/layout/vList2"/>
    <dgm:cxn modelId="{904258F3-13C0-4B78-8F2D-F4457D287F30}" type="presParOf" srcId="{10950396-C865-4372-8E0F-F4C1CD9C2973}" destId="{EF98A6BF-9BD5-45D8-BADC-2F281CEC2D53}" srcOrd="10" destOrd="0" presId="urn:microsoft.com/office/officeart/2005/8/layout/vList2"/>
    <dgm:cxn modelId="{976EDDFA-5159-4B0B-B569-9DD019A2C1E8}" type="presParOf" srcId="{10950396-C865-4372-8E0F-F4C1CD9C2973}" destId="{6B496647-C41C-41B4-A232-D61BB93C9EC5}" srcOrd="11" destOrd="0" presId="urn:microsoft.com/office/officeart/2005/8/layout/vList2"/>
    <dgm:cxn modelId="{3B89B2B8-6C74-4728-BEAB-2FB00E786AB4}" type="presParOf" srcId="{10950396-C865-4372-8E0F-F4C1CD9C2973}" destId="{5E268D3C-1BBD-4E21-89C3-57529CC6E54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68085-4B33-492A-8277-FDB6F23EA6E0}">
      <dsp:nvSpPr>
        <dsp:cNvPr id="0" name=""/>
        <dsp:cNvSpPr/>
      </dsp:nvSpPr>
      <dsp:spPr>
        <a:xfrm>
          <a:off x="2996090" y="2231076"/>
          <a:ext cx="1647427" cy="784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290"/>
              </a:lnTo>
              <a:lnTo>
                <a:pt x="1647427" y="534290"/>
              </a:lnTo>
              <a:lnTo>
                <a:pt x="1647427" y="784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168AB-E574-4704-9714-A303C3AEC54B}">
      <dsp:nvSpPr>
        <dsp:cNvPr id="0" name=""/>
        <dsp:cNvSpPr/>
      </dsp:nvSpPr>
      <dsp:spPr>
        <a:xfrm>
          <a:off x="1348663" y="2231076"/>
          <a:ext cx="1647427" cy="784025"/>
        </a:xfrm>
        <a:custGeom>
          <a:avLst/>
          <a:gdLst/>
          <a:ahLst/>
          <a:cxnLst/>
          <a:rect l="0" t="0" r="0" b="0"/>
          <a:pathLst>
            <a:path>
              <a:moveTo>
                <a:pt x="1647427" y="0"/>
              </a:moveTo>
              <a:lnTo>
                <a:pt x="1647427" y="534290"/>
              </a:lnTo>
              <a:lnTo>
                <a:pt x="0" y="534290"/>
              </a:lnTo>
              <a:lnTo>
                <a:pt x="0" y="784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C83BE-4A2C-4FD4-849B-715908EDA9AB}">
      <dsp:nvSpPr>
        <dsp:cNvPr id="0" name=""/>
        <dsp:cNvSpPr/>
      </dsp:nvSpPr>
      <dsp:spPr>
        <a:xfrm>
          <a:off x="1648195" y="519249"/>
          <a:ext cx="2695790" cy="1711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49535-18B9-4C20-ACD0-0DD6878EA3E8}">
      <dsp:nvSpPr>
        <dsp:cNvPr id="0" name=""/>
        <dsp:cNvSpPr/>
      </dsp:nvSpPr>
      <dsp:spPr>
        <a:xfrm>
          <a:off x="1947727" y="803805"/>
          <a:ext cx="2695790" cy="171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 pairs use the ‘Teacher Task’ cards to complete the following:</a:t>
          </a:r>
        </a:p>
      </dsp:txBody>
      <dsp:txXfrm>
        <a:off x="1997865" y="853943"/>
        <a:ext cx="2595514" cy="1611550"/>
      </dsp:txXfrm>
    </dsp:sp>
    <dsp:sp modelId="{A18137D8-FBAA-4D67-B6F2-35E67D65818D}">
      <dsp:nvSpPr>
        <dsp:cNvPr id="0" name=""/>
        <dsp:cNvSpPr/>
      </dsp:nvSpPr>
      <dsp:spPr>
        <a:xfrm>
          <a:off x="768" y="3015102"/>
          <a:ext cx="2695790" cy="1711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7D006-D0B8-451E-8F0D-BF1CD3FF6E4A}">
      <dsp:nvSpPr>
        <dsp:cNvPr id="0" name=""/>
        <dsp:cNvSpPr/>
      </dsp:nvSpPr>
      <dsp:spPr>
        <a:xfrm>
          <a:off x="300300" y="3299658"/>
          <a:ext cx="2695790" cy="171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Create a pyramid of what activities you think a teacher </a:t>
          </a:r>
          <a:r>
            <a:rPr lang="en-US" sz="1700" i="1" kern="1200" dirty="0"/>
            <a:t>does</a:t>
          </a:r>
          <a:r>
            <a:rPr lang="en-US" sz="1700" kern="1200" dirty="0"/>
            <a:t> most in a day (most to least time).</a:t>
          </a:r>
        </a:p>
      </dsp:txBody>
      <dsp:txXfrm>
        <a:off x="350438" y="3349796"/>
        <a:ext cx="2595514" cy="1611550"/>
      </dsp:txXfrm>
    </dsp:sp>
    <dsp:sp modelId="{5FA06343-E6C1-42A3-988A-A399F8F38139}">
      <dsp:nvSpPr>
        <dsp:cNvPr id="0" name=""/>
        <dsp:cNvSpPr/>
      </dsp:nvSpPr>
      <dsp:spPr>
        <a:xfrm>
          <a:off x="3295623" y="3015102"/>
          <a:ext cx="2695790" cy="1711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2AB50-0769-4FB4-8E83-0E2E83B1CD2E}">
      <dsp:nvSpPr>
        <dsp:cNvPr id="0" name=""/>
        <dsp:cNvSpPr/>
      </dsp:nvSpPr>
      <dsp:spPr>
        <a:xfrm>
          <a:off x="3595155" y="3299658"/>
          <a:ext cx="2695790" cy="171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Create a pyramid using only 4 of the cards indicating what activities you think a teacher </a:t>
          </a:r>
          <a:r>
            <a:rPr lang="en-US" sz="1700" i="1" kern="1200" dirty="0"/>
            <a:t>likes</a:t>
          </a:r>
          <a:r>
            <a:rPr lang="en-US" sz="1700" kern="1200" dirty="0"/>
            <a:t> doing the most in their  typical day. </a:t>
          </a:r>
        </a:p>
      </dsp:txBody>
      <dsp:txXfrm>
        <a:off x="3645293" y="3349796"/>
        <a:ext cx="2595514" cy="1611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41FC1-C16D-49EB-933E-AF5711CEFBD4}">
      <dsp:nvSpPr>
        <dsp:cNvPr id="0" name=""/>
        <dsp:cNvSpPr/>
      </dsp:nvSpPr>
      <dsp:spPr>
        <a:xfrm>
          <a:off x="0" y="257967"/>
          <a:ext cx="6291714" cy="2457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Your teachers are so good at what they do that they will make you think teaching is very straightforward.</a:t>
          </a:r>
        </a:p>
      </dsp:txBody>
      <dsp:txXfrm>
        <a:off x="119941" y="377908"/>
        <a:ext cx="6051832" cy="2217118"/>
      </dsp:txXfrm>
    </dsp:sp>
    <dsp:sp modelId="{998A3C26-CA96-41AA-98BC-3272E4B30846}">
      <dsp:nvSpPr>
        <dsp:cNvPr id="0" name=""/>
        <dsp:cNvSpPr/>
      </dsp:nvSpPr>
      <dsp:spPr>
        <a:xfrm>
          <a:off x="0" y="2815767"/>
          <a:ext cx="6291714" cy="2457000"/>
        </a:xfrm>
        <a:prstGeom prst="roundRect">
          <a:avLst/>
        </a:prstGeom>
        <a:solidFill>
          <a:schemeClr val="accent2">
            <a:hueOff val="1497621"/>
            <a:satOff val="-4399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 a group list the qualities you think a teacher needs. Share your list with the class.</a:t>
          </a:r>
        </a:p>
      </dsp:txBody>
      <dsp:txXfrm>
        <a:off x="119941" y="2935708"/>
        <a:ext cx="6051832" cy="2217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C3848-1520-47BD-A1D8-D917DFD85AAE}">
      <dsp:nvSpPr>
        <dsp:cNvPr id="0" name=""/>
        <dsp:cNvSpPr/>
      </dsp:nvSpPr>
      <dsp:spPr>
        <a:xfrm>
          <a:off x="0" y="80329"/>
          <a:ext cx="6291714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Good communicator</a:t>
          </a:r>
        </a:p>
      </dsp:txBody>
      <dsp:txXfrm>
        <a:off x="33955" y="114284"/>
        <a:ext cx="6223804" cy="627655"/>
      </dsp:txXfrm>
    </dsp:sp>
    <dsp:sp modelId="{3F3C23CE-E430-4213-A9BA-CBCF7317A5DB}">
      <dsp:nvSpPr>
        <dsp:cNvPr id="0" name=""/>
        <dsp:cNvSpPr/>
      </dsp:nvSpPr>
      <dsp:spPr>
        <a:xfrm>
          <a:off x="0" y="859414"/>
          <a:ext cx="6291714" cy="695565"/>
        </a:xfrm>
        <a:prstGeom prst="roundRect">
          <a:avLst/>
        </a:prstGeom>
        <a:solidFill>
          <a:schemeClr val="accent2">
            <a:hueOff val="249604"/>
            <a:satOff val="-733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Good listener</a:t>
          </a:r>
        </a:p>
      </dsp:txBody>
      <dsp:txXfrm>
        <a:off x="33955" y="893369"/>
        <a:ext cx="6223804" cy="627655"/>
      </dsp:txXfrm>
    </dsp:sp>
    <dsp:sp modelId="{9F105EEE-0C17-42F8-ACED-65593F5ECD7B}">
      <dsp:nvSpPr>
        <dsp:cNvPr id="0" name=""/>
        <dsp:cNvSpPr/>
      </dsp:nvSpPr>
      <dsp:spPr>
        <a:xfrm>
          <a:off x="0" y="1638499"/>
          <a:ext cx="6291714" cy="695565"/>
        </a:xfrm>
        <a:prstGeom prst="roundRect">
          <a:avLst/>
        </a:prstGeom>
        <a:solidFill>
          <a:schemeClr val="accent2">
            <a:hueOff val="499207"/>
            <a:satOff val="-1466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Good subject knowledge</a:t>
          </a:r>
        </a:p>
      </dsp:txBody>
      <dsp:txXfrm>
        <a:off x="33955" y="1672454"/>
        <a:ext cx="6223804" cy="627655"/>
      </dsp:txXfrm>
    </dsp:sp>
    <dsp:sp modelId="{AE8BAAF2-EF85-404C-BDB3-D9F5E7913535}">
      <dsp:nvSpPr>
        <dsp:cNvPr id="0" name=""/>
        <dsp:cNvSpPr/>
      </dsp:nvSpPr>
      <dsp:spPr>
        <a:xfrm>
          <a:off x="0" y="2417585"/>
          <a:ext cx="6291714" cy="695565"/>
        </a:xfrm>
        <a:prstGeom prst="roundRect">
          <a:avLst/>
        </a:prstGeom>
        <a:solidFill>
          <a:schemeClr val="accent2">
            <a:hueOff val="748811"/>
            <a:satOff val="-2200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Great love for their subject(s)</a:t>
          </a:r>
        </a:p>
      </dsp:txBody>
      <dsp:txXfrm>
        <a:off x="33955" y="2451540"/>
        <a:ext cx="6223804" cy="627655"/>
      </dsp:txXfrm>
    </dsp:sp>
    <dsp:sp modelId="{BA9EDD4F-1D3A-498D-8B3D-C29174B24EFF}">
      <dsp:nvSpPr>
        <dsp:cNvPr id="0" name=""/>
        <dsp:cNvSpPr/>
      </dsp:nvSpPr>
      <dsp:spPr>
        <a:xfrm>
          <a:off x="0" y="3196670"/>
          <a:ext cx="6291714" cy="695565"/>
        </a:xfrm>
        <a:prstGeom prst="roundRect">
          <a:avLst/>
        </a:prstGeom>
        <a:solidFill>
          <a:schemeClr val="accent2">
            <a:hueOff val="998414"/>
            <a:satOff val="-2933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Good team building skills</a:t>
          </a:r>
        </a:p>
      </dsp:txBody>
      <dsp:txXfrm>
        <a:off x="33955" y="3230625"/>
        <a:ext cx="6223804" cy="627655"/>
      </dsp:txXfrm>
    </dsp:sp>
    <dsp:sp modelId="{EF98A6BF-9BD5-45D8-BADC-2F281CEC2D53}">
      <dsp:nvSpPr>
        <dsp:cNvPr id="0" name=""/>
        <dsp:cNvSpPr/>
      </dsp:nvSpPr>
      <dsp:spPr>
        <a:xfrm>
          <a:off x="0" y="3975755"/>
          <a:ext cx="6291714" cy="695565"/>
        </a:xfrm>
        <a:prstGeom prst="roundRect">
          <a:avLst/>
        </a:prstGeom>
        <a:solidFill>
          <a:schemeClr val="accent2">
            <a:hueOff val="1248017"/>
            <a:satOff val="-3666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Adaptable</a:t>
          </a:r>
        </a:p>
      </dsp:txBody>
      <dsp:txXfrm>
        <a:off x="33955" y="4009710"/>
        <a:ext cx="6223804" cy="627655"/>
      </dsp:txXfrm>
    </dsp:sp>
    <dsp:sp modelId="{5E268D3C-1BBD-4E21-89C3-57529CC6E54E}">
      <dsp:nvSpPr>
        <dsp:cNvPr id="0" name=""/>
        <dsp:cNvSpPr/>
      </dsp:nvSpPr>
      <dsp:spPr>
        <a:xfrm>
          <a:off x="0" y="4754840"/>
          <a:ext cx="6291714" cy="695565"/>
        </a:xfrm>
        <a:prstGeom prst="roundRect">
          <a:avLst/>
        </a:prstGeom>
        <a:solidFill>
          <a:schemeClr val="accent2">
            <a:hueOff val="1497621"/>
            <a:satOff val="-4399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Collaborative</a:t>
          </a:r>
        </a:p>
      </dsp:txBody>
      <dsp:txXfrm>
        <a:off x="33955" y="4788795"/>
        <a:ext cx="6223804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83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45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74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25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49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12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17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55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1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3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89F7FA5E-77B9-49B3-9592-F74B6EF0BE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693A9-01DA-4F7B-91FB-EC5821D74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2807208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Teaching as a Vocation</a:t>
            </a:r>
            <a:endParaRPr lang="en-GB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C6070-54B0-404A-AF23-ED99AE77C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3968496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Catholic Education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077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14091-EBF6-4B18-B3F6-3C891E1C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include these qualities?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39783E6-F55F-4BE9-8917-5D9571147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78" y="906830"/>
            <a:ext cx="5051479" cy="5029027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145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FAF8A-2642-4C58-B908-C14458A9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2002155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8CF84-C5CC-4C2D-9337-672920C87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a group list the skills you think a teacher needs to be effective.</a:t>
            </a:r>
          </a:p>
          <a:p>
            <a:pPr marL="0" indent="0">
              <a:buNone/>
            </a:pPr>
            <a:r>
              <a:rPr lang="en-US" dirty="0"/>
              <a:t>Share your list with the class.</a:t>
            </a:r>
            <a:endParaRPr lang="en-GB" dirty="0"/>
          </a:p>
        </p:txBody>
      </p:sp>
      <p:pic>
        <p:nvPicPr>
          <p:cNvPr id="7" name="Picture 6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DEE26E18-A000-418E-AE20-A948249C0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11708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87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56596-0B2D-499A-B9FF-1E96145E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Did your list include: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F4EBB8-F0F5-4E25-8086-AC3045532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638372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74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3C63D-EA97-4BD2-A7C7-799D4C82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22717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Teachers inspire their students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BE8D0-3E87-4F6F-AAF5-AA0C9459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Everyone has been to school and everyone has a teacher that inspired them.  Think about this teacher. 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Without saying any names explain to your shoulder partner: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In what ways were you inspired by this teacher?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What were the special qualities and skills that they displayed?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In what ways did they encourage you to be a good learner?</a:t>
            </a:r>
            <a:endParaRPr lang="en-GB" sz="2200" dirty="0"/>
          </a:p>
        </p:txBody>
      </p:sp>
      <p:pic>
        <p:nvPicPr>
          <p:cNvPr id="7" name="Picture 6" descr="A stack of books on a desk&#10;&#10;Description automatically generated with medium confidence">
            <a:extLst>
              <a:ext uri="{FF2B5EF4-FFF2-40B4-BE49-F238E27FC236}">
                <a16:creationId xmlns:a16="http://schemas.microsoft.com/office/drawing/2014/main" id="{DE1DB35F-ECB5-478A-AC31-D3FFA725F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4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52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C487E7D-427F-4929-8922-AF69EF283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898460"/>
            <a:ext cx="6048607" cy="506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0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8B67B-5E17-42E7-AD2B-BED119162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7BB57-4C69-4D01-8B05-D1A59FCB4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dirty="0"/>
              <a:t>Prepare a recruitment advertisement for a teacher.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Your advertisement should contain information about:</a:t>
            </a:r>
          </a:p>
          <a:p>
            <a:pPr algn="ctr"/>
            <a:r>
              <a:rPr lang="en-US" sz="2400" dirty="0"/>
              <a:t>The daily activities involved in being a teacher</a:t>
            </a:r>
          </a:p>
          <a:p>
            <a:pPr algn="ctr"/>
            <a:r>
              <a:rPr lang="en-US" sz="2400" dirty="0"/>
              <a:t>The qualities and skills needed by a teacher</a:t>
            </a:r>
          </a:p>
          <a:p>
            <a:pPr algn="ctr"/>
            <a:r>
              <a:rPr lang="en-US" sz="2400" dirty="0"/>
              <a:t>The benefits of being a teacher</a:t>
            </a:r>
            <a:endParaRPr lang="en-GB" sz="24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D38715B-3E5C-4B5E-B499-E15A0CFDE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62" y="2655408"/>
            <a:ext cx="4221597" cy="3496010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573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9D9EF-CFD0-49AC-83E7-B1CE9033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/>
              <a:t>Vocation</a:t>
            </a:r>
            <a:endParaRPr lang="en-GB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5F3D9-D495-4BB3-AFD6-6694E6620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To train as a teacher is a vocational pathway.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Vocation </a:t>
            </a:r>
            <a:r>
              <a:rPr lang="en-US" sz="2000" dirty="0">
                <a:latin typeface="+mj-lt"/>
              </a:rPr>
              <a:t>means </a:t>
            </a:r>
            <a:r>
              <a:rPr lang="en-US" sz="2000" b="0" i="0" dirty="0">
                <a:effectLst/>
                <a:latin typeface="+mj-lt"/>
              </a:rPr>
              <a:t>an occupation to which a person is especially drawn to or for which they are suited.</a:t>
            </a:r>
            <a:endParaRPr lang="en-US" sz="2000" b="1" dirty="0">
              <a:latin typeface="+mj-lt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If you think back to the ‘Being A Teacher’ information and the list of the qualities you considered were needed by a teacher, this shows that teaching requires people who are especially drawn to the job of educating young people – it is very much a vocation.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8E5B4F-E972-4936-B479-95A29FBD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4" y="2106506"/>
            <a:ext cx="3781051" cy="2001010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75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5517E6-731F-4E8F-9FC3-57499CC1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024FDB6-ADEE-441F-BE33-7FBD2998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78600" cy="6858003"/>
          </a:xfrm>
          <a:custGeom>
            <a:avLst/>
            <a:gdLst>
              <a:gd name="connsiteX0" fmla="*/ 3840831 w 6450535"/>
              <a:gd name="connsiteY0" fmla="*/ 0 h 6858003"/>
              <a:gd name="connsiteX1" fmla="*/ 0 w 6450535"/>
              <a:gd name="connsiteY1" fmla="*/ 0 h 6858003"/>
              <a:gd name="connsiteX2" fmla="*/ 0 w 6450535"/>
              <a:gd name="connsiteY2" fmla="*/ 6858002 h 6858003"/>
              <a:gd name="connsiteX3" fmla="*/ 222478 w 6450535"/>
              <a:gd name="connsiteY3" fmla="*/ 6858002 h 6858003"/>
              <a:gd name="connsiteX4" fmla="*/ 222478 w 6450535"/>
              <a:gd name="connsiteY4" fmla="*/ 6858003 h 6858003"/>
              <a:gd name="connsiteX5" fmla="*/ 6450535 w 6450535"/>
              <a:gd name="connsiteY5" fmla="*/ 6858003 h 6858003"/>
              <a:gd name="connsiteX6" fmla="*/ 6450535 w 6450535"/>
              <a:gd name="connsiteY6" fmla="*/ 1 h 6858003"/>
              <a:gd name="connsiteX7" fmla="*/ 3840836 w 6450535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0535" h="6858003">
                <a:moveTo>
                  <a:pt x="3840831" y="0"/>
                </a:moveTo>
                <a:lnTo>
                  <a:pt x="0" y="0"/>
                </a:lnTo>
                <a:lnTo>
                  <a:pt x="0" y="6858002"/>
                </a:lnTo>
                <a:lnTo>
                  <a:pt x="222478" y="6858002"/>
                </a:lnTo>
                <a:lnTo>
                  <a:pt x="222478" y="6858003"/>
                </a:lnTo>
                <a:lnTo>
                  <a:pt x="6450535" y="6858003"/>
                </a:lnTo>
                <a:lnTo>
                  <a:pt x="6450535" y="1"/>
                </a:lnTo>
                <a:lnTo>
                  <a:pt x="38408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B1213-E329-4DA7-992C-840AFF6A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5271106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Vocation</a:t>
            </a:r>
          </a:p>
        </p:txBody>
      </p:sp>
      <p:pic>
        <p:nvPicPr>
          <p:cNvPr id="7" name="Picture 6" descr="Whiteboard&#10;&#10;Description automatically generated">
            <a:extLst>
              <a:ext uri="{FF2B5EF4-FFF2-40B4-BE49-F238E27FC236}">
                <a16:creationId xmlns:a16="http://schemas.microsoft.com/office/drawing/2014/main" id="{40F48F48-AC75-472D-AE7E-BBEE6E28A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36" y="368129"/>
            <a:ext cx="5096871" cy="2694060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753AC94-F93A-41C0-92B4-9C51EE899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48" y="3669107"/>
            <a:ext cx="5096871" cy="2854247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25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2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A56E1-8470-484F-A4CA-12186643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Are you called to be a teacher?</a:t>
            </a:r>
            <a:endParaRPr lang="en-GB" b="1" dirty="0">
              <a:latin typeface="+mn-lt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238A4222-AEBB-41FB-B2E2-ABF5F6958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43" y="511293"/>
            <a:ext cx="4265658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7E8D3-5B23-4C85-B296-64EA2C3C9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i="1" dirty="0">
                <a:effectLst/>
                <a:latin typeface="Calibri" panose="020F0502020204030204" pitchFamily="34" charset="0"/>
              </a:rPr>
              <a:t>What is your vocation in life?</a:t>
            </a:r>
          </a:p>
          <a:p>
            <a:pPr rtl="0"/>
            <a:endParaRPr lang="en-US" sz="2200" dirty="0">
              <a:latin typeface="Calibri" panose="020F0502020204030204" pitchFamily="34" charset="0"/>
            </a:endParaRPr>
          </a:p>
          <a:p>
            <a:pPr rtl="0"/>
            <a:r>
              <a:rPr lang="en-US" sz="2200" b="0" i="0" dirty="0">
                <a:effectLst/>
                <a:latin typeface="Calibri" panose="020F0502020204030204" pitchFamily="34" charset="0"/>
              </a:rPr>
              <a:t>Have you thought about God's plan for you?</a:t>
            </a:r>
          </a:p>
          <a:p>
            <a:pPr rtl="0"/>
            <a:r>
              <a:rPr lang="en-US" sz="2200" b="0" i="0" dirty="0">
                <a:effectLst/>
                <a:latin typeface="Calibri" panose="020F0502020204030204" pitchFamily="34" charset="0"/>
              </a:rPr>
              <a:t>Have you thought </a:t>
            </a:r>
            <a:r>
              <a:rPr lang="en-US" sz="2200" dirty="0">
                <a:latin typeface="Calibri" panose="020F0502020204030204" pitchFamily="34" charset="0"/>
              </a:rPr>
              <a:t>about being a teacher?</a:t>
            </a:r>
          </a:p>
          <a:p>
            <a:pPr rtl="0"/>
            <a:r>
              <a:rPr lang="en-US" sz="2200" b="0" i="0" dirty="0">
                <a:effectLst/>
                <a:latin typeface="Calibri" panose="020F0502020204030204" pitchFamily="34" charset="0"/>
              </a:rPr>
              <a:t>Have you thought about the </a:t>
            </a:r>
            <a:r>
              <a:rPr lang="en-US" sz="2200" dirty="0">
                <a:latin typeface="Calibri" panose="020F0502020204030204" pitchFamily="34" charset="0"/>
              </a:rPr>
              <a:t>positive impact you could have on the lives of young people as a teacher?</a:t>
            </a:r>
          </a:p>
          <a:p>
            <a:pPr rtl="0"/>
            <a:r>
              <a:rPr lang="en-US" sz="2200" b="0" i="0" dirty="0">
                <a:effectLst/>
                <a:latin typeface="Calibri" panose="020F0502020204030204" pitchFamily="34" charset="0"/>
              </a:rPr>
              <a:t>Do you have the qualities and skills that help </a:t>
            </a:r>
            <a:r>
              <a:rPr lang="en-US" sz="2200" dirty="0">
                <a:latin typeface="Calibri" panose="020F0502020204030204" pitchFamily="34" charset="0"/>
              </a:rPr>
              <a:t>someone be a good teacher?</a:t>
            </a:r>
            <a:endParaRPr lang="en-US" sz="2200" b="0" i="0" dirty="0">
              <a:effectLst/>
              <a:latin typeface="Calibri" panose="020F0502020204030204" pitchFamily="34" charset="0"/>
            </a:endParaRPr>
          </a:p>
          <a:p>
            <a:pPr marL="0" indent="0" rtl="0">
              <a:buNone/>
            </a:pPr>
            <a:endParaRPr lang="en-US" sz="2200" b="0" i="0" dirty="0">
              <a:effectLst/>
              <a:latin typeface="Calibri" panose="020F0502020204030204" pitchFamily="34" charset="0"/>
            </a:endParaRPr>
          </a:p>
          <a:p>
            <a:pPr marL="0" indent="0" rtl="0">
              <a:buNone/>
            </a:pPr>
            <a:endParaRPr lang="en-US" sz="2200" b="0" i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1942647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404F498-3C89-4DE9-98C5-A0FDE1226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610850"/>
            <a:ext cx="7086599" cy="530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1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E4248-7799-4A66-AA70-07DFD13F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/>
              <a:t>Being A Teacher</a:t>
            </a:r>
            <a:endParaRPr lang="en-GB" dirty="0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6C65B-4080-4685-893B-FF3DA7C3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880"/>
            <a:ext cx="5393361" cy="4555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0" i="0" dirty="0">
              <a:effectLst/>
              <a:latin typeface="akzidenz-grotesk"/>
            </a:endParaRPr>
          </a:p>
          <a:p>
            <a:pPr marL="0" indent="0">
              <a:buNone/>
            </a:pPr>
            <a:r>
              <a:rPr lang="en-US" sz="2000" b="0" i="0" dirty="0">
                <a:effectLst/>
                <a:latin typeface="akzidenz-grotesk"/>
              </a:rPr>
              <a:t>As a teacher, you get the chance to inspire young people and use your skills and talents to give something back to society.</a:t>
            </a:r>
          </a:p>
          <a:p>
            <a:pPr marL="0" indent="0">
              <a:buNone/>
            </a:pPr>
            <a:r>
              <a:rPr lang="en-US" sz="2000" dirty="0">
                <a:latin typeface="akzidenz-grotesk"/>
              </a:rPr>
              <a:t>You are pivotal in</a:t>
            </a:r>
            <a:r>
              <a:rPr lang="en-US" sz="2000" b="0" i="0" dirty="0">
                <a:effectLst/>
                <a:latin typeface="akzidenz-grotesk"/>
              </a:rPr>
              <a:t> making sure every pupil in your class has the same access to a good quality education and the opportunity to succeed.</a:t>
            </a:r>
          </a:p>
          <a:p>
            <a:pPr marL="0" indent="0">
              <a:buNone/>
            </a:pPr>
            <a:r>
              <a:rPr lang="en-US" sz="2000" dirty="0">
                <a:latin typeface="akzidenz-grotesk"/>
              </a:rPr>
              <a:t>It’s a</a:t>
            </a:r>
            <a:r>
              <a:rPr lang="en-US" sz="2000" b="0" i="0" dirty="0">
                <a:effectLst/>
                <a:latin typeface="akzidenz-grotesk"/>
              </a:rPr>
              <a:t> career that offers so many unique benefits and allows you to inspire and enthuse students about the subject(s) you love.</a:t>
            </a:r>
          </a:p>
          <a:p>
            <a:pPr marL="0" indent="0">
              <a:buNone/>
            </a:pPr>
            <a:r>
              <a:rPr lang="en-US" sz="2000" dirty="0">
                <a:latin typeface="akzidenz-grotesk"/>
              </a:rPr>
              <a:t>Teaching allows you to put your faith into action as you encourage young people to learn about religion, values and morals.</a:t>
            </a:r>
            <a:endParaRPr lang="en-GB" sz="2000" dirty="0"/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77CD1BE1-F51C-4691-8E70-6972158CB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4" y="2100368"/>
            <a:ext cx="3781051" cy="201328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6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4A88D-2A41-44EE-81B4-7477DE3C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Pray together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14F8D-A877-43CB-B831-2CCD81FC8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864011" cy="4486275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br>
              <a:rPr lang="en-US" sz="1500" b="0" i="0" dirty="0">
                <a:effectLst/>
                <a:latin typeface="Calibri" panose="020F0502020204030204" pitchFamily="34" charset="0"/>
              </a:rPr>
            </a:br>
            <a:r>
              <a:rPr lang="en-US" sz="2000" b="0" i="0" dirty="0">
                <a:effectLst/>
                <a:latin typeface="Calibri" panose="020F0502020204030204" pitchFamily="34" charset="0"/>
              </a:rPr>
              <a:t>Loving God, you speak to us through all of life. </a:t>
            </a:r>
          </a:p>
          <a:p>
            <a:pPr marL="0" indent="0" rtl="0"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Help me to trust you and to trust that what you desire for me lies in the deepest part of my heart. </a:t>
            </a:r>
          </a:p>
          <a:p>
            <a:pPr marL="0" indent="0" rtl="0"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And, what you desire is that which allows me to grow</a:t>
            </a:r>
          </a:p>
          <a:p>
            <a:pPr marL="0" indent="0" rtl="0"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and to be the person you created me to be - fully human and fully alive. </a:t>
            </a:r>
          </a:p>
          <a:p>
            <a:pPr marL="0" indent="0" rtl="0"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May I always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centre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my life on you and hear joyfully your call to be your companion. </a:t>
            </a:r>
          </a:p>
          <a:p>
            <a:pPr marL="0" indent="0" rtl="0"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Help me to follow my desire to live my life as best I can and to serve others with the special gifts you have given me.   </a:t>
            </a:r>
          </a:p>
          <a:p>
            <a:pPr marL="0" indent="0" rtl="0">
              <a:buNone/>
            </a:pPr>
            <a:r>
              <a:rPr lang="en-US" sz="2000" b="0" i="1" dirty="0">
                <a:effectLst/>
                <a:latin typeface="Calibri" panose="020F0502020204030204" pitchFamily="34" charset="0"/>
              </a:rPr>
              <a:t>Amen.</a:t>
            </a: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5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E1D18D9-3BBB-4531-A9B8-1EE2D2D01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42" y="2875097"/>
            <a:ext cx="4221597" cy="211745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894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05DC3-83D4-4C91-9AB8-B2738B94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dirty="0"/>
              <a:t>A Typical Teacher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A45AB-BD93-47DA-B7E6-7D4A39307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With your shoulder partner discuss what you think a typical day in the life of a teacher 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 down the three things which you think a teacher does the most in a typical week.</a:t>
            </a:r>
            <a:endParaRPr lang="en-GB" dirty="0"/>
          </a:p>
        </p:txBody>
      </p:sp>
      <p:pic>
        <p:nvPicPr>
          <p:cNvPr id="5" name="Picture 4" descr="An apple and books on a table&#10;&#10;Description automatically generated with low confidence">
            <a:extLst>
              <a:ext uri="{FF2B5EF4-FFF2-40B4-BE49-F238E27FC236}">
                <a16:creationId xmlns:a16="http://schemas.microsoft.com/office/drawing/2014/main" id="{BDDC86E5-5B73-466A-93A1-43FE37958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r="4313" b="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61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8D9FA-10D4-4DD3-A085-C7CE79145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Activity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9207C7-FDC6-472A-B83D-E0236334F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845578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44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1B839C81-58B9-43A3-8394-0A266A949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9" r="-1" b="-1"/>
          <a:stretch/>
        </p:blipFill>
        <p:spPr>
          <a:xfrm>
            <a:off x="20" y="-15239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642B7-75BC-4C73-95BC-77FCF50C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834174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Now ask your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45CE1-CBE3-4A7E-ADBB-2E7EA6215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535744"/>
            <a:ext cx="5147960" cy="7035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</a:t>
            </a:r>
            <a:r>
              <a:rPr lang="en-US" sz="2000" dirty="0"/>
              <a:t>is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typical school day like for you?</a:t>
            </a:r>
          </a:p>
        </p:txBody>
      </p:sp>
    </p:spTree>
    <p:extLst>
      <p:ext uri="{BB962C8B-B14F-4D97-AF65-F5344CB8AC3E}">
        <p14:creationId xmlns:p14="http://schemas.microsoft.com/office/powerpoint/2010/main" val="1687033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15404-886B-4D5C-B832-645DA7BD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What was your teacher’s reply?</a:t>
            </a:r>
            <a:endParaRPr lang="en-GB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31963-0CD2-445D-A428-3FB51138F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400" b="0" i="0" dirty="0">
              <a:effectLst/>
              <a:latin typeface="akzidenz-grotesk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akzidenz-grotesk"/>
              </a:rPr>
              <a:t>As most teachers will tell you, there’s no such thing as a ‘typical’ day at work. That’s because no two days are the same – you’re unlikely ever to be bored by a lack of variety or sitting with nothing to do.</a:t>
            </a:r>
          </a:p>
          <a:p>
            <a:pPr marL="0" indent="0">
              <a:buNone/>
            </a:pPr>
            <a:endParaRPr lang="en-US" sz="2400" b="0" i="0" dirty="0">
              <a:effectLst/>
              <a:latin typeface="akzidenz-grotesk"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0070C0"/>
                </a:solidFill>
                <a:effectLst/>
                <a:latin typeface="akzidenz-grotesk"/>
              </a:rPr>
              <a:t>Did</a:t>
            </a:r>
            <a:r>
              <a:rPr lang="en-US" sz="2400" b="1" i="1" dirty="0">
                <a:effectLst/>
                <a:latin typeface="akzidenz-grotesk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akzidenz-grotesk"/>
              </a:rPr>
              <a:t>you know?</a:t>
            </a:r>
          </a:p>
          <a:p>
            <a:pPr marL="0" indent="0">
              <a:buNone/>
            </a:pPr>
            <a:r>
              <a:rPr lang="en-US" sz="2400" i="1" dirty="0">
                <a:latin typeface="akzidenz-grotesk"/>
              </a:rPr>
              <a:t>The average teacher will make 1,500+ educational decisions every school day!  That’s more than 4 decisions every minute!</a:t>
            </a:r>
          </a:p>
          <a:p>
            <a:pPr marL="0" indent="0">
              <a:buNone/>
            </a:pPr>
            <a:endParaRPr lang="en-US" sz="2000" b="0" i="1" dirty="0">
              <a:effectLst/>
              <a:latin typeface="akzidenz-grotesk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0D59D-B188-44CD-8F7F-E7D73E28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6" r="2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69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7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wall, clothing, person&#10;&#10;Description automatically generated">
            <a:extLst>
              <a:ext uri="{FF2B5EF4-FFF2-40B4-BE49-F238E27FC236}">
                <a16:creationId xmlns:a16="http://schemas.microsoft.com/office/drawing/2014/main" id="{84B4C70A-6D4C-4FC5-81E9-399644C43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6735-B518-4E4B-B74D-1738FFB9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Ask your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FB4C-CEFC-42D7-B94E-E045DD95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396935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 they like doing the most?</a:t>
            </a:r>
          </a:p>
        </p:txBody>
      </p:sp>
    </p:spTree>
    <p:extLst>
      <p:ext uri="{BB962C8B-B14F-4D97-AF65-F5344CB8AC3E}">
        <p14:creationId xmlns:p14="http://schemas.microsoft.com/office/powerpoint/2010/main" val="3757630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D2CB0-8F36-442C-BC6E-538D3FBB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Multitasking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F8470-9505-4D23-9C9C-B5A765ECF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atin typeface="akzidenz-grotesk"/>
            </a:endParaRPr>
          </a:p>
          <a:p>
            <a:pPr marL="0" indent="0" algn="ctr">
              <a:buNone/>
            </a:pPr>
            <a:endParaRPr lang="en-US" dirty="0">
              <a:latin typeface="akzidenz-grotesk"/>
            </a:endParaRPr>
          </a:p>
          <a:p>
            <a:pPr marL="0" indent="0">
              <a:buNone/>
            </a:pPr>
            <a:endParaRPr lang="en-US" dirty="0">
              <a:latin typeface="akzidenz-grotesk"/>
            </a:endParaRPr>
          </a:p>
          <a:p>
            <a:pPr marL="0" indent="0">
              <a:buNone/>
            </a:pPr>
            <a:r>
              <a:rPr lang="en-US" i="1" dirty="0">
                <a:latin typeface="akzidenz-grotesk"/>
              </a:rPr>
              <a:t>Multitasking is central to the ‘typical’ day of a teacher.</a:t>
            </a:r>
            <a:endParaRPr lang="en-US" b="0" i="1" dirty="0">
              <a:effectLst/>
              <a:latin typeface="akzidenz-grotesk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235C3E0-B347-4357-9146-E789E7C91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41" y="2069599"/>
            <a:ext cx="5541819" cy="3103418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340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C6AC0-52FE-4CFB-8AAF-F46080C0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Qualities and Skills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77E733-CE8E-4008-8FBD-436915E1B3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976859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753938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RegularSeedRightStep">
      <a:dk1>
        <a:srgbClr val="000000"/>
      </a:dk1>
      <a:lt1>
        <a:srgbClr val="FFFFFF"/>
      </a:lt1>
      <a:dk2>
        <a:srgbClr val="3A3621"/>
      </a:dk2>
      <a:lt2>
        <a:srgbClr val="E2E8E8"/>
      </a:lt2>
      <a:accent1>
        <a:srgbClr val="C34D54"/>
      </a:accent1>
      <a:accent2>
        <a:srgbClr val="B1653B"/>
      </a:accent2>
      <a:accent3>
        <a:srgbClr val="BBA149"/>
      </a:accent3>
      <a:accent4>
        <a:srgbClr val="97AD39"/>
      </a:accent4>
      <a:accent5>
        <a:srgbClr val="72B346"/>
      </a:accent5>
      <a:accent6>
        <a:srgbClr val="3BB13D"/>
      </a:accent6>
      <a:hlink>
        <a:srgbClr val="30928C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794</Words>
  <Application>Microsoft Office PowerPoint</Application>
  <PresentationFormat>Widescreen</PresentationFormat>
  <Paragraphs>85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akzidenz-grotesk</vt:lpstr>
      <vt:lpstr>Arial</vt:lpstr>
      <vt:lpstr>Avenir Next LT Pro</vt:lpstr>
      <vt:lpstr>Calibri</vt:lpstr>
      <vt:lpstr>Tw Cen MT</vt:lpstr>
      <vt:lpstr>ShapesVTI</vt:lpstr>
      <vt:lpstr>Teaching as a Vocation</vt:lpstr>
      <vt:lpstr>Being A Teacher</vt:lpstr>
      <vt:lpstr>A Typical Teacher </vt:lpstr>
      <vt:lpstr>Activity</vt:lpstr>
      <vt:lpstr>Now ask your teacher</vt:lpstr>
      <vt:lpstr>What was your teacher’s reply?</vt:lpstr>
      <vt:lpstr>Ask your teacher</vt:lpstr>
      <vt:lpstr>Multitasking</vt:lpstr>
      <vt:lpstr>Qualities and Skills</vt:lpstr>
      <vt:lpstr>Did you include these qualities?</vt:lpstr>
      <vt:lpstr> Skills</vt:lpstr>
      <vt:lpstr>Did your list include:</vt:lpstr>
      <vt:lpstr>Teachers inspire their students</vt:lpstr>
      <vt:lpstr>PowerPoint Presentation</vt:lpstr>
      <vt:lpstr>Activity</vt:lpstr>
      <vt:lpstr>Vocation</vt:lpstr>
      <vt:lpstr>Vocation</vt:lpstr>
      <vt:lpstr>Are you called to be a teacher?</vt:lpstr>
      <vt:lpstr>PowerPoint Presentation</vt:lpstr>
      <vt:lpstr>Pray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as a Vocation</dc:title>
  <dc:creator>Margaret Barton</dc:creator>
  <cp:lastModifiedBy>Margaret Barton</cp:lastModifiedBy>
  <cp:revision>10</cp:revision>
  <dcterms:created xsi:type="dcterms:W3CDTF">2021-03-01T09:52:03Z</dcterms:created>
  <dcterms:modified xsi:type="dcterms:W3CDTF">2021-03-08T14:40:29Z</dcterms:modified>
</cp:coreProperties>
</file>