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64" r:id="rId4"/>
    <p:sldId id="258" r:id="rId5"/>
    <p:sldId id="259" r:id="rId6"/>
    <p:sldId id="260" r:id="rId7"/>
    <p:sldId id="261" r:id="rId8"/>
    <p:sldId id="265" r:id="rId9"/>
    <p:sldId id="266"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1350A6-8431-4F6D-943A-27C238F10C92}" v="9" dt="2021-04-07T13:34:23.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Barton" userId="3bd98e9c-2b91-467a-9c3d-96db05884b39" providerId="ADAL" clId="{771350A6-8431-4F6D-943A-27C238F10C92}"/>
    <pc:docChg chg="custSel modSld">
      <pc:chgData name="Margaret Barton" userId="3bd98e9c-2b91-467a-9c3d-96db05884b39" providerId="ADAL" clId="{771350A6-8431-4F6D-943A-27C238F10C92}" dt="2021-04-07T13:33:57.497" v="44" actId="114"/>
      <pc:docMkLst>
        <pc:docMk/>
      </pc:docMkLst>
      <pc:sldChg chg="modSp mod">
        <pc:chgData name="Margaret Barton" userId="3bd98e9c-2b91-467a-9c3d-96db05884b39" providerId="ADAL" clId="{771350A6-8431-4F6D-943A-27C238F10C92}" dt="2021-04-07T13:24:14.268" v="36" actId="20577"/>
        <pc:sldMkLst>
          <pc:docMk/>
          <pc:sldMk cId="4121226523" sldId="261"/>
        </pc:sldMkLst>
        <pc:spChg chg="mod">
          <ac:chgData name="Margaret Barton" userId="3bd98e9c-2b91-467a-9c3d-96db05884b39" providerId="ADAL" clId="{771350A6-8431-4F6D-943A-27C238F10C92}" dt="2021-04-07T13:23:41.369" v="11" actId="20577"/>
          <ac:spMkLst>
            <pc:docMk/>
            <pc:sldMk cId="4121226523" sldId="261"/>
            <ac:spMk id="4" creationId="{C9AA74A9-79EC-46FA-B24F-54CDEEA43979}"/>
          </ac:spMkLst>
        </pc:spChg>
        <pc:spChg chg="mod">
          <ac:chgData name="Margaret Barton" userId="3bd98e9c-2b91-467a-9c3d-96db05884b39" providerId="ADAL" clId="{771350A6-8431-4F6D-943A-27C238F10C92}" dt="2021-04-07T13:24:14.268" v="36" actId="20577"/>
          <ac:spMkLst>
            <pc:docMk/>
            <pc:sldMk cId="4121226523" sldId="261"/>
            <ac:spMk id="6" creationId="{32B2EDD3-C877-4F35-85D8-FC20E089139D}"/>
          </ac:spMkLst>
        </pc:spChg>
      </pc:sldChg>
      <pc:sldChg chg="addSp delSp modSp mod">
        <pc:chgData name="Margaret Barton" userId="3bd98e9c-2b91-467a-9c3d-96db05884b39" providerId="ADAL" clId="{771350A6-8431-4F6D-943A-27C238F10C92}" dt="2021-04-07T13:33:57.497" v="44" actId="114"/>
        <pc:sldMkLst>
          <pc:docMk/>
          <pc:sldMk cId="2762256539" sldId="266"/>
        </pc:sldMkLst>
        <pc:spChg chg="mod">
          <ac:chgData name="Margaret Barton" userId="3bd98e9c-2b91-467a-9c3d-96db05884b39" providerId="ADAL" clId="{771350A6-8431-4F6D-943A-27C238F10C92}" dt="2021-04-07T13:33:57.497" v="44" actId="114"/>
          <ac:spMkLst>
            <pc:docMk/>
            <pc:sldMk cId="2762256539" sldId="266"/>
            <ac:spMk id="2" creationId="{BF2521A7-74D3-4A5C-BECB-C7A309396B39}"/>
          </ac:spMkLst>
        </pc:spChg>
        <pc:graphicFrameChg chg="add mod">
          <ac:chgData name="Margaret Barton" userId="3bd98e9c-2b91-467a-9c3d-96db05884b39" providerId="ADAL" clId="{771350A6-8431-4F6D-943A-27C238F10C92}" dt="2021-04-07T13:33:32.455" v="42" actId="1076"/>
          <ac:graphicFrameMkLst>
            <pc:docMk/>
            <pc:sldMk cId="2762256539" sldId="266"/>
            <ac:graphicFrameMk id="5" creationId="{3C96B150-242E-4B77-AE28-48DCF0D062FE}"/>
          </ac:graphicFrameMkLst>
        </pc:graphicFrameChg>
        <pc:picChg chg="add del mod">
          <ac:chgData name="Margaret Barton" userId="3bd98e9c-2b91-467a-9c3d-96db05884b39" providerId="ADAL" clId="{771350A6-8431-4F6D-943A-27C238F10C92}" dt="2021-04-07T13:32:21.768" v="40" actId="478"/>
          <ac:picMkLst>
            <pc:docMk/>
            <pc:sldMk cId="2762256539" sldId="266"/>
            <ac:picMk id="4" creationId="{8672A3A2-EB00-4A2B-A1C9-7DFEBBBAEBFC}"/>
          </ac:picMkLst>
        </pc:picChg>
        <pc:picChg chg="del">
          <ac:chgData name="Margaret Barton" userId="3bd98e9c-2b91-467a-9c3d-96db05884b39" providerId="ADAL" clId="{771350A6-8431-4F6D-943A-27C238F10C92}" dt="2021-04-07T13:31:29.240" v="37" actId="478"/>
          <ac:picMkLst>
            <pc:docMk/>
            <pc:sldMk cId="2762256539" sldId="266"/>
            <ac:picMk id="9" creationId="{AC9B9DF7-7B9A-45D1-910C-FE69CF2E3644}"/>
          </ac:picMkLst>
        </pc:picChg>
      </pc:sldChg>
    </pc:docChg>
  </pc:docChgLst>
  <pc:docChgLst>
    <pc:chgData name="Margaret Barton" userId="3bd98e9c-2b91-467a-9c3d-96db05884b39" providerId="ADAL" clId="{1D46BC9F-2CB7-4C44-A031-A2B039DC96E3}"/>
    <pc:docChg chg="undo custSel addSld modSld">
      <pc:chgData name="Margaret Barton" userId="3bd98e9c-2b91-467a-9c3d-96db05884b39" providerId="ADAL" clId="{1D46BC9F-2CB7-4C44-A031-A2B039DC96E3}" dt="2021-03-10T16:34:43.573" v="769" actId="26606"/>
      <pc:docMkLst>
        <pc:docMk/>
      </pc:docMkLst>
      <pc:sldChg chg="modSp mod">
        <pc:chgData name="Margaret Barton" userId="3bd98e9c-2b91-467a-9c3d-96db05884b39" providerId="ADAL" clId="{1D46BC9F-2CB7-4C44-A031-A2B039DC96E3}" dt="2021-03-08T10:28:03.973" v="70" actId="14100"/>
        <pc:sldMkLst>
          <pc:docMk/>
          <pc:sldMk cId="605941640" sldId="256"/>
        </pc:sldMkLst>
        <pc:spChg chg="mod">
          <ac:chgData name="Margaret Barton" userId="3bd98e9c-2b91-467a-9c3d-96db05884b39" providerId="ADAL" clId="{1D46BC9F-2CB7-4C44-A031-A2B039DC96E3}" dt="2021-03-08T10:28:03.973" v="70" actId="14100"/>
          <ac:spMkLst>
            <pc:docMk/>
            <pc:sldMk cId="605941640" sldId="256"/>
            <ac:spMk id="2" creationId="{0D9B4728-3280-4BC5-8D80-090EBC1F9D69}"/>
          </ac:spMkLst>
        </pc:spChg>
      </pc:sldChg>
      <pc:sldChg chg="addSp delSp modSp mod setBg">
        <pc:chgData name="Margaret Barton" userId="3bd98e9c-2b91-467a-9c3d-96db05884b39" providerId="ADAL" clId="{1D46BC9F-2CB7-4C44-A031-A2B039DC96E3}" dt="2021-03-08T14:31:46.059" v="588" actId="20577"/>
        <pc:sldMkLst>
          <pc:docMk/>
          <pc:sldMk cId="2936819221" sldId="257"/>
        </pc:sldMkLst>
        <pc:spChg chg="mod">
          <ac:chgData name="Margaret Barton" userId="3bd98e9c-2b91-467a-9c3d-96db05884b39" providerId="ADAL" clId="{1D46BC9F-2CB7-4C44-A031-A2B039DC96E3}" dt="2021-03-08T14:31:30.835" v="586" actId="26606"/>
          <ac:spMkLst>
            <pc:docMk/>
            <pc:sldMk cId="2936819221" sldId="257"/>
            <ac:spMk id="2" creationId="{0A469F4F-AE32-48B9-B021-855E337B7697}"/>
          </ac:spMkLst>
        </pc:spChg>
        <pc:spChg chg="mod ord">
          <ac:chgData name="Margaret Barton" userId="3bd98e9c-2b91-467a-9c3d-96db05884b39" providerId="ADAL" clId="{1D46BC9F-2CB7-4C44-A031-A2B039DC96E3}" dt="2021-03-08T14:31:46.059" v="588" actId="20577"/>
          <ac:spMkLst>
            <pc:docMk/>
            <pc:sldMk cId="2936819221" sldId="257"/>
            <ac:spMk id="3" creationId="{A000FFA7-2473-4007-B837-7394440F5072}"/>
          </ac:spMkLst>
        </pc:spChg>
        <pc:spChg chg="add">
          <ac:chgData name="Margaret Barton" userId="3bd98e9c-2b91-467a-9c3d-96db05884b39" providerId="ADAL" clId="{1D46BC9F-2CB7-4C44-A031-A2B039DC96E3}" dt="2021-03-08T14:31:30.835" v="586" actId="26606"/>
          <ac:spMkLst>
            <pc:docMk/>
            <pc:sldMk cId="2936819221" sldId="257"/>
            <ac:spMk id="10" creationId="{B5C3FE1E-0A7F-41BE-A568-1BF85E2E8DD8}"/>
          </ac:spMkLst>
        </pc:spChg>
        <pc:picChg chg="add mod">
          <ac:chgData name="Margaret Barton" userId="3bd98e9c-2b91-467a-9c3d-96db05884b39" providerId="ADAL" clId="{1D46BC9F-2CB7-4C44-A031-A2B039DC96E3}" dt="2021-03-08T14:31:30.835" v="586" actId="26606"/>
          <ac:picMkLst>
            <pc:docMk/>
            <pc:sldMk cId="2936819221" sldId="257"/>
            <ac:picMk id="5" creationId="{209022FD-F153-44BB-9EB4-82DA9AFC8E0E}"/>
          </ac:picMkLst>
        </pc:picChg>
        <pc:picChg chg="del">
          <ac:chgData name="Margaret Barton" userId="3bd98e9c-2b91-467a-9c3d-96db05884b39" providerId="ADAL" clId="{1D46BC9F-2CB7-4C44-A031-A2B039DC96E3}" dt="2021-03-08T14:30:31.315" v="582" actId="478"/>
          <ac:picMkLst>
            <pc:docMk/>
            <pc:sldMk cId="2936819221" sldId="257"/>
            <ac:picMk id="7" creationId="{AB98F907-B693-40F0-A40D-32BF5189B5A3}"/>
          </ac:picMkLst>
        </pc:picChg>
      </pc:sldChg>
      <pc:sldChg chg="addSp delSp modSp mod">
        <pc:chgData name="Margaret Barton" userId="3bd98e9c-2b91-467a-9c3d-96db05884b39" providerId="ADAL" clId="{1D46BC9F-2CB7-4C44-A031-A2B039DC96E3}" dt="2021-03-08T15:13:57.151" v="613" actId="20577"/>
        <pc:sldMkLst>
          <pc:docMk/>
          <pc:sldMk cId="1600123479" sldId="259"/>
        </pc:sldMkLst>
        <pc:spChg chg="mod">
          <ac:chgData name="Margaret Barton" userId="3bd98e9c-2b91-467a-9c3d-96db05884b39" providerId="ADAL" clId="{1D46BC9F-2CB7-4C44-A031-A2B039DC96E3}" dt="2021-03-08T10:55:21.277" v="93" actId="26606"/>
          <ac:spMkLst>
            <pc:docMk/>
            <pc:sldMk cId="1600123479" sldId="259"/>
            <ac:spMk id="2" creationId="{E1B9F48A-AA76-4349-A08A-987DFA2BF6F3}"/>
          </ac:spMkLst>
        </pc:spChg>
        <pc:spChg chg="mod">
          <ac:chgData name="Margaret Barton" userId="3bd98e9c-2b91-467a-9c3d-96db05884b39" providerId="ADAL" clId="{1D46BC9F-2CB7-4C44-A031-A2B039DC96E3}" dt="2021-03-08T15:13:57.151" v="613" actId="20577"/>
          <ac:spMkLst>
            <pc:docMk/>
            <pc:sldMk cId="1600123479" sldId="259"/>
            <ac:spMk id="3" creationId="{CB8A8E09-588C-4A18-ABB6-37C072476150}"/>
          </ac:spMkLst>
        </pc:spChg>
        <pc:picChg chg="del">
          <ac:chgData name="Margaret Barton" userId="3bd98e9c-2b91-467a-9c3d-96db05884b39" providerId="ADAL" clId="{1D46BC9F-2CB7-4C44-A031-A2B039DC96E3}" dt="2021-03-08T10:52:49.566" v="89" actId="478"/>
          <ac:picMkLst>
            <pc:docMk/>
            <pc:sldMk cId="1600123479" sldId="259"/>
            <ac:picMk id="5" creationId="{5F931E84-048B-45C6-BA69-0731BCA104BC}"/>
          </ac:picMkLst>
        </pc:picChg>
        <pc:picChg chg="add mod">
          <ac:chgData name="Margaret Barton" userId="3bd98e9c-2b91-467a-9c3d-96db05884b39" providerId="ADAL" clId="{1D46BC9F-2CB7-4C44-A031-A2B039DC96E3}" dt="2021-03-08T10:55:21.277" v="93" actId="26606"/>
          <ac:picMkLst>
            <pc:docMk/>
            <pc:sldMk cId="1600123479" sldId="259"/>
            <ac:picMk id="6" creationId="{6677A47F-76EB-41EB-901B-70649E1DC9D8}"/>
          </ac:picMkLst>
        </pc:picChg>
      </pc:sldChg>
      <pc:sldChg chg="modSp mod">
        <pc:chgData name="Margaret Barton" userId="3bd98e9c-2b91-467a-9c3d-96db05884b39" providerId="ADAL" clId="{1D46BC9F-2CB7-4C44-A031-A2B039DC96E3}" dt="2021-03-08T15:05:56.479" v="607" actId="20577"/>
        <pc:sldMkLst>
          <pc:docMk/>
          <pc:sldMk cId="4121226523" sldId="261"/>
        </pc:sldMkLst>
        <pc:spChg chg="mod">
          <ac:chgData name="Margaret Barton" userId="3bd98e9c-2b91-467a-9c3d-96db05884b39" providerId="ADAL" clId="{1D46BC9F-2CB7-4C44-A031-A2B039DC96E3}" dt="2021-03-08T15:05:52.891" v="606" actId="20577"/>
          <ac:spMkLst>
            <pc:docMk/>
            <pc:sldMk cId="4121226523" sldId="261"/>
            <ac:spMk id="4" creationId="{C9AA74A9-79EC-46FA-B24F-54CDEEA43979}"/>
          </ac:spMkLst>
        </pc:spChg>
        <pc:spChg chg="mod">
          <ac:chgData name="Margaret Barton" userId="3bd98e9c-2b91-467a-9c3d-96db05884b39" providerId="ADAL" clId="{1D46BC9F-2CB7-4C44-A031-A2B039DC96E3}" dt="2021-03-08T15:05:56.479" v="607" actId="20577"/>
          <ac:spMkLst>
            <pc:docMk/>
            <pc:sldMk cId="4121226523" sldId="261"/>
            <ac:spMk id="6" creationId="{32B2EDD3-C877-4F35-85D8-FC20E089139D}"/>
          </ac:spMkLst>
        </pc:spChg>
      </pc:sldChg>
      <pc:sldChg chg="addSp delSp modSp new mod setBg">
        <pc:chgData name="Margaret Barton" userId="3bd98e9c-2b91-467a-9c3d-96db05884b39" providerId="ADAL" clId="{1D46BC9F-2CB7-4C44-A031-A2B039DC96E3}" dt="2021-03-08T12:44:48.834" v="524" actId="207"/>
        <pc:sldMkLst>
          <pc:docMk/>
          <pc:sldMk cId="2732896388" sldId="262"/>
        </pc:sldMkLst>
        <pc:spChg chg="mod">
          <ac:chgData name="Margaret Barton" userId="3bd98e9c-2b91-467a-9c3d-96db05884b39" providerId="ADAL" clId="{1D46BC9F-2CB7-4C44-A031-A2B039DC96E3}" dt="2021-03-08T12:43:41.493" v="455" actId="14100"/>
          <ac:spMkLst>
            <pc:docMk/>
            <pc:sldMk cId="2732896388" sldId="262"/>
            <ac:spMk id="2" creationId="{F627840A-719D-4613-8C0D-B5215EC50F70}"/>
          </ac:spMkLst>
        </pc:spChg>
        <pc:spChg chg="mod ord">
          <ac:chgData name="Margaret Barton" userId="3bd98e9c-2b91-467a-9c3d-96db05884b39" providerId="ADAL" clId="{1D46BC9F-2CB7-4C44-A031-A2B039DC96E3}" dt="2021-03-08T12:44:48.834" v="524" actId="207"/>
          <ac:spMkLst>
            <pc:docMk/>
            <pc:sldMk cId="2732896388" sldId="262"/>
            <ac:spMk id="3" creationId="{B318F3F2-F901-4CA9-8D66-FE72C47B472B}"/>
          </ac:spMkLst>
        </pc:spChg>
        <pc:spChg chg="add">
          <ac:chgData name="Margaret Barton" userId="3bd98e9c-2b91-467a-9c3d-96db05884b39" providerId="ADAL" clId="{1D46BC9F-2CB7-4C44-A031-A2B039DC96E3}" dt="2021-03-08T12:43:34.101" v="454" actId="26606"/>
          <ac:spMkLst>
            <pc:docMk/>
            <pc:sldMk cId="2732896388" sldId="262"/>
            <ac:spMk id="12" creationId="{D6EA1A26-163F-4F15-91F4-F2C51AC9C106}"/>
          </ac:spMkLst>
        </pc:spChg>
        <pc:picChg chg="add del mod">
          <ac:chgData name="Margaret Barton" userId="3bd98e9c-2b91-467a-9c3d-96db05884b39" providerId="ADAL" clId="{1D46BC9F-2CB7-4C44-A031-A2B039DC96E3}" dt="2021-03-08T12:42:26.246" v="450" actId="478"/>
          <ac:picMkLst>
            <pc:docMk/>
            <pc:sldMk cId="2732896388" sldId="262"/>
            <ac:picMk id="5" creationId="{2BF5E1EE-E1AB-48F7-8B66-4FF3F8FFCB0F}"/>
          </ac:picMkLst>
        </pc:picChg>
        <pc:picChg chg="add mod">
          <ac:chgData name="Margaret Barton" userId="3bd98e9c-2b91-467a-9c3d-96db05884b39" providerId="ADAL" clId="{1D46BC9F-2CB7-4C44-A031-A2B039DC96E3}" dt="2021-03-08T12:43:34.101" v="454" actId="26606"/>
          <ac:picMkLst>
            <pc:docMk/>
            <pc:sldMk cId="2732896388" sldId="262"/>
            <ac:picMk id="7" creationId="{4A4FEE29-6AF0-4E53-9CF4-1E523C8EF8C5}"/>
          </ac:picMkLst>
        </pc:picChg>
      </pc:sldChg>
      <pc:sldChg chg="addSp modSp new mod setBg">
        <pc:chgData name="Margaret Barton" userId="3bd98e9c-2b91-467a-9c3d-96db05884b39" providerId="ADAL" clId="{1D46BC9F-2CB7-4C44-A031-A2B039DC96E3}" dt="2021-03-01T17:51:00.590" v="66" actId="255"/>
        <pc:sldMkLst>
          <pc:docMk/>
          <pc:sldMk cId="2138684435" sldId="263"/>
        </pc:sldMkLst>
        <pc:spChg chg="mod">
          <ac:chgData name="Margaret Barton" userId="3bd98e9c-2b91-467a-9c3d-96db05884b39" providerId="ADAL" clId="{1D46BC9F-2CB7-4C44-A031-A2B039DC96E3}" dt="2021-03-01T17:50:47.290" v="64" actId="26606"/>
          <ac:spMkLst>
            <pc:docMk/>
            <pc:sldMk cId="2138684435" sldId="263"/>
            <ac:spMk id="2" creationId="{B45ACB20-FEFE-4C2F-95AA-F8734A463376}"/>
          </ac:spMkLst>
        </pc:spChg>
        <pc:spChg chg="mod">
          <ac:chgData name="Margaret Barton" userId="3bd98e9c-2b91-467a-9c3d-96db05884b39" providerId="ADAL" clId="{1D46BC9F-2CB7-4C44-A031-A2B039DC96E3}" dt="2021-03-01T17:51:00.590" v="66" actId="255"/>
          <ac:spMkLst>
            <pc:docMk/>
            <pc:sldMk cId="2138684435" sldId="263"/>
            <ac:spMk id="3" creationId="{03A97228-B395-4CE9-92B4-D87ED765B8EE}"/>
          </ac:spMkLst>
        </pc:spChg>
        <pc:picChg chg="add mod">
          <ac:chgData name="Margaret Barton" userId="3bd98e9c-2b91-467a-9c3d-96db05884b39" providerId="ADAL" clId="{1D46BC9F-2CB7-4C44-A031-A2B039DC96E3}" dt="2021-03-01T17:50:47.290" v="64" actId="26606"/>
          <ac:picMkLst>
            <pc:docMk/>
            <pc:sldMk cId="2138684435" sldId="263"/>
            <ac:picMk id="5" creationId="{72A50D9E-B735-4E92-AB6D-C9082A67CE6A}"/>
          </ac:picMkLst>
        </pc:picChg>
      </pc:sldChg>
      <pc:sldChg chg="addSp modSp new mod setBg">
        <pc:chgData name="Margaret Barton" userId="3bd98e9c-2b91-467a-9c3d-96db05884b39" providerId="ADAL" clId="{1D46BC9F-2CB7-4C44-A031-A2B039DC96E3}" dt="2021-03-08T14:33:26.245" v="598" actId="27636"/>
        <pc:sldMkLst>
          <pc:docMk/>
          <pc:sldMk cId="3778106000" sldId="264"/>
        </pc:sldMkLst>
        <pc:spChg chg="mod">
          <ac:chgData name="Margaret Barton" userId="3bd98e9c-2b91-467a-9c3d-96db05884b39" providerId="ADAL" clId="{1D46BC9F-2CB7-4C44-A031-A2B039DC96E3}" dt="2021-03-08T14:33:04.598" v="593" actId="14100"/>
          <ac:spMkLst>
            <pc:docMk/>
            <pc:sldMk cId="3778106000" sldId="264"/>
            <ac:spMk id="2" creationId="{EB330661-BFF5-44BE-AEF9-D42727B256D3}"/>
          </ac:spMkLst>
        </pc:spChg>
        <pc:spChg chg="mod ord">
          <ac:chgData name="Margaret Barton" userId="3bd98e9c-2b91-467a-9c3d-96db05884b39" providerId="ADAL" clId="{1D46BC9F-2CB7-4C44-A031-A2B039DC96E3}" dt="2021-03-08T14:33:26.245" v="598" actId="27636"/>
          <ac:spMkLst>
            <pc:docMk/>
            <pc:sldMk cId="3778106000" sldId="264"/>
            <ac:spMk id="3" creationId="{9E05A454-BEAE-4E5B-9D06-528C0DE58F89}"/>
          </ac:spMkLst>
        </pc:spChg>
        <pc:spChg chg="add">
          <ac:chgData name="Margaret Barton" userId="3bd98e9c-2b91-467a-9c3d-96db05884b39" providerId="ADAL" clId="{1D46BC9F-2CB7-4C44-A031-A2B039DC96E3}" dt="2021-03-08T14:32:59.110" v="592" actId="26606"/>
          <ac:spMkLst>
            <pc:docMk/>
            <pc:sldMk cId="3778106000" sldId="264"/>
            <ac:spMk id="10" creationId="{D6EA1A26-163F-4F15-91F4-F2C51AC9C106}"/>
          </ac:spMkLst>
        </pc:spChg>
        <pc:picChg chg="add mod">
          <ac:chgData name="Margaret Barton" userId="3bd98e9c-2b91-467a-9c3d-96db05884b39" providerId="ADAL" clId="{1D46BC9F-2CB7-4C44-A031-A2B039DC96E3}" dt="2021-03-08T14:32:59.110" v="592" actId="26606"/>
          <ac:picMkLst>
            <pc:docMk/>
            <pc:sldMk cId="3778106000" sldId="264"/>
            <ac:picMk id="5" creationId="{4984011E-D4BD-4408-B434-13D16BAA1B43}"/>
          </ac:picMkLst>
        </pc:picChg>
      </pc:sldChg>
      <pc:sldChg chg="addSp delSp modSp new mod modAnim">
        <pc:chgData name="Margaret Barton" userId="3bd98e9c-2b91-467a-9c3d-96db05884b39" providerId="ADAL" clId="{1D46BC9F-2CB7-4C44-A031-A2B039DC96E3}" dt="2021-03-08T14:27:48.656" v="581" actId="255"/>
        <pc:sldMkLst>
          <pc:docMk/>
          <pc:sldMk cId="4202122994" sldId="265"/>
        </pc:sldMkLst>
        <pc:spChg chg="mod">
          <ac:chgData name="Margaret Barton" userId="3bd98e9c-2b91-467a-9c3d-96db05884b39" providerId="ADAL" clId="{1D46BC9F-2CB7-4C44-A031-A2B039DC96E3}" dt="2021-03-08T14:27:48.656" v="581" actId="255"/>
          <ac:spMkLst>
            <pc:docMk/>
            <pc:sldMk cId="4202122994" sldId="265"/>
            <ac:spMk id="2" creationId="{E62600D0-48B3-4DB4-B10A-A6CF10EA3452}"/>
          </ac:spMkLst>
        </pc:spChg>
        <pc:spChg chg="del">
          <ac:chgData name="Margaret Barton" userId="3bd98e9c-2b91-467a-9c3d-96db05884b39" providerId="ADAL" clId="{1D46BC9F-2CB7-4C44-A031-A2B039DC96E3}" dt="2021-03-08T14:27:39.721" v="580"/>
          <ac:spMkLst>
            <pc:docMk/>
            <pc:sldMk cId="4202122994" sldId="265"/>
            <ac:spMk id="3" creationId="{3FE3AA14-BDB5-4501-8C2A-B910AFCA4FA8}"/>
          </ac:spMkLst>
        </pc:spChg>
        <pc:picChg chg="add mod">
          <ac:chgData name="Margaret Barton" userId="3bd98e9c-2b91-467a-9c3d-96db05884b39" providerId="ADAL" clId="{1D46BC9F-2CB7-4C44-A031-A2B039DC96E3}" dt="2021-03-08T14:27:39.721" v="580"/>
          <ac:picMkLst>
            <pc:docMk/>
            <pc:sldMk cId="4202122994" sldId="265"/>
            <ac:picMk id="4" creationId="{5AD953B7-6B9F-4C0B-84F2-BA0A8E75CB58}"/>
          </ac:picMkLst>
        </pc:picChg>
      </pc:sldChg>
      <pc:sldChg chg="addSp delSp modSp new mod setBg">
        <pc:chgData name="Margaret Barton" userId="3bd98e9c-2b91-467a-9c3d-96db05884b39" providerId="ADAL" clId="{1D46BC9F-2CB7-4C44-A031-A2B039DC96E3}" dt="2021-03-10T16:34:43.573" v="769" actId="26606"/>
        <pc:sldMkLst>
          <pc:docMk/>
          <pc:sldMk cId="2762256539" sldId="266"/>
        </pc:sldMkLst>
        <pc:spChg chg="mod">
          <ac:chgData name="Margaret Barton" userId="3bd98e9c-2b91-467a-9c3d-96db05884b39" providerId="ADAL" clId="{1D46BC9F-2CB7-4C44-A031-A2B039DC96E3}" dt="2021-03-10T16:33:00.999" v="761" actId="20577"/>
          <ac:spMkLst>
            <pc:docMk/>
            <pc:sldMk cId="2762256539" sldId="266"/>
            <ac:spMk id="2" creationId="{BF2521A7-74D3-4A5C-BECB-C7A309396B39}"/>
          </ac:spMkLst>
        </pc:spChg>
        <pc:spChg chg="del">
          <ac:chgData name="Margaret Barton" userId="3bd98e9c-2b91-467a-9c3d-96db05884b39" providerId="ADAL" clId="{1D46BC9F-2CB7-4C44-A031-A2B039DC96E3}" dt="2021-03-10T16:26:43.203" v="682" actId="931"/>
          <ac:spMkLst>
            <pc:docMk/>
            <pc:sldMk cId="2762256539" sldId="266"/>
            <ac:spMk id="3" creationId="{CC1D6194-2737-4F29-9242-A1CAF4072273}"/>
          </ac:spMkLst>
        </pc:spChg>
        <pc:spChg chg="add del mod">
          <ac:chgData name="Margaret Barton" userId="3bd98e9c-2b91-467a-9c3d-96db05884b39" providerId="ADAL" clId="{1D46BC9F-2CB7-4C44-A031-A2B039DC96E3}" dt="2021-03-10T16:31:11.189" v="684" actId="931"/>
          <ac:spMkLst>
            <pc:docMk/>
            <pc:sldMk cId="2762256539" sldId="266"/>
            <ac:spMk id="7" creationId="{77F3CC4C-7086-4B83-8C01-3CED3A2DE91A}"/>
          </ac:spMkLst>
        </pc:spChg>
        <pc:spChg chg="add mod">
          <ac:chgData name="Margaret Barton" userId="3bd98e9c-2b91-467a-9c3d-96db05884b39" providerId="ADAL" clId="{1D46BC9F-2CB7-4C44-A031-A2B039DC96E3}" dt="2021-03-10T16:34:43.573" v="769" actId="26606"/>
          <ac:spMkLst>
            <pc:docMk/>
            <pc:sldMk cId="2762256539" sldId="266"/>
            <ac:spMk id="13" creationId="{450D3CB8-0E8D-40E4-8F96-017474AC5A84}"/>
          </ac:spMkLst>
        </pc:spChg>
        <pc:spChg chg="add del">
          <ac:chgData name="Margaret Barton" userId="3bd98e9c-2b91-467a-9c3d-96db05884b39" providerId="ADAL" clId="{1D46BC9F-2CB7-4C44-A031-A2B039DC96E3}" dt="2021-03-10T16:31:39.236" v="688" actId="26606"/>
          <ac:spMkLst>
            <pc:docMk/>
            <pc:sldMk cId="2762256539" sldId="266"/>
            <ac:spMk id="14" creationId="{CD333CBE-B699-4E3B-9F45-C045F773434F}"/>
          </ac:spMkLst>
        </pc:spChg>
        <pc:spChg chg="add del">
          <ac:chgData name="Margaret Barton" userId="3bd98e9c-2b91-467a-9c3d-96db05884b39" providerId="ADAL" clId="{1D46BC9F-2CB7-4C44-A031-A2B039DC96E3}" dt="2021-03-10T16:31:39.236" v="688" actId="26606"/>
          <ac:spMkLst>
            <pc:docMk/>
            <pc:sldMk cId="2762256539" sldId="266"/>
            <ac:spMk id="16" creationId="{FCA118C4-32A6-466D-8453-BA738103A062}"/>
          </ac:spMkLst>
        </pc:spChg>
        <pc:picChg chg="add del mod">
          <ac:chgData name="Margaret Barton" userId="3bd98e9c-2b91-467a-9c3d-96db05884b39" providerId="ADAL" clId="{1D46BC9F-2CB7-4C44-A031-A2B039DC96E3}" dt="2021-03-10T16:26:46.680" v="683" actId="478"/>
          <ac:picMkLst>
            <pc:docMk/>
            <pc:sldMk cId="2762256539" sldId="266"/>
            <ac:picMk id="5" creationId="{1ABC8F8A-80EF-474C-87C0-157265CE8058}"/>
          </ac:picMkLst>
        </pc:picChg>
        <pc:picChg chg="add mod">
          <ac:chgData name="Margaret Barton" userId="3bd98e9c-2b91-467a-9c3d-96db05884b39" providerId="ADAL" clId="{1D46BC9F-2CB7-4C44-A031-A2B039DC96E3}" dt="2021-03-10T16:31:39.252" v="689" actId="26606"/>
          <ac:picMkLst>
            <pc:docMk/>
            <pc:sldMk cId="2762256539" sldId="266"/>
            <ac:picMk id="9" creationId="{AC9B9DF7-7B9A-45D1-910C-FE69CF2E364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2395C5C9-164C-46B3-A87E-7660D39D3106}" type="datetime2">
              <a:rPr lang="en-US" smtClean="0"/>
              <a:t>Wednesday, April 7, 2021</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algn="l"/>
            <a:r>
              <a:rPr lang="en-US"/>
              <a:t>Sample Footer Text</a:t>
            </a:r>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1621B6DD-29C1-4FEA-923F-71EA1347694C}" type="slidenum">
              <a:rPr lang="en-US" smtClean="0"/>
              <a:t>‹#›</a:t>
            </a:fld>
            <a:endParaRPr lang="en-US"/>
          </a:p>
        </p:txBody>
      </p:sp>
    </p:spTree>
    <p:extLst>
      <p:ext uri="{BB962C8B-B14F-4D97-AF65-F5344CB8AC3E}">
        <p14:creationId xmlns:p14="http://schemas.microsoft.com/office/powerpoint/2010/main" val="222246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75179A-1E2B-41AB-B400-4F1B4022FAEE}" type="datetime2">
              <a:rPr lang="en-US" smtClean="0"/>
              <a:t>Wednesday, April 7, 2021</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29149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681D0F-6595-4F14-8EF3-954CD87C797B}" type="datetime2">
              <a:rPr lang="en-US" smtClean="0"/>
              <a:t>Wednesday, April 7, 2021</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97148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DCFF8A-AAF8-4A12-8A91-9CA0EAF6CBB9}" type="datetime2">
              <a:rPr lang="en-US" smtClean="0"/>
              <a:t>Wednesday, April 7,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80643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C25C3-021A-4B0B-8F70-0C181FE1CF45}" type="datetime2">
              <a:rPr lang="en-US" smtClean="0"/>
              <a:t>Wednesday, April 7, 2021</a:t>
            </a:fld>
            <a:endParaRPr lang="en-US"/>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9470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23D88D-8CEC-4ED9-A53B-5596187D9A16}" type="datetime2">
              <a:rPr lang="en-US" smtClean="0"/>
              <a:t>Wednesday, April 7, 2021</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2988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CCD382-DFDA-4722-A27A-59C21AD112F2}" type="datetime2">
              <a:rPr lang="en-US" smtClean="0"/>
              <a:t>Wednesday, April 7, 2021</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04485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F2A30D-1C09-413F-AAB1-38F366000715}" type="datetime2">
              <a:rPr lang="en-US" smtClean="0"/>
              <a:t>Wednesday, April 7, 2021</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1464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82B9C-D65E-4F64-95C3-B10F3B00F0D9}" type="datetime2">
              <a:rPr lang="en-US" smtClean="0"/>
              <a:t>Wednesday, April 7, 2021</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94123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B7F5FDCC-6AAC-4A08-B9E0-3793AB5E64C3}" type="datetime2">
              <a:rPr lang="en-US" smtClean="0"/>
              <a:t>Wednesday, April 7, 2021</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621B6DD-29C1-4FEA-923F-71EA1347694C}" type="slidenum">
              <a:rPr lang="en-US" smtClean="0"/>
              <a:t>‹#›</a:t>
            </a:fld>
            <a:endParaRPr lang="en-US"/>
          </a:p>
        </p:txBody>
      </p:sp>
    </p:spTree>
    <p:extLst>
      <p:ext uri="{BB962C8B-B14F-4D97-AF65-F5344CB8AC3E}">
        <p14:creationId xmlns:p14="http://schemas.microsoft.com/office/powerpoint/2010/main" val="219518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49FE94D-439C-40F1-900E-BC07940E3988}" type="datetime2">
              <a:rPr lang="en-US" smtClean="0"/>
              <a:t>Wednesday, April 7, 2021</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a:t>Sample Footer Text</a:t>
            </a: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1621B6DD-29C1-4FEA-923F-71EA1347694C}" type="slidenum">
              <a:rPr lang="en-US" smtClean="0"/>
              <a:t>‹#›</a:t>
            </a:fld>
            <a:endParaRPr lang="en-US"/>
          </a:p>
        </p:txBody>
      </p:sp>
    </p:spTree>
    <p:extLst>
      <p:ext uri="{BB962C8B-B14F-4D97-AF65-F5344CB8AC3E}">
        <p14:creationId xmlns:p14="http://schemas.microsoft.com/office/powerpoint/2010/main" val="302166745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DEA2CF1-0EB2-4673-802D-3371233E4A77}" type="datetime2">
              <a:rPr lang="en-US" smtClean="0"/>
              <a:t>Wednesday, April 7, 2021</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3108393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gJaicL28HJA?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Video 3">
            <a:extLst>
              <a:ext uri="{FF2B5EF4-FFF2-40B4-BE49-F238E27FC236}">
                <a16:creationId xmlns:a16="http://schemas.microsoft.com/office/drawing/2014/main" id="{9075D4EC-D21A-4239-BEC8-1915DC964F61}"/>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 name="Title 1">
            <a:extLst>
              <a:ext uri="{FF2B5EF4-FFF2-40B4-BE49-F238E27FC236}">
                <a16:creationId xmlns:a16="http://schemas.microsoft.com/office/drawing/2014/main" id="{0D9B4728-3280-4BC5-8D80-090EBC1F9D69}"/>
              </a:ext>
            </a:extLst>
          </p:cNvPr>
          <p:cNvSpPr>
            <a:spLocks noGrp="1"/>
          </p:cNvSpPr>
          <p:nvPr>
            <p:ph type="ctrTitle"/>
          </p:nvPr>
        </p:nvSpPr>
        <p:spPr>
          <a:xfrm>
            <a:off x="720000" y="728663"/>
            <a:ext cx="5680800" cy="2795737"/>
          </a:xfrm>
        </p:spPr>
        <p:txBody>
          <a:bodyPr>
            <a:normAutofit fontScale="90000"/>
          </a:bodyPr>
          <a:lstStyle/>
          <a:p>
            <a:r>
              <a:rPr lang="en-US" dirty="0">
                <a:solidFill>
                  <a:schemeClr val="accent4"/>
                </a:solidFill>
              </a:rPr>
              <a:t>S4 Teaching As A Vocation</a:t>
            </a:r>
            <a:endParaRPr lang="en-GB" dirty="0">
              <a:solidFill>
                <a:schemeClr val="accent4"/>
              </a:solidFill>
            </a:endParaRPr>
          </a:p>
        </p:txBody>
      </p:sp>
      <p:sp>
        <p:nvSpPr>
          <p:cNvPr id="3" name="Subtitle 2">
            <a:extLst>
              <a:ext uri="{FF2B5EF4-FFF2-40B4-BE49-F238E27FC236}">
                <a16:creationId xmlns:a16="http://schemas.microsoft.com/office/drawing/2014/main" id="{977BABAC-AE5C-41CA-A7F5-A2B3FD294A6B}"/>
              </a:ext>
            </a:extLst>
          </p:cNvPr>
          <p:cNvSpPr>
            <a:spLocks noGrp="1"/>
          </p:cNvSpPr>
          <p:nvPr>
            <p:ph type="subTitle" idx="1"/>
          </p:nvPr>
        </p:nvSpPr>
        <p:spPr>
          <a:xfrm>
            <a:off x="720000" y="3830399"/>
            <a:ext cx="5015638" cy="1938576"/>
          </a:xfrm>
        </p:spPr>
        <p:txBody>
          <a:bodyPr>
            <a:normAutofit/>
          </a:bodyPr>
          <a:lstStyle/>
          <a:p>
            <a:r>
              <a:rPr lang="en-US">
                <a:solidFill>
                  <a:schemeClr val="tx1"/>
                </a:solidFill>
              </a:rPr>
              <a:t>Catholic Education Week</a:t>
            </a:r>
            <a:endParaRPr lang="en-GB">
              <a:solidFill>
                <a:schemeClr val="tx1"/>
              </a:solidFill>
            </a:endParaRPr>
          </a:p>
        </p:txBody>
      </p:sp>
    </p:spTree>
    <p:extLst>
      <p:ext uri="{BB962C8B-B14F-4D97-AF65-F5344CB8AC3E}">
        <p14:creationId xmlns:p14="http://schemas.microsoft.com/office/powerpoint/2010/main" val="60594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27840A-719D-4613-8C0D-B5215EC50F70}"/>
              </a:ext>
            </a:extLst>
          </p:cNvPr>
          <p:cNvSpPr>
            <a:spLocks noGrp="1"/>
          </p:cNvSpPr>
          <p:nvPr>
            <p:ph type="title"/>
          </p:nvPr>
        </p:nvSpPr>
        <p:spPr>
          <a:xfrm>
            <a:off x="8173212" y="499533"/>
            <a:ext cx="3401568" cy="1471507"/>
          </a:xfrm>
        </p:spPr>
        <p:txBody>
          <a:bodyPr anchor="b">
            <a:normAutofit/>
          </a:bodyPr>
          <a:lstStyle/>
          <a:p>
            <a:r>
              <a:rPr lang="en-US" sz="4000" dirty="0">
                <a:solidFill>
                  <a:srgbClr val="FFFFFF"/>
                </a:solidFill>
              </a:rPr>
              <a:t>Task</a:t>
            </a:r>
            <a:endParaRPr lang="en-GB" sz="4000" dirty="0">
              <a:solidFill>
                <a:srgbClr val="FFFFFF"/>
              </a:solidFill>
            </a:endParaRPr>
          </a:p>
        </p:txBody>
      </p:sp>
      <p:pic>
        <p:nvPicPr>
          <p:cNvPr id="7" name="Picture 6" descr="A person with long hair&#10;&#10;Description automatically generated with low confidence">
            <a:extLst>
              <a:ext uri="{FF2B5EF4-FFF2-40B4-BE49-F238E27FC236}">
                <a16:creationId xmlns:a16="http://schemas.microsoft.com/office/drawing/2014/main" id="{4A4FEE29-6AF0-4E53-9CF4-1E523C8EF8C5}"/>
              </a:ext>
            </a:extLst>
          </p:cNvPr>
          <p:cNvPicPr>
            <a:picLocks noChangeAspect="1"/>
          </p:cNvPicPr>
          <p:nvPr/>
        </p:nvPicPr>
        <p:blipFill rotWithShape="1">
          <a:blip r:embed="rId2">
            <a:extLst>
              <a:ext uri="{28A0092B-C50C-407E-A947-70E740481C1C}">
                <a14:useLocalDpi xmlns:a14="http://schemas.microsoft.com/office/drawing/2010/main" val="0"/>
              </a:ext>
            </a:extLst>
          </a:blip>
          <a:srcRect r="2" b="14114"/>
          <a:stretch/>
        </p:blipFill>
        <p:spPr>
          <a:xfrm>
            <a:off x="633999" y="640080"/>
            <a:ext cx="6278529" cy="5588101"/>
          </a:xfrm>
          <a:prstGeom prst="rect">
            <a:avLst/>
          </a:prstGeom>
        </p:spPr>
      </p:pic>
      <p:sp>
        <p:nvSpPr>
          <p:cNvPr id="3" name="Content Placeholder 2">
            <a:extLst>
              <a:ext uri="{FF2B5EF4-FFF2-40B4-BE49-F238E27FC236}">
                <a16:creationId xmlns:a16="http://schemas.microsoft.com/office/drawing/2014/main" id="{B318F3F2-F901-4CA9-8D66-FE72C47B472B}"/>
              </a:ext>
            </a:extLst>
          </p:cNvPr>
          <p:cNvSpPr>
            <a:spLocks noGrp="1"/>
          </p:cNvSpPr>
          <p:nvPr>
            <p:ph idx="1"/>
          </p:nvPr>
        </p:nvSpPr>
        <p:spPr>
          <a:xfrm>
            <a:off x="8173212" y="1971040"/>
            <a:ext cx="3401568" cy="3806825"/>
          </a:xfrm>
        </p:spPr>
        <p:txBody>
          <a:bodyPr>
            <a:normAutofit/>
          </a:bodyPr>
          <a:lstStyle/>
          <a:p>
            <a:endParaRPr lang="en-US" sz="1800" dirty="0"/>
          </a:p>
          <a:p>
            <a:pPr marL="0" indent="0">
              <a:buNone/>
            </a:pPr>
            <a:r>
              <a:rPr lang="en-US" dirty="0"/>
              <a:t>Display your understanding of the distinctive nature of teaching in a Catholic school by completing this sentence.</a:t>
            </a:r>
          </a:p>
          <a:p>
            <a:r>
              <a:rPr lang="en-US" i="1" dirty="0">
                <a:solidFill>
                  <a:srgbClr val="002060"/>
                </a:solidFill>
              </a:rPr>
              <a:t>As a teacher in a Catholic school, I could support the pupils in their journey of faith by…</a:t>
            </a:r>
            <a:endParaRPr lang="en-GB" i="1" dirty="0">
              <a:solidFill>
                <a:srgbClr val="002060"/>
              </a:solidFill>
            </a:endParaRPr>
          </a:p>
        </p:txBody>
      </p:sp>
    </p:spTree>
    <p:extLst>
      <p:ext uri="{BB962C8B-B14F-4D97-AF65-F5344CB8AC3E}">
        <p14:creationId xmlns:p14="http://schemas.microsoft.com/office/powerpoint/2010/main" val="273289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ACB20-FEFE-4C2F-95AA-F8734A463376}"/>
              </a:ext>
            </a:extLst>
          </p:cNvPr>
          <p:cNvSpPr>
            <a:spLocks noGrp="1"/>
          </p:cNvSpPr>
          <p:nvPr>
            <p:ph type="title"/>
          </p:nvPr>
        </p:nvSpPr>
        <p:spPr>
          <a:xfrm>
            <a:off x="657224" y="499533"/>
            <a:ext cx="10772775" cy="1658198"/>
          </a:xfrm>
        </p:spPr>
        <p:txBody>
          <a:bodyPr>
            <a:normAutofit/>
          </a:bodyPr>
          <a:lstStyle/>
          <a:p>
            <a:r>
              <a:rPr lang="en-US">
                <a:solidFill>
                  <a:srgbClr val="503F2B"/>
                </a:solidFill>
              </a:rPr>
              <a:t>Pray together:</a:t>
            </a:r>
            <a:endParaRPr lang="en-GB">
              <a:solidFill>
                <a:srgbClr val="503F2B"/>
              </a:solidFill>
            </a:endParaRPr>
          </a:p>
        </p:txBody>
      </p:sp>
      <p:sp>
        <p:nvSpPr>
          <p:cNvPr id="3" name="Content Placeholder 2">
            <a:extLst>
              <a:ext uri="{FF2B5EF4-FFF2-40B4-BE49-F238E27FC236}">
                <a16:creationId xmlns:a16="http://schemas.microsoft.com/office/drawing/2014/main" id="{03A97228-B395-4CE9-92B4-D87ED765B8EE}"/>
              </a:ext>
            </a:extLst>
          </p:cNvPr>
          <p:cNvSpPr>
            <a:spLocks noGrp="1"/>
          </p:cNvSpPr>
          <p:nvPr>
            <p:ph idx="1"/>
          </p:nvPr>
        </p:nvSpPr>
        <p:spPr>
          <a:xfrm>
            <a:off x="676656" y="2011680"/>
            <a:ext cx="6875611" cy="4450080"/>
          </a:xfrm>
        </p:spPr>
        <p:txBody>
          <a:bodyPr>
            <a:normAutofit/>
          </a:bodyPr>
          <a:lstStyle/>
          <a:p>
            <a:endParaRPr lang="en-US" sz="1700" dirty="0"/>
          </a:p>
          <a:p>
            <a:pPr marL="0" indent="0" rtl="0">
              <a:buNone/>
            </a:pPr>
            <a:r>
              <a:rPr lang="en-US" sz="2000" b="0" i="0" dirty="0">
                <a:effectLst/>
                <a:latin typeface="Calibri" panose="020F0502020204030204" pitchFamily="34" charset="0"/>
              </a:rPr>
              <a:t>Loving God, you speak to us through all of life. </a:t>
            </a:r>
          </a:p>
          <a:p>
            <a:pPr marL="0" indent="0" rtl="0">
              <a:buNone/>
            </a:pPr>
            <a:r>
              <a:rPr lang="en-US" sz="2000" b="0" i="0" dirty="0">
                <a:effectLst/>
                <a:latin typeface="Calibri" panose="020F0502020204030204" pitchFamily="34" charset="0"/>
              </a:rPr>
              <a:t>Help me to trust you and to trust that what you desire for me lies in the deepest part of my heart. </a:t>
            </a:r>
          </a:p>
          <a:p>
            <a:pPr marL="0" indent="0" rtl="0">
              <a:buNone/>
            </a:pPr>
            <a:r>
              <a:rPr lang="en-US" sz="2000" b="0" i="0" dirty="0">
                <a:effectLst/>
                <a:latin typeface="Calibri" panose="020F0502020204030204" pitchFamily="34" charset="0"/>
              </a:rPr>
              <a:t>And, what you desire is that which allows me to grow and to be the person you created me to be - fully human and fully alive. </a:t>
            </a:r>
          </a:p>
          <a:p>
            <a:pPr marL="0" indent="0" rtl="0">
              <a:buNone/>
            </a:pPr>
            <a:r>
              <a:rPr lang="en-US" sz="2000" b="0" i="0" dirty="0">
                <a:effectLst/>
                <a:latin typeface="Calibri" panose="020F0502020204030204" pitchFamily="34" charset="0"/>
              </a:rPr>
              <a:t>May I always </a:t>
            </a:r>
            <a:r>
              <a:rPr lang="en-US" sz="2000" b="0" i="0" dirty="0" err="1">
                <a:effectLst/>
                <a:latin typeface="Calibri" panose="020F0502020204030204" pitchFamily="34" charset="0"/>
              </a:rPr>
              <a:t>centre</a:t>
            </a:r>
            <a:r>
              <a:rPr lang="en-US" sz="2000" b="0" i="0" dirty="0">
                <a:effectLst/>
                <a:latin typeface="Calibri" panose="020F0502020204030204" pitchFamily="34" charset="0"/>
              </a:rPr>
              <a:t> my life on you and hear joyfully your call to be your companion. </a:t>
            </a:r>
          </a:p>
          <a:p>
            <a:pPr marL="0" indent="0" rtl="0">
              <a:buNone/>
            </a:pPr>
            <a:r>
              <a:rPr lang="en-US" sz="2000" b="0" i="0" dirty="0">
                <a:effectLst/>
                <a:latin typeface="Calibri" panose="020F0502020204030204" pitchFamily="34" charset="0"/>
              </a:rPr>
              <a:t>Help me to follow my desire to live my life as best I can and to serve others with the special gifts you have given me.   </a:t>
            </a:r>
          </a:p>
          <a:p>
            <a:pPr marL="0" indent="0" rtl="0">
              <a:buNone/>
            </a:pPr>
            <a:r>
              <a:rPr lang="en-US" sz="2000" b="0" i="1" dirty="0">
                <a:effectLst/>
                <a:latin typeface="Calibri" panose="020F0502020204030204" pitchFamily="34" charset="0"/>
              </a:rPr>
              <a:t>Amen.</a:t>
            </a:r>
            <a:endParaRPr lang="en-US" sz="2000" b="0" i="0" dirty="0">
              <a:effectLst/>
              <a:latin typeface="Calibri" panose="020F0502020204030204" pitchFamily="34" charset="0"/>
            </a:endParaRPr>
          </a:p>
          <a:p>
            <a:endParaRPr lang="en-GB" sz="1700" dirty="0"/>
          </a:p>
        </p:txBody>
      </p:sp>
      <p:pic>
        <p:nvPicPr>
          <p:cNvPr id="5" name="Picture 4" descr="A picture containing person, indoor&#10;&#10;Description automatically generated">
            <a:extLst>
              <a:ext uri="{FF2B5EF4-FFF2-40B4-BE49-F238E27FC236}">
                <a16:creationId xmlns:a16="http://schemas.microsoft.com/office/drawing/2014/main" id="{72A50D9E-B735-4E92-AB6D-C9082A67C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499" y="3078354"/>
            <a:ext cx="3383936" cy="1697305"/>
          </a:xfrm>
          <a:prstGeom prst="rect">
            <a:avLst/>
          </a:prstGeom>
        </p:spPr>
      </p:pic>
    </p:spTree>
    <p:extLst>
      <p:ext uri="{BB962C8B-B14F-4D97-AF65-F5344CB8AC3E}">
        <p14:creationId xmlns:p14="http://schemas.microsoft.com/office/powerpoint/2010/main" val="213868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C3FE1E-0A7F-41BE-A568-1BF85E2E8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840" y="0"/>
            <a:ext cx="547116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469F4F-AE32-48B9-B021-855E337B7697}"/>
              </a:ext>
            </a:extLst>
          </p:cNvPr>
          <p:cNvSpPr>
            <a:spLocks noGrp="1"/>
          </p:cNvSpPr>
          <p:nvPr>
            <p:ph type="title"/>
          </p:nvPr>
        </p:nvSpPr>
        <p:spPr>
          <a:xfrm>
            <a:off x="7197213" y="499533"/>
            <a:ext cx="4345858" cy="1658198"/>
          </a:xfrm>
        </p:spPr>
        <p:txBody>
          <a:bodyPr>
            <a:normAutofit/>
          </a:bodyPr>
          <a:lstStyle/>
          <a:p>
            <a:r>
              <a:rPr lang="en-US" sz="4800"/>
              <a:t>Teaching As A Vocation</a:t>
            </a:r>
            <a:endParaRPr lang="en-GB" sz="4800"/>
          </a:p>
        </p:txBody>
      </p:sp>
      <p:pic>
        <p:nvPicPr>
          <p:cNvPr id="5" name="Picture 4" descr="Text, whiteboard&#10;&#10;Description automatically generated">
            <a:extLst>
              <a:ext uri="{FF2B5EF4-FFF2-40B4-BE49-F238E27FC236}">
                <a16:creationId xmlns:a16="http://schemas.microsoft.com/office/drawing/2014/main" id="{209022FD-F153-44BB-9EB4-82DA9AFC8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1648479"/>
            <a:ext cx="5451627" cy="3241001"/>
          </a:xfrm>
          <a:prstGeom prst="rect">
            <a:avLst/>
          </a:prstGeom>
        </p:spPr>
      </p:pic>
      <p:sp>
        <p:nvSpPr>
          <p:cNvPr id="3" name="Content Placeholder 2">
            <a:extLst>
              <a:ext uri="{FF2B5EF4-FFF2-40B4-BE49-F238E27FC236}">
                <a16:creationId xmlns:a16="http://schemas.microsoft.com/office/drawing/2014/main" id="{A000FFA7-2473-4007-B837-7394440F5072}"/>
              </a:ext>
            </a:extLst>
          </p:cNvPr>
          <p:cNvSpPr>
            <a:spLocks noGrp="1"/>
          </p:cNvSpPr>
          <p:nvPr>
            <p:ph idx="1"/>
          </p:nvPr>
        </p:nvSpPr>
        <p:spPr>
          <a:xfrm>
            <a:off x="7197213" y="2011680"/>
            <a:ext cx="4345858" cy="3864732"/>
          </a:xfrm>
        </p:spPr>
        <p:txBody>
          <a:bodyPr>
            <a:normAutofit/>
          </a:bodyPr>
          <a:lstStyle/>
          <a:p>
            <a:pPr marL="0" indent="0">
              <a:buNone/>
            </a:pPr>
            <a:endParaRPr lang="en-US" dirty="0"/>
          </a:p>
          <a:p>
            <a:pPr marL="0" indent="0">
              <a:buNone/>
            </a:pPr>
            <a:r>
              <a:rPr lang="en-US" dirty="0"/>
              <a:t>In third year, you considered what a typical day for a teacher is like and the qualities and skills that help make a teacher effective.</a:t>
            </a:r>
          </a:p>
          <a:p>
            <a:pPr marL="0" indent="0">
              <a:buNone/>
            </a:pPr>
            <a:endParaRPr lang="en-US" dirty="0"/>
          </a:p>
          <a:p>
            <a:pPr marL="0" indent="0">
              <a:buNone/>
            </a:pPr>
            <a:r>
              <a:rPr lang="en-US" dirty="0"/>
              <a:t>In fourth year, you will consider what teaching in a Catholic school is like.</a:t>
            </a:r>
            <a:endParaRPr lang="en-GB" dirty="0"/>
          </a:p>
        </p:txBody>
      </p:sp>
    </p:spTree>
    <p:extLst>
      <p:ext uri="{BB962C8B-B14F-4D97-AF65-F5344CB8AC3E}">
        <p14:creationId xmlns:p14="http://schemas.microsoft.com/office/powerpoint/2010/main" val="293681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330661-BFF5-44BE-AEF9-D42727B256D3}"/>
              </a:ext>
            </a:extLst>
          </p:cNvPr>
          <p:cNvSpPr>
            <a:spLocks noGrp="1"/>
          </p:cNvSpPr>
          <p:nvPr>
            <p:ph type="title"/>
          </p:nvPr>
        </p:nvSpPr>
        <p:spPr>
          <a:xfrm>
            <a:off x="8173212" y="499533"/>
            <a:ext cx="3401568" cy="840105"/>
          </a:xfrm>
        </p:spPr>
        <p:txBody>
          <a:bodyPr anchor="b">
            <a:normAutofit/>
          </a:bodyPr>
          <a:lstStyle/>
          <a:p>
            <a:r>
              <a:rPr lang="en-US" sz="4000" dirty="0">
                <a:solidFill>
                  <a:srgbClr val="FFFFFF"/>
                </a:solidFill>
              </a:rPr>
              <a:t>Being a Teacher</a:t>
            </a:r>
            <a:endParaRPr lang="en-GB" sz="4000" dirty="0">
              <a:solidFill>
                <a:srgbClr val="FFFFFF"/>
              </a:solidFill>
            </a:endParaRPr>
          </a:p>
        </p:txBody>
      </p:sp>
      <p:pic>
        <p:nvPicPr>
          <p:cNvPr id="5" name="Picture 4" descr="A picture containing diagram&#10;&#10;Description automatically generated">
            <a:extLst>
              <a:ext uri="{FF2B5EF4-FFF2-40B4-BE49-F238E27FC236}">
                <a16:creationId xmlns:a16="http://schemas.microsoft.com/office/drawing/2014/main" id="{4984011E-D4BD-4408-B434-13D16BAA1B43}"/>
              </a:ext>
            </a:extLst>
          </p:cNvPr>
          <p:cNvPicPr>
            <a:picLocks noChangeAspect="1"/>
          </p:cNvPicPr>
          <p:nvPr/>
        </p:nvPicPr>
        <p:blipFill rotWithShape="1">
          <a:blip r:embed="rId2">
            <a:extLst>
              <a:ext uri="{28A0092B-C50C-407E-A947-70E740481C1C}">
                <a14:useLocalDpi xmlns:a14="http://schemas.microsoft.com/office/drawing/2010/main" val="0"/>
              </a:ext>
            </a:extLst>
          </a:blip>
          <a:srcRect l="5988"/>
          <a:stretch/>
        </p:blipFill>
        <p:spPr>
          <a:xfrm>
            <a:off x="633999" y="640080"/>
            <a:ext cx="6278529" cy="5588101"/>
          </a:xfrm>
          <a:prstGeom prst="rect">
            <a:avLst/>
          </a:prstGeom>
        </p:spPr>
      </p:pic>
      <p:sp>
        <p:nvSpPr>
          <p:cNvPr id="3" name="Content Placeholder 2">
            <a:extLst>
              <a:ext uri="{FF2B5EF4-FFF2-40B4-BE49-F238E27FC236}">
                <a16:creationId xmlns:a16="http://schemas.microsoft.com/office/drawing/2014/main" id="{9E05A454-BEAE-4E5B-9D06-528C0DE58F89}"/>
              </a:ext>
            </a:extLst>
          </p:cNvPr>
          <p:cNvSpPr>
            <a:spLocks noGrp="1"/>
          </p:cNvSpPr>
          <p:nvPr>
            <p:ph idx="1"/>
          </p:nvPr>
        </p:nvSpPr>
        <p:spPr>
          <a:xfrm>
            <a:off x="8173212" y="1503680"/>
            <a:ext cx="3401568" cy="4724501"/>
          </a:xfrm>
        </p:spPr>
        <p:txBody>
          <a:bodyPr>
            <a:normAutofit lnSpcReduction="10000"/>
          </a:bodyPr>
          <a:lstStyle/>
          <a:p>
            <a:endParaRPr lang="en-US" sz="1300" dirty="0"/>
          </a:p>
          <a:p>
            <a:pPr marL="0" indent="0">
              <a:buNone/>
            </a:pPr>
            <a:r>
              <a:rPr lang="en-US" sz="1800" b="0" i="0" dirty="0">
                <a:effectLst/>
                <a:latin typeface="akzidenz-grotesk"/>
              </a:rPr>
              <a:t>As a teacher, you get the chance to inspire young people and use your skills and talents to give something back to society.</a:t>
            </a:r>
          </a:p>
          <a:p>
            <a:pPr marL="0" indent="0">
              <a:buNone/>
            </a:pPr>
            <a:r>
              <a:rPr lang="en-US" sz="1800" dirty="0">
                <a:latin typeface="akzidenz-grotesk"/>
              </a:rPr>
              <a:t>You are pivotal in</a:t>
            </a:r>
            <a:r>
              <a:rPr lang="en-US" sz="1800" b="0" i="0" dirty="0">
                <a:effectLst/>
                <a:latin typeface="akzidenz-grotesk"/>
              </a:rPr>
              <a:t> making sure every pupil in your class has the same access to a good quality education and the opportunity to succeed.</a:t>
            </a:r>
          </a:p>
          <a:p>
            <a:pPr marL="0" indent="0">
              <a:buNone/>
            </a:pPr>
            <a:r>
              <a:rPr lang="en-US" sz="1800" dirty="0">
                <a:latin typeface="akzidenz-grotesk"/>
              </a:rPr>
              <a:t>It’s a</a:t>
            </a:r>
            <a:r>
              <a:rPr lang="en-US" sz="1800" b="0" i="0" dirty="0">
                <a:effectLst/>
                <a:latin typeface="akzidenz-grotesk"/>
              </a:rPr>
              <a:t> career that offers so many unique benefits and allows you to inspire and enthuse students about the subject(s) you love.</a:t>
            </a:r>
          </a:p>
          <a:p>
            <a:pPr marL="0" indent="0">
              <a:buNone/>
            </a:pPr>
            <a:r>
              <a:rPr lang="en-US" sz="1800" dirty="0">
                <a:latin typeface="akzidenz-grotesk"/>
              </a:rPr>
              <a:t>Teaching allows you to put your faith into action as you encourage young people to learn about religion, values and morals.</a:t>
            </a:r>
            <a:endParaRPr lang="en-GB" sz="1800" dirty="0"/>
          </a:p>
          <a:p>
            <a:endParaRPr lang="en-GB" sz="1300" dirty="0"/>
          </a:p>
        </p:txBody>
      </p:sp>
    </p:spTree>
    <p:extLst>
      <p:ext uri="{BB962C8B-B14F-4D97-AF65-F5344CB8AC3E}">
        <p14:creationId xmlns:p14="http://schemas.microsoft.com/office/powerpoint/2010/main" val="3778106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rgbClr val="58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27E189-8B8D-49C4-BB94-017FB27A6249}"/>
              </a:ext>
            </a:extLst>
          </p:cNvPr>
          <p:cNvSpPr>
            <a:spLocks noGrp="1"/>
          </p:cNvSpPr>
          <p:nvPr>
            <p:ph type="title"/>
          </p:nvPr>
        </p:nvSpPr>
        <p:spPr>
          <a:xfrm>
            <a:off x="8173212" y="499533"/>
            <a:ext cx="3401568" cy="1920240"/>
          </a:xfrm>
        </p:spPr>
        <p:txBody>
          <a:bodyPr anchor="b">
            <a:normAutofit/>
          </a:bodyPr>
          <a:lstStyle/>
          <a:p>
            <a:r>
              <a:rPr lang="en-US" sz="4000">
                <a:solidFill>
                  <a:srgbClr val="FFFFFF"/>
                </a:solidFill>
              </a:rPr>
              <a:t>Activity</a:t>
            </a:r>
            <a:endParaRPr lang="en-GB" sz="4000">
              <a:solidFill>
                <a:srgbClr val="FFFFFF"/>
              </a:solidFill>
            </a:endParaRPr>
          </a:p>
        </p:txBody>
      </p:sp>
      <p:pic>
        <p:nvPicPr>
          <p:cNvPr id="5" name="Picture 4" descr="A picture containing indoor, ceiling, furniture&#10;&#10;Description automatically generated">
            <a:extLst>
              <a:ext uri="{FF2B5EF4-FFF2-40B4-BE49-F238E27FC236}">
                <a16:creationId xmlns:a16="http://schemas.microsoft.com/office/drawing/2014/main" id="{FEE83030-F86D-4F60-A5D2-92EB2B24AA11}"/>
              </a:ext>
            </a:extLst>
          </p:cNvPr>
          <p:cNvPicPr>
            <a:picLocks noChangeAspect="1"/>
          </p:cNvPicPr>
          <p:nvPr/>
        </p:nvPicPr>
        <p:blipFill rotWithShape="1">
          <a:blip r:embed="rId2">
            <a:extLst>
              <a:ext uri="{28A0092B-C50C-407E-A947-70E740481C1C}">
                <a14:useLocalDpi xmlns:a14="http://schemas.microsoft.com/office/drawing/2010/main" val="0"/>
              </a:ext>
            </a:extLst>
          </a:blip>
          <a:srcRect t="15240" r="-2" b="19864"/>
          <a:stretch/>
        </p:blipFill>
        <p:spPr>
          <a:xfrm>
            <a:off x="20" y="10"/>
            <a:ext cx="7555971" cy="6857990"/>
          </a:xfrm>
          <a:prstGeom prst="rect">
            <a:avLst/>
          </a:prstGeom>
        </p:spPr>
      </p:pic>
      <p:sp>
        <p:nvSpPr>
          <p:cNvPr id="3" name="Content Placeholder 2">
            <a:extLst>
              <a:ext uri="{FF2B5EF4-FFF2-40B4-BE49-F238E27FC236}">
                <a16:creationId xmlns:a16="http://schemas.microsoft.com/office/drawing/2014/main" id="{DF17123B-E969-4D49-A18C-2E9D69B42555}"/>
              </a:ext>
            </a:extLst>
          </p:cNvPr>
          <p:cNvSpPr>
            <a:spLocks noGrp="1"/>
          </p:cNvSpPr>
          <p:nvPr>
            <p:ph idx="1"/>
          </p:nvPr>
        </p:nvSpPr>
        <p:spPr>
          <a:xfrm>
            <a:off x="8173212" y="2419773"/>
            <a:ext cx="3401568" cy="3358092"/>
          </a:xfrm>
        </p:spPr>
        <p:txBody>
          <a:bodyPr>
            <a:normAutofit/>
          </a:bodyPr>
          <a:lstStyle/>
          <a:p>
            <a:endParaRPr lang="en-US" sz="1800" dirty="0">
              <a:solidFill>
                <a:srgbClr val="FFFFFF"/>
              </a:solidFill>
            </a:endParaRPr>
          </a:p>
          <a:p>
            <a:r>
              <a:rPr lang="en-GB" dirty="0">
                <a:solidFill>
                  <a:srgbClr val="FFFFFF"/>
                </a:solidFill>
              </a:rPr>
              <a:t>Using the placemat your group has been given indicate what makes a Catholic school distinctive.</a:t>
            </a:r>
          </a:p>
          <a:p>
            <a:r>
              <a:rPr lang="en-GB" dirty="0">
                <a:solidFill>
                  <a:srgbClr val="FFFFFF"/>
                </a:solidFill>
              </a:rPr>
              <a:t>Have a class discussion based on your answers.</a:t>
            </a:r>
          </a:p>
          <a:p>
            <a:endParaRPr lang="en-GB" dirty="0">
              <a:solidFill>
                <a:srgbClr val="FFFFFF"/>
              </a:solidFill>
            </a:endParaRPr>
          </a:p>
          <a:p>
            <a:endParaRPr lang="en-GB" dirty="0">
              <a:solidFill>
                <a:srgbClr val="FFFFFF"/>
              </a:solidFill>
            </a:endParaRPr>
          </a:p>
        </p:txBody>
      </p:sp>
    </p:spTree>
    <p:extLst>
      <p:ext uri="{BB962C8B-B14F-4D97-AF65-F5344CB8AC3E}">
        <p14:creationId xmlns:p14="http://schemas.microsoft.com/office/powerpoint/2010/main" val="393656170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9F48A-AA76-4349-A08A-987DFA2BF6F3}"/>
              </a:ext>
            </a:extLst>
          </p:cNvPr>
          <p:cNvSpPr>
            <a:spLocks noGrp="1"/>
          </p:cNvSpPr>
          <p:nvPr>
            <p:ph type="title"/>
          </p:nvPr>
        </p:nvSpPr>
        <p:spPr>
          <a:xfrm>
            <a:off x="657225" y="499533"/>
            <a:ext cx="7115176" cy="1658198"/>
          </a:xfrm>
        </p:spPr>
        <p:txBody>
          <a:bodyPr>
            <a:normAutofit/>
          </a:bodyPr>
          <a:lstStyle/>
          <a:p>
            <a:r>
              <a:rPr lang="en-US"/>
              <a:t>Teaching in a Catholic School</a:t>
            </a:r>
            <a:endParaRPr lang="en-GB"/>
          </a:p>
        </p:txBody>
      </p:sp>
      <p:sp>
        <p:nvSpPr>
          <p:cNvPr id="3" name="Content Placeholder 2">
            <a:extLst>
              <a:ext uri="{FF2B5EF4-FFF2-40B4-BE49-F238E27FC236}">
                <a16:creationId xmlns:a16="http://schemas.microsoft.com/office/drawing/2014/main" id="{CB8A8E09-588C-4A18-ABB6-37C072476150}"/>
              </a:ext>
            </a:extLst>
          </p:cNvPr>
          <p:cNvSpPr>
            <a:spLocks noGrp="1"/>
          </p:cNvSpPr>
          <p:nvPr>
            <p:ph idx="1"/>
          </p:nvPr>
        </p:nvSpPr>
        <p:spPr>
          <a:xfrm>
            <a:off x="676656" y="2011680"/>
            <a:ext cx="6877083" cy="3766185"/>
          </a:xfrm>
        </p:spPr>
        <p:txBody>
          <a:bodyPr>
            <a:normAutofit/>
          </a:bodyPr>
          <a:lstStyle/>
          <a:p>
            <a:endParaRPr lang="en-US" sz="2200" dirty="0"/>
          </a:p>
          <a:p>
            <a:r>
              <a:rPr lang="en-GB" sz="2200" dirty="0"/>
              <a:t>You have identified the things which are distinct in a Catholic school.  This knowledge and understanding can help you if want to be a teacher in a Catholic school in the future.</a:t>
            </a:r>
          </a:p>
          <a:p>
            <a:endParaRPr lang="en-GB" sz="2200" dirty="0"/>
          </a:p>
          <a:p>
            <a:r>
              <a:rPr lang="en-GB" sz="2200" dirty="0"/>
              <a:t>In third year, you considered that teaching can be regarded as vocation.</a:t>
            </a:r>
          </a:p>
          <a:p>
            <a:r>
              <a:rPr lang="en-GB" sz="2200" b="1" i="1" dirty="0"/>
              <a:t>Remember - </a:t>
            </a:r>
            <a:r>
              <a:rPr lang="en-US" sz="2200" dirty="0"/>
              <a:t>Vocation</a:t>
            </a:r>
            <a:r>
              <a:rPr lang="en-US" sz="2200" b="1" dirty="0"/>
              <a:t> </a:t>
            </a:r>
            <a:r>
              <a:rPr lang="en-US" sz="2200" dirty="0">
                <a:latin typeface="+mj-lt"/>
              </a:rPr>
              <a:t>means </a:t>
            </a:r>
            <a:r>
              <a:rPr lang="en-US" sz="2200" b="0" i="0" dirty="0">
                <a:effectLst/>
                <a:latin typeface="+mj-lt"/>
              </a:rPr>
              <a:t>an occupation to which a person is especially drawn to or for which they are suited.</a:t>
            </a:r>
            <a:endParaRPr lang="en-US" sz="2200" b="1" dirty="0">
              <a:latin typeface="+mj-lt"/>
            </a:endParaRPr>
          </a:p>
          <a:p>
            <a:endParaRPr lang="en-GB" sz="2200" b="1" i="1" dirty="0"/>
          </a:p>
        </p:txBody>
      </p:sp>
      <p:pic>
        <p:nvPicPr>
          <p:cNvPr id="6" name="Picture 5" descr="Text&#10;&#10;Description automatically generated">
            <a:extLst>
              <a:ext uri="{FF2B5EF4-FFF2-40B4-BE49-F238E27FC236}">
                <a16:creationId xmlns:a16="http://schemas.microsoft.com/office/drawing/2014/main" id="{6677A47F-76EB-41EB-901B-70649E1DC9D8}"/>
              </a:ext>
            </a:extLst>
          </p:cNvPr>
          <p:cNvPicPr>
            <a:picLocks noChangeAspect="1"/>
          </p:cNvPicPr>
          <p:nvPr/>
        </p:nvPicPr>
        <p:blipFill rotWithShape="1">
          <a:blip r:embed="rId2">
            <a:extLst>
              <a:ext uri="{28A0092B-C50C-407E-A947-70E740481C1C}">
                <a14:useLocalDpi xmlns:a14="http://schemas.microsoft.com/office/drawing/2010/main" val="0"/>
              </a:ext>
            </a:extLst>
          </a:blip>
          <a:srcRect l="14462" r="6338"/>
          <a:stretch/>
        </p:blipFill>
        <p:spPr>
          <a:xfrm>
            <a:off x="8114537" y="10"/>
            <a:ext cx="4077463" cy="6864408"/>
          </a:xfrm>
          <a:prstGeom prst="rect">
            <a:avLst/>
          </a:prstGeom>
        </p:spPr>
      </p:pic>
    </p:spTree>
    <p:extLst>
      <p:ext uri="{BB962C8B-B14F-4D97-AF65-F5344CB8AC3E}">
        <p14:creationId xmlns:p14="http://schemas.microsoft.com/office/powerpoint/2010/main" val="1600123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0196-8A61-4E11-A600-0A4A5F49EC86}"/>
              </a:ext>
            </a:extLst>
          </p:cNvPr>
          <p:cNvSpPr>
            <a:spLocks noGrp="1"/>
          </p:cNvSpPr>
          <p:nvPr>
            <p:ph type="title"/>
          </p:nvPr>
        </p:nvSpPr>
        <p:spPr>
          <a:xfrm>
            <a:off x="4683125" y="499533"/>
            <a:ext cx="6562726" cy="1658198"/>
          </a:xfrm>
        </p:spPr>
        <p:txBody>
          <a:bodyPr vert="horz" lIns="91440" tIns="45720" rIns="91440" bIns="45720" rtlCol="0" anchor="ctr">
            <a:normAutofit/>
          </a:bodyPr>
          <a:lstStyle/>
          <a:p>
            <a:r>
              <a:rPr lang="en-US">
                <a:solidFill>
                  <a:srgbClr val="5A6771"/>
                </a:solidFill>
              </a:rPr>
              <a:t>Vocation</a:t>
            </a:r>
            <a:br>
              <a:rPr lang="en-US">
                <a:solidFill>
                  <a:srgbClr val="5A6771"/>
                </a:solidFill>
              </a:rPr>
            </a:br>
            <a:endParaRPr lang="en-US">
              <a:solidFill>
                <a:srgbClr val="5A6771"/>
              </a:solidFill>
            </a:endParaRPr>
          </a:p>
        </p:txBody>
      </p:sp>
      <p:pic>
        <p:nvPicPr>
          <p:cNvPr id="9" name="Picture 8" descr="A hand holding a sign&#10;&#10;Description automatically generated with low confidence">
            <a:extLst>
              <a:ext uri="{FF2B5EF4-FFF2-40B4-BE49-F238E27FC236}">
                <a16:creationId xmlns:a16="http://schemas.microsoft.com/office/drawing/2014/main" id="{BCCF226E-19A2-472A-BEB2-1C2EE8770695}"/>
              </a:ext>
            </a:extLst>
          </p:cNvPr>
          <p:cNvPicPr>
            <a:picLocks noChangeAspect="1"/>
          </p:cNvPicPr>
          <p:nvPr/>
        </p:nvPicPr>
        <p:blipFill rotWithShape="1">
          <a:blip r:embed="rId2">
            <a:extLst>
              <a:ext uri="{28A0092B-C50C-407E-A947-70E740481C1C}">
                <a14:useLocalDpi xmlns:a14="http://schemas.microsoft.com/office/drawing/2010/main" val="0"/>
              </a:ext>
            </a:extLst>
          </a:blip>
          <a:srcRect t="15027" r="2" b="16093"/>
          <a:stretch/>
        </p:blipFill>
        <p:spPr>
          <a:xfrm>
            <a:off x="-10287" y="10"/>
            <a:ext cx="4234270" cy="2176262"/>
          </a:xfrm>
          <a:prstGeom prst="rect">
            <a:avLst/>
          </a:prstGeom>
        </p:spPr>
      </p:pic>
      <p:pic>
        <p:nvPicPr>
          <p:cNvPr id="5" name="Picture 4" descr="Logo&#10;&#10;Description automatically generated">
            <a:extLst>
              <a:ext uri="{FF2B5EF4-FFF2-40B4-BE49-F238E27FC236}">
                <a16:creationId xmlns:a16="http://schemas.microsoft.com/office/drawing/2014/main" id="{1DB2F5C5-DB80-4757-9CC0-607B2CFEF54B}"/>
              </a:ext>
            </a:extLst>
          </p:cNvPr>
          <p:cNvPicPr>
            <a:picLocks noChangeAspect="1"/>
          </p:cNvPicPr>
          <p:nvPr/>
        </p:nvPicPr>
        <p:blipFill rotWithShape="1">
          <a:blip r:embed="rId3">
            <a:extLst>
              <a:ext uri="{28A0092B-C50C-407E-A947-70E740481C1C}">
                <a14:useLocalDpi xmlns:a14="http://schemas.microsoft.com/office/drawing/2010/main" val="0"/>
              </a:ext>
            </a:extLst>
          </a:blip>
          <a:srcRect l="10881" r="5373" b="3"/>
          <a:stretch/>
        </p:blipFill>
        <p:spPr>
          <a:xfrm>
            <a:off x="-10286" y="2286000"/>
            <a:ext cx="2036701" cy="2286000"/>
          </a:xfrm>
          <a:prstGeom prst="rect">
            <a:avLst/>
          </a:prstGeom>
        </p:spPr>
      </p:pic>
      <p:pic>
        <p:nvPicPr>
          <p:cNvPr id="7" name="Picture 6" descr="Shape, arrow&#10;&#10;Description automatically generated">
            <a:extLst>
              <a:ext uri="{FF2B5EF4-FFF2-40B4-BE49-F238E27FC236}">
                <a16:creationId xmlns:a16="http://schemas.microsoft.com/office/drawing/2014/main" id="{A3AAE4E7-2CFF-4A19-B5CE-CA3B687F703C}"/>
              </a:ext>
            </a:extLst>
          </p:cNvPr>
          <p:cNvPicPr>
            <a:picLocks noChangeAspect="1"/>
          </p:cNvPicPr>
          <p:nvPr/>
        </p:nvPicPr>
        <p:blipFill rotWithShape="1">
          <a:blip r:embed="rId4">
            <a:extLst>
              <a:ext uri="{28A0092B-C50C-407E-A947-70E740481C1C}">
                <a14:useLocalDpi xmlns:a14="http://schemas.microsoft.com/office/drawing/2010/main" val="0"/>
              </a:ext>
            </a:extLst>
          </a:blip>
          <a:srcRect l="4028" r="6053"/>
          <a:stretch/>
        </p:blipFill>
        <p:spPr>
          <a:xfrm>
            <a:off x="2168435" y="2286001"/>
            <a:ext cx="2055548" cy="2286000"/>
          </a:xfrm>
          <a:prstGeom prst="rect">
            <a:avLst/>
          </a:prstGeom>
        </p:spPr>
      </p:pic>
      <p:pic>
        <p:nvPicPr>
          <p:cNvPr id="11" name="Picture 10">
            <a:extLst>
              <a:ext uri="{FF2B5EF4-FFF2-40B4-BE49-F238E27FC236}">
                <a16:creationId xmlns:a16="http://schemas.microsoft.com/office/drawing/2014/main" id="{317CFDC9-8F21-4476-A931-F8FDAB0619F0}"/>
              </a:ext>
            </a:extLst>
          </p:cNvPr>
          <p:cNvPicPr>
            <a:picLocks noChangeAspect="1"/>
          </p:cNvPicPr>
          <p:nvPr/>
        </p:nvPicPr>
        <p:blipFill rotWithShape="1">
          <a:blip r:embed="rId5">
            <a:extLst>
              <a:ext uri="{28A0092B-C50C-407E-A947-70E740481C1C}">
                <a14:useLocalDpi xmlns:a14="http://schemas.microsoft.com/office/drawing/2010/main" val="0"/>
              </a:ext>
            </a:extLst>
          </a:blip>
          <a:srcRect l="2717" r="-2" b="-2"/>
          <a:stretch/>
        </p:blipFill>
        <p:spPr>
          <a:xfrm>
            <a:off x="-10288" y="4681728"/>
            <a:ext cx="4234270" cy="2176272"/>
          </a:xfrm>
          <a:prstGeom prst="rect">
            <a:avLst/>
          </a:prstGeom>
        </p:spPr>
      </p:pic>
      <p:sp>
        <p:nvSpPr>
          <p:cNvPr id="3" name="TextBox 2">
            <a:extLst>
              <a:ext uri="{FF2B5EF4-FFF2-40B4-BE49-F238E27FC236}">
                <a16:creationId xmlns:a16="http://schemas.microsoft.com/office/drawing/2014/main" id="{26BA6545-B178-4AC9-8640-E13F769921CB}"/>
              </a:ext>
            </a:extLst>
          </p:cNvPr>
          <p:cNvSpPr txBox="1"/>
          <p:nvPr/>
        </p:nvSpPr>
        <p:spPr>
          <a:xfrm>
            <a:off x="4702557" y="2011680"/>
            <a:ext cx="6428994" cy="3766185"/>
          </a:xfrm>
          <a:prstGeom prst="rect">
            <a:avLst/>
          </a:prstGeom>
        </p:spPr>
        <p:txBody>
          <a:bodyPr vert="horz" lIns="91440" tIns="45720" rIns="91440" bIns="45720" rtlCol="0">
            <a:normAutofit/>
          </a:bodyPr>
          <a:lstStyle/>
          <a:p>
            <a:pPr defTabSz="914400">
              <a:lnSpc>
                <a:spcPct val="85000"/>
              </a:lnSpc>
              <a:spcAft>
                <a:spcPts val="600"/>
              </a:spcAft>
            </a:pPr>
            <a:r>
              <a:rPr lang="en-US" sz="2800" dirty="0">
                <a:solidFill>
                  <a:schemeClr val="tx1">
                    <a:lumMod val="85000"/>
                    <a:lumOff val="15000"/>
                  </a:schemeClr>
                </a:solidFill>
              </a:rPr>
              <a:t>As a teacher in a Catholic school, you want to commit to supporting the ethos and mission of the school and helping the young people in their journey of faith.</a:t>
            </a:r>
          </a:p>
          <a:p>
            <a:pPr defTabSz="914400">
              <a:lnSpc>
                <a:spcPct val="85000"/>
              </a:lnSpc>
              <a:spcAft>
                <a:spcPts val="600"/>
              </a:spcAft>
              <a:buFont typeface="Arial" pitchFamily="34" charset="0"/>
              <a:buChar char=" "/>
            </a:pPr>
            <a:endParaRPr lang="en-US" sz="2800" dirty="0">
              <a:solidFill>
                <a:schemeClr val="tx1">
                  <a:lumMod val="85000"/>
                  <a:lumOff val="15000"/>
                </a:schemeClr>
              </a:solidFill>
            </a:endParaRPr>
          </a:p>
          <a:p>
            <a:pPr defTabSz="914400">
              <a:lnSpc>
                <a:spcPct val="85000"/>
              </a:lnSpc>
              <a:spcAft>
                <a:spcPts val="600"/>
              </a:spcAft>
            </a:pPr>
            <a:endParaRPr lang="en-US" sz="2800" dirty="0">
              <a:solidFill>
                <a:schemeClr val="tx1">
                  <a:lumMod val="85000"/>
                  <a:lumOff val="15000"/>
                </a:schemeClr>
              </a:solidFill>
            </a:endParaRPr>
          </a:p>
          <a:p>
            <a:pPr defTabSz="914400">
              <a:lnSpc>
                <a:spcPct val="85000"/>
              </a:lnSpc>
              <a:spcAft>
                <a:spcPts val="600"/>
              </a:spcAft>
            </a:pPr>
            <a:r>
              <a:rPr lang="en-US" sz="2800" i="1" dirty="0">
                <a:solidFill>
                  <a:schemeClr val="tx1">
                    <a:lumMod val="85000"/>
                    <a:lumOff val="15000"/>
                  </a:schemeClr>
                </a:solidFill>
              </a:rPr>
              <a:t>Discuss with your shoulder partner what that might involve – think back to your answers in the placemat activity.</a:t>
            </a:r>
          </a:p>
        </p:txBody>
      </p:sp>
    </p:spTree>
    <p:extLst>
      <p:ext uri="{BB962C8B-B14F-4D97-AF65-F5344CB8AC3E}">
        <p14:creationId xmlns:p14="http://schemas.microsoft.com/office/powerpoint/2010/main" val="2783260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6677-E856-413B-A3CA-8C943930AD5C}"/>
              </a:ext>
            </a:extLst>
          </p:cNvPr>
          <p:cNvSpPr>
            <a:spLocks noGrp="1"/>
          </p:cNvSpPr>
          <p:nvPr>
            <p:ph type="title"/>
          </p:nvPr>
        </p:nvSpPr>
        <p:spPr/>
        <p:txBody>
          <a:bodyPr>
            <a:normAutofit/>
          </a:bodyPr>
          <a:lstStyle/>
          <a:p>
            <a:r>
              <a:rPr lang="en-US" sz="3200" dirty="0"/>
              <a:t>What does this involve in the primary and secondary sectors? </a:t>
            </a:r>
            <a:br>
              <a:rPr lang="en-US" sz="3200" dirty="0"/>
            </a:br>
            <a:r>
              <a:rPr lang="en-US" sz="3200" dirty="0"/>
              <a:t>Some answers have been provided for you.</a:t>
            </a:r>
            <a:endParaRPr lang="en-GB" sz="3200" dirty="0"/>
          </a:p>
        </p:txBody>
      </p:sp>
      <p:sp>
        <p:nvSpPr>
          <p:cNvPr id="3" name="Text Placeholder 2">
            <a:extLst>
              <a:ext uri="{FF2B5EF4-FFF2-40B4-BE49-F238E27FC236}">
                <a16:creationId xmlns:a16="http://schemas.microsoft.com/office/drawing/2014/main" id="{07BC624E-477E-4584-BC30-4AF8D48E395A}"/>
              </a:ext>
            </a:extLst>
          </p:cNvPr>
          <p:cNvSpPr>
            <a:spLocks noGrp="1"/>
          </p:cNvSpPr>
          <p:nvPr>
            <p:ph type="body" idx="1"/>
          </p:nvPr>
        </p:nvSpPr>
        <p:spPr/>
        <p:txBody>
          <a:bodyPr/>
          <a:lstStyle/>
          <a:p>
            <a:r>
              <a:rPr lang="en-US" b="1" dirty="0">
                <a:solidFill>
                  <a:srgbClr val="002060"/>
                </a:solidFill>
              </a:rPr>
              <a:t>The primary school</a:t>
            </a:r>
            <a:endParaRPr lang="en-GB" b="1" dirty="0">
              <a:solidFill>
                <a:srgbClr val="002060"/>
              </a:solidFill>
            </a:endParaRPr>
          </a:p>
        </p:txBody>
      </p:sp>
      <p:sp>
        <p:nvSpPr>
          <p:cNvPr id="4" name="Content Placeholder 3">
            <a:extLst>
              <a:ext uri="{FF2B5EF4-FFF2-40B4-BE49-F238E27FC236}">
                <a16:creationId xmlns:a16="http://schemas.microsoft.com/office/drawing/2014/main" id="{C9AA74A9-79EC-46FA-B24F-54CDEEA43979}"/>
              </a:ext>
            </a:extLst>
          </p:cNvPr>
          <p:cNvSpPr>
            <a:spLocks noGrp="1"/>
          </p:cNvSpPr>
          <p:nvPr>
            <p:ph sz="half" idx="2"/>
          </p:nvPr>
        </p:nvSpPr>
        <p:spPr/>
        <p:txBody>
          <a:bodyPr>
            <a:normAutofit fontScale="85000" lnSpcReduction="20000"/>
          </a:bodyPr>
          <a:lstStyle/>
          <a:p>
            <a:pPr marL="457200" indent="-457200">
              <a:buFont typeface="+mj-lt"/>
              <a:buAutoNum type="arabicPeriod"/>
            </a:pPr>
            <a:endParaRPr lang="en-GB" dirty="0"/>
          </a:p>
          <a:p>
            <a:pPr marL="457200" indent="-457200">
              <a:buFont typeface="+mj-lt"/>
              <a:buAutoNum type="arabicPeriod"/>
            </a:pPr>
            <a:r>
              <a:rPr lang="en-GB" dirty="0"/>
              <a:t>Sacramental preparation</a:t>
            </a:r>
          </a:p>
          <a:p>
            <a:pPr marL="457200" indent="-457200">
              <a:buFont typeface="+mj-lt"/>
              <a:buAutoNum type="arabicPeriod"/>
            </a:pPr>
            <a:r>
              <a:rPr lang="en-GB" dirty="0"/>
              <a:t>Daily prayer</a:t>
            </a:r>
          </a:p>
          <a:p>
            <a:pPr marL="0" indent="0">
              <a:buNone/>
            </a:pPr>
            <a:r>
              <a:rPr lang="en-GB" dirty="0"/>
              <a:t>3.</a:t>
            </a:r>
          </a:p>
          <a:p>
            <a:pPr marL="0" indent="0">
              <a:buNone/>
            </a:pPr>
            <a:r>
              <a:rPr lang="en-GB" dirty="0"/>
              <a:t>4.</a:t>
            </a:r>
          </a:p>
          <a:p>
            <a:pPr marL="0" indent="0">
              <a:buNone/>
            </a:pPr>
            <a:r>
              <a:rPr lang="en-GB" dirty="0"/>
              <a:t>5.</a:t>
            </a:r>
          </a:p>
          <a:p>
            <a:pPr marL="0" indent="0">
              <a:buNone/>
            </a:pPr>
            <a:endParaRPr lang="en-GB" dirty="0"/>
          </a:p>
          <a:p>
            <a:pPr marL="0" indent="0">
              <a:buNone/>
            </a:pPr>
            <a:r>
              <a:rPr lang="en-US" b="0" i="1" dirty="0">
                <a:solidFill>
                  <a:srgbClr val="0070C0"/>
                </a:solidFill>
                <a:effectLst/>
                <a:latin typeface="Calibri" panose="020F0502020204030204" pitchFamily="34" charset="0"/>
              </a:rPr>
              <a:t>Think of, at least, another three answers for each sector.</a:t>
            </a:r>
            <a:endParaRPr lang="en-GB" dirty="0">
              <a:solidFill>
                <a:srgbClr val="0070C0"/>
              </a:solidFill>
            </a:endParaRPr>
          </a:p>
        </p:txBody>
      </p:sp>
      <p:sp>
        <p:nvSpPr>
          <p:cNvPr id="5" name="Text Placeholder 4">
            <a:extLst>
              <a:ext uri="{FF2B5EF4-FFF2-40B4-BE49-F238E27FC236}">
                <a16:creationId xmlns:a16="http://schemas.microsoft.com/office/drawing/2014/main" id="{F5FBDF4D-01DA-4729-B051-19D12904BE35}"/>
              </a:ext>
            </a:extLst>
          </p:cNvPr>
          <p:cNvSpPr>
            <a:spLocks noGrp="1"/>
          </p:cNvSpPr>
          <p:nvPr>
            <p:ph type="body" sz="quarter" idx="3"/>
          </p:nvPr>
        </p:nvSpPr>
        <p:spPr/>
        <p:txBody>
          <a:bodyPr/>
          <a:lstStyle/>
          <a:p>
            <a:r>
              <a:rPr lang="en-US" b="1" dirty="0">
                <a:solidFill>
                  <a:srgbClr val="002060"/>
                </a:solidFill>
              </a:rPr>
              <a:t>The secondary school</a:t>
            </a:r>
            <a:endParaRPr lang="en-GB" b="1" dirty="0">
              <a:solidFill>
                <a:srgbClr val="002060"/>
              </a:solidFill>
            </a:endParaRPr>
          </a:p>
        </p:txBody>
      </p:sp>
      <p:sp>
        <p:nvSpPr>
          <p:cNvPr id="6" name="Content Placeholder 5">
            <a:extLst>
              <a:ext uri="{FF2B5EF4-FFF2-40B4-BE49-F238E27FC236}">
                <a16:creationId xmlns:a16="http://schemas.microsoft.com/office/drawing/2014/main" id="{32B2EDD3-C877-4F35-85D8-FC20E089139D}"/>
              </a:ext>
            </a:extLst>
          </p:cNvPr>
          <p:cNvSpPr>
            <a:spLocks noGrp="1"/>
          </p:cNvSpPr>
          <p:nvPr>
            <p:ph sz="quarter" idx="4"/>
          </p:nvPr>
        </p:nvSpPr>
        <p:spPr/>
        <p:txBody>
          <a:bodyPr>
            <a:normAutofit fontScale="85000" lnSpcReduction="20000"/>
          </a:bodyPr>
          <a:lstStyle/>
          <a:p>
            <a:pPr marL="457200" indent="-457200">
              <a:buFont typeface="+mj-lt"/>
              <a:buAutoNum type="arabicPeriod"/>
            </a:pPr>
            <a:endParaRPr lang="en-US" dirty="0"/>
          </a:p>
          <a:p>
            <a:pPr marL="457200" indent="-457200">
              <a:buFont typeface="+mj-lt"/>
              <a:buAutoNum type="arabicPeriod"/>
            </a:pPr>
            <a:r>
              <a:rPr lang="en-US" dirty="0"/>
              <a:t>Teaching RE lessons</a:t>
            </a:r>
          </a:p>
          <a:p>
            <a:pPr marL="457200" indent="-457200">
              <a:buFont typeface="+mj-lt"/>
              <a:buAutoNum type="arabicPeriod"/>
            </a:pPr>
            <a:r>
              <a:rPr lang="en-US" dirty="0"/>
              <a:t>Leading morning prayer</a:t>
            </a:r>
          </a:p>
          <a:p>
            <a:pPr marL="457200" indent="-457200">
              <a:buFont typeface="+mj-lt"/>
              <a:buAutoNum type="arabicPeriod"/>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412122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600D0-48B3-4DB4-B10A-A6CF10EA3452}"/>
              </a:ext>
            </a:extLst>
          </p:cNvPr>
          <p:cNvSpPr>
            <a:spLocks noGrp="1"/>
          </p:cNvSpPr>
          <p:nvPr>
            <p:ph type="title"/>
          </p:nvPr>
        </p:nvSpPr>
        <p:spPr/>
        <p:txBody>
          <a:bodyPr>
            <a:normAutofit/>
          </a:bodyPr>
          <a:lstStyle/>
          <a:p>
            <a:r>
              <a:rPr lang="en-US" sz="4400" dirty="0"/>
              <a:t>Watch this clip about teaching in a Catholic school.</a:t>
            </a:r>
            <a:endParaRPr lang="en-GB" sz="4400" dirty="0"/>
          </a:p>
        </p:txBody>
      </p:sp>
      <p:pic>
        <p:nvPicPr>
          <p:cNvPr id="4" name="Online Media 3" title="Teaching as a Vocation">
            <a:hlinkClick r:id="" action="ppaction://media"/>
            <a:extLst>
              <a:ext uri="{FF2B5EF4-FFF2-40B4-BE49-F238E27FC236}">
                <a16:creationId xmlns:a16="http://schemas.microsoft.com/office/drawing/2014/main" id="{5AD953B7-6B9F-4C0B-84F2-BA0A8E75CB58}"/>
              </a:ext>
            </a:extLst>
          </p:cNvPr>
          <p:cNvPicPr>
            <a:picLocks noGrp="1" noRot="1" noChangeAspect="1"/>
          </p:cNvPicPr>
          <p:nvPr>
            <p:ph idx="1"/>
            <a:videoFile r:link="rId1"/>
          </p:nvPr>
        </p:nvPicPr>
        <p:blipFill>
          <a:blip r:embed="rId3"/>
          <a:stretch>
            <a:fillRect/>
          </a:stretch>
        </p:blipFill>
        <p:spPr>
          <a:xfrm>
            <a:off x="2719388" y="2011363"/>
            <a:ext cx="6667500" cy="3767137"/>
          </a:xfrm>
          <a:prstGeom prst="rect">
            <a:avLst/>
          </a:prstGeom>
        </p:spPr>
      </p:pic>
    </p:spTree>
    <p:extLst>
      <p:ext uri="{BB962C8B-B14F-4D97-AF65-F5344CB8AC3E}">
        <p14:creationId xmlns:p14="http://schemas.microsoft.com/office/powerpoint/2010/main" val="420212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521A7-74D3-4A5C-BECB-C7A309396B39}"/>
              </a:ext>
            </a:extLst>
          </p:cNvPr>
          <p:cNvSpPr>
            <a:spLocks noGrp="1"/>
          </p:cNvSpPr>
          <p:nvPr>
            <p:ph type="title"/>
          </p:nvPr>
        </p:nvSpPr>
        <p:spPr>
          <a:xfrm>
            <a:off x="571499" y="353482"/>
            <a:ext cx="10772775" cy="1658198"/>
          </a:xfrm>
        </p:spPr>
        <p:txBody>
          <a:bodyPr>
            <a:normAutofit/>
          </a:bodyPr>
          <a:lstStyle/>
          <a:p>
            <a:r>
              <a:rPr lang="en-US" sz="4400" i="1" dirty="0">
                <a:solidFill>
                  <a:srgbClr val="3B3E5E"/>
                </a:solidFill>
              </a:rPr>
              <a:t>The Charter for Catholic Schools</a:t>
            </a:r>
            <a:endParaRPr lang="en-GB" sz="4400" i="1" dirty="0">
              <a:solidFill>
                <a:srgbClr val="3B3E5E"/>
              </a:solidFill>
            </a:endParaRPr>
          </a:p>
        </p:txBody>
      </p:sp>
      <p:sp>
        <p:nvSpPr>
          <p:cNvPr id="13" name="Content Placeholder 12">
            <a:extLst>
              <a:ext uri="{FF2B5EF4-FFF2-40B4-BE49-F238E27FC236}">
                <a16:creationId xmlns:a16="http://schemas.microsoft.com/office/drawing/2014/main" id="{450D3CB8-0E8D-40E4-8F96-017474AC5A84}"/>
              </a:ext>
            </a:extLst>
          </p:cNvPr>
          <p:cNvSpPr>
            <a:spLocks noGrp="1"/>
          </p:cNvSpPr>
          <p:nvPr>
            <p:ph idx="1"/>
          </p:nvPr>
        </p:nvSpPr>
        <p:spPr>
          <a:xfrm>
            <a:off x="676656" y="2011680"/>
            <a:ext cx="6875611" cy="3766185"/>
          </a:xfrm>
        </p:spPr>
        <p:txBody>
          <a:bodyPr>
            <a:normAutofit/>
          </a:bodyPr>
          <a:lstStyle/>
          <a:p>
            <a:r>
              <a:rPr lang="en-US" sz="2200" dirty="0"/>
              <a:t>Schools in Scotland are guided by the Charter for Catholic Schools.</a:t>
            </a:r>
          </a:p>
          <a:p>
            <a:endParaRPr lang="en-US" sz="2200" dirty="0"/>
          </a:p>
          <a:p>
            <a:r>
              <a:rPr lang="en-US" sz="2200" b="1" i="1" dirty="0"/>
              <a:t>Ask your teacher for a copy.</a:t>
            </a:r>
          </a:p>
          <a:p>
            <a:endParaRPr lang="en-US" sz="2200" dirty="0"/>
          </a:p>
          <a:p>
            <a:r>
              <a:rPr lang="en-US" sz="2200" dirty="0"/>
              <a:t>The mission of the Catholic school is to develop as a community of faith and learning, providing the highest quality of education, and offering formation through the promotion of Gospel values, through celebration and worship, and through service to the common good. </a:t>
            </a:r>
          </a:p>
        </p:txBody>
      </p:sp>
      <p:graphicFrame>
        <p:nvGraphicFramePr>
          <p:cNvPr id="5" name="Object 4">
            <a:extLst>
              <a:ext uri="{FF2B5EF4-FFF2-40B4-BE49-F238E27FC236}">
                <a16:creationId xmlns:a16="http://schemas.microsoft.com/office/drawing/2014/main" id="{3C96B150-242E-4B77-AE28-48DCF0D062FE}"/>
              </a:ext>
            </a:extLst>
          </p:cNvPr>
          <p:cNvGraphicFramePr>
            <a:graphicFrameLocks noChangeAspect="1"/>
          </p:cNvGraphicFramePr>
          <p:nvPr>
            <p:extLst>
              <p:ext uri="{D42A27DB-BD31-4B8C-83A1-F6EECF244321}">
                <p14:modId xmlns:p14="http://schemas.microsoft.com/office/powerpoint/2010/main" val="2918848420"/>
              </p:ext>
            </p:extLst>
          </p:nvPr>
        </p:nvGraphicFramePr>
        <p:xfrm>
          <a:off x="7842251" y="755650"/>
          <a:ext cx="3778250" cy="5346700"/>
        </p:xfrm>
        <a:graphic>
          <a:graphicData uri="http://schemas.openxmlformats.org/presentationml/2006/ole">
            <mc:AlternateContent xmlns:mc="http://schemas.openxmlformats.org/markup-compatibility/2006">
              <mc:Choice xmlns:v="urn:schemas-microsoft-com:vml" Requires="v">
                <p:oleObj name="Acrobat Document" r:id="rId2" imgW="3777942" imgH="5346465" progId="AcroExch.Document.DC">
                  <p:embed/>
                </p:oleObj>
              </mc:Choice>
              <mc:Fallback>
                <p:oleObj name="Acrobat Document" r:id="rId2" imgW="3777942" imgH="5346465" progId="AcroExch.Document.DC">
                  <p:embed/>
                  <p:pic>
                    <p:nvPicPr>
                      <p:cNvPr id="5" name="Object 4">
                        <a:extLst>
                          <a:ext uri="{FF2B5EF4-FFF2-40B4-BE49-F238E27FC236}">
                            <a16:creationId xmlns:a16="http://schemas.microsoft.com/office/drawing/2014/main" id="{3C96B150-242E-4B77-AE28-48DCF0D062FE}"/>
                          </a:ext>
                        </a:extLst>
                      </p:cNvPr>
                      <p:cNvPicPr/>
                      <p:nvPr/>
                    </p:nvPicPr>
                    <p:blipFill>
                      <a:blip r:embed="rId3"/>
                      <a:stretch>
                        <a:fillRect/>
                      </a:stretch>
                    </p:blipFill>
                    <p:spPr>
                      <a:xfrm>
                        <a:off x="7842251" y="755650"/>
                        <a:ext cx="3778250" cy="5346700"/>
                      </a:xfrm>
                      <a:prstGeom prst="rect">
                        <a:avLst/>
                      </a:prstGeom>
                    </p:spPr>
                  </p:pic>
                </p:oleObj>
              </mc:Fallback>
            </mc:AlternateContent>
          </a:graphicData>
        </a:graphic>
      </p:graphicFrame>
    </p:spTree>
    <p:extLst>
      <p:ext uri="{BB962C8B-B14F-4D97-AF65-F5344CB8AC3E}">
        <p14:creationId xmlns:p14="http://schemas.microsoft.com/office/powerpoint/2010/main" val="2762256539"/>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Metropolitan</Template>
  <TotalTime>379</TotalTime>
  <Words>601</Words>
  <Application>Microsoft Office PowerPoint</Application>
  <PresentationFormat>Widescreen</PresentationFormat>
  <Paragraphs>64</Paragraphs>
  <Slides>11</Slides>
  <Notes>0</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akzidenz-grotesk</vt:lpstr>
      <vt:lpstr>Arial</vt:lpstr>
      <vt:lpstr>Calibri</vt:lpstr>
      <vt:lpstr>Calibri Light</vt:lpstr>
      <vt:lpstr>Metropolitan</vt:lpstr>
      <vt:lpstr>Adobe Acrobat Document</vt:lpstr>
      <vt:lpstr>S4 Teaching As A Vocation</vt:lpstr>
      <vt:lpstr>Teaching As A Vocation</vt:lpstr>
      <vt:lpstr>Being a Teacher</vt:lpstr>
      <vt:lpstr>Activity</vt:lpstr>
      <vt:lpstr>Teaching in a Catholic School</vt:lpstr>
      <vt:lpstr>Vocation </vt:lpstr>
      <vt:lpstr>What does this involve in the primary and secondary sectors?  Some answers have been provided for you.</vt:lpstr>
      <vt:lpstr>Watch this clip about teaching in a Catholic school.</vt:lpstr>
      <vt:lpstr>The Charter for Catholic Schools</vt:lpstr>
      <vt:lpstr>Task</vt:lpstr>
      <vt:lpstr>Pray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S4 Teaching As A Vocation</dc:title>
  <dc:creator>Margaret Barton</dc:creator>
  <cp:lastModifiedBy>Margaret Barton</cp:lastModifiedBy>
  <cp:revision>7</cp:revision>
  <dcterms:created xsi:type="dcterms:W3CDTF">2021-03-01T15:06:13Z</dcterms:created>
  <dcterms:modified xsi:type="dcterms:W3CDTF">2021-04-07T13:34:23Z</dcterms:modified>
</cp:coreProperties>
</file>