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Lst>
  <p:sldIdLst>
    <p:sldId id="256" r:id="rId2"/>
    <p:sldId id="257" r:id="rId3"/>
    <p:sldId id="259" r:id="rId4"/>
    <p:sldId id="258" r:id="rId5"/>
    <p:sldId id="260" r:id="rId6"/>
    <p:sldId id="261" r:id="rId7"/>
    <p:sldId id="262" r:id="rId8"/>
    <p:sldId id="263" r:id="rId9"/>
    <p:sldId id="264" r:id="rId10"/>
    <p:sldId id="265" r:id="rId11"/>
    <p:sldId id="266" r:id="rId12"/>
    <p:sldId id="274" r:id="rId13"/>
    <p:sldId id="267" r:id="rId14"/>
    <p:sldId id="268" r:id="rId15"/>
    <p:sldId id="269" r:id="rId16"/>
    <p:sldId id="276" r:id="rId17"/>
    <p:sldId id="275" r:id="rId18"/>
    <p:sldId id="270" r:id="rId19"/>
    <p:sldId id="271" r:id="rId20"/>
    <p:sldId id="273" r:id="rId21"/>
    <p:sldId id="272"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644"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garet Barton" userId="3bd98e9c-2b91-467a-9c3d-96db05884b39" providerId="ADAL" clId="{3CD69E04-695E-43AC-AEE5-404C5EE40E4C}"/>
    <pc:docChg chg="modSld">
      <pc:chgData name="Margaret Barton" userId="3bd98e9c-2b91-467a-9c3d-96db05884b39" providerId="ADAL" clId="{3CD69E04-695E-43AC-AEE5-404C5EE40E4C}" dt="2021-04-07T14:03:57.161" v="19" actId="20577"/>
      <pc:docMkLst>
        <pc:docMk/>
      </pc:docMkLst>
      <pc:sldChg chg="modSp mod">
        <pc:chgData name="Margaret Barton" userId="3bd98e9c-2b91-467a-9c3d-96db05884b39" providerId="ADAL" clId="{3CD69E04-695E-43AC-AEE5-404C5EE40E4C}" dt="2021-04-07T14:03:57.161" v="19" actId="20577"/>
        <pc:sldMkLst>
          <pc:docMk/>
          <pc:sldMk cId="617345313" sldId="261"/>
        </pc:sldMkLst>
        <pc:spChg chg="mod">
          <ac:chgData name="Margaret Barton" userId="3bd98e9c-2b91-467a-9c3d-96db05884b39" providerId="ADAL" clId="{3CD69E04-695E-43AC-AEE5-404C5EE40E4C}" dt="2021-04-07T14:03:57.161" v="19" actId="20577"/>
          <ac:spMkLst>
            <pc:docMk/>
            <pc:sldMk cId="617345313" sldId="261"/>
            <ac:spMk id="3" creationId="{4F8DDBDE-AA1C-4FB0-922B-5EF050DF560D}"/>
          </ac:spMkLst>
        </pc:spChg>
      </pc:sldChg>
    </pc:docChg>
  </pc:docChgLst>
  <pc:docChgLst>
    <pc:chgData name="Margaret Barton" userId="3bd98e9c-2b91-467a-9c3d-96db05884b39" providerId="ADAL" clId="{25E18946-DB57-4B5D-BF85-574F8F22B9EC}"/>
    <pc:docChg chg="undo custSel addSld modSld sldOrd">
      <pc:chgData name="Margaret Barton" userId="3bd98e9c-2b91-467a-9c3d-96db05884b39" providerId="ADAL" clId="{25E18946-DB57-4B5D-BF85-574F8F22B9EC}" dt="2021-03-10T16:57:52.026" v="3727" actId="20577"/>
      <pc:docMkLst>
        <pc:docMk/>
      </pc:docMkLst>
      <pc:sldChg chg="modSp mod">
        <pc:chgData name="Margaret Barton" userId="3bd98e9c-2b91-467a-9c3d-96db05884b39" providerId="ADAL" clId="{25E18946-DB57-4B5D-BF85-574F8F22B9EC}" dt="2021-03-10T16:07:47.161" v="2984" actId="20577"/>
        <pc:sldMkLst>
          <pc:docMk/>
          <pc:sldMk cId="3553073100" sldId="259"/>
        </pc:sldMkLst>
        <pc:spChg chg="mod">
          <ac:chgData name="Margaret Barton" userId="3bd98e9c-2b91-467a-9c3d-96db05884b39" providerId="ADAL" clId="{25E18946-DB57-4B5D-BF85-574F8F22B9EC}" dt="2021-03-08T17:10:24.892" v="1145" actId="2711"/>
          <ac:spMkLst>
            <pc:docMk/>
            <pc:sldMk cId="3553073100" sldId="259"/>
            <ac:spMk id="2" creationId="{6083F167-3413-4927-80AD-6F129F62A527}"/>
          </ac:spMkLst>
        </pc:spChg>
        <pc:spChg chg="mod">
          <ac:chgData name="Margaret Barton" userId="3bd98e9c-2b91-467a-9c3d-96db05884b39" providerId="ADAL" clId="{25E18946-DB57-4B5D-BF85-574F8F22B9EC}" dt="2021-03-10T16:07:47.161" v="2984" actId="20577"/>
          <ac:spMkLst>
            <pc:docMk/>
            <pc:sldMk cId="3553073100" sldId="259"/>
            <ac:spMk id="3" creationId="{351FE4AB-7306-4CF6-99AE-E80B19EE26E0}"/>
          </ac:spMkLst>
        </pc:spChg>
      </pc:sldChg>
      <pc:sldChg chg="modSp mod">
        <pc:chgData name="Margaret Barton" userId="3bd98e9c-2b91-467a-9c3d-96db05884b39" providerId="ADAL" clId="{25E18946-DB57-4B5D-BF85-574F8F22B9EC}" dt="2021-03-09T17:11:48.198" v="1637" actId="20577"/>
        <pc:sldMkLst>
          <pc:docMk/>
          <pc:sldMk cId="2984199227" sldId="260"/>
        </pc:sldMkLst>
        <pc:spChg chg="mod">
          <ac:chgData name="Margaret Barton" userId="3bd98e9c-2b91-467a-9c3d-96db05884b39" providerId="ADAL" clId="{25E18946-DB57-4B5D-BF85-574F8F22B9EC}" dt="2021-03-08T17:10:14.513" v="1144" actId="2711"/>
          <ac:spMkLst>
            <pc:docMk/>
            <pc:sldMk cId="2984199227" sldId="260"/>
            <ac:spMk id="2" creationId="{37A83894-E964-44A1-BD7E-59B588139FD2}"/>
          </ac:spMkLst>
        </pc:spChg>
        <pc:spChg chg="mod">
          <ac:chgData name="Margaret Barton" userId="3bd98e9c-2b91-467a-9c3d-96db05884b39" providerId="ADAL" clId="{25E18946-DB57-4B5D-BF85-574F8F22B9EC}" dt="2021-03-09T17:11:48.198" v="1637" actId="20577"/>
          <ac:spMkLst>
            <pc:docMk/>
            <pc:sldMk cId="2984199227" sldId="260"/>
            <ac:spMk id="3" creationId="{9B3C6BB4-FA56-48D5-BE31-A0CEF8AD2315}"/>
          </ac:spMkLst>
        </pc:spChg>
      </pc:sldChg>
      <pc:sldChg chg="addSp delSp modSp mod">
        <pc:chgData name="Margaret Barton" userId="3bd98e9c-2b91-467a-9c3d-96db05884b39" providerId="ADAL" clId="{25E18946-DB57-4B5D-BF85-574F8F22B9EC}" dt="2021-03-10T16:57:52.026" v="3727" actId="20577"/>
        <pc:sldMkLst>
          <pc:docMk/>
          <pc:sldMk cId="617345313" sldId="261"/>
        </pc:sldMkLst>
        <pc:spChg chg="mod">
          <ac:chgData name="Margaret Barton" userId="3bd98e9c-2b91-467a-9c3d-96db05884b39" providerId="ADAL" clId="{25E18946-DB57-4B5D-BF85-574F8F22B9EC}" dt="2021-03-08T17:10:00.571" v="1143" actId="2711"/>
          <ac:spMkLst>
            <pc:docMk/>
            <pc:sldMk cId="617345313" sldId="261"/>
            <ac:spMk id="2" creationId="{4752F3F6-5FDD-4002-8317-B0941E024A93}"/>
          </ac:spMkLst>
        </pc:spChg>
        <pc:spChg chg="mod">
          <ac:chgData name="Margaret Barton" userId="3bd98e9c-2b91-467a-9c3d-96db05884b39" providerId="ADAL" clId="{25E18946-DB57-4B5D-BF85-574F8F22B9EC}" dt="2021-03-10T16:57:52.026" v="3727" actId="20577"/>
          <ac:spMkLst>
            <pc:docMk/>
            <pc:sldMk cId="617345313" sldId="261"/>
            <ac:spMk id="3" creationId="{4F8DDBDE-AA1C-4FB0-922B-5EF050DF560D}"/>
          </ac:spMkLst>
        </pc:spChg>
        <pc:spChg chg="del">
          <ac:chgData name="Margaret Barton" userId="3bd98e9c-2b91-467a-9c3d-96db05884b39" providerId="ADAL" clId="{25E18946-DB57-4B5D-BF85-574F8F22B9EC}" dt="2021-03-08T16:48:14.949" v="197" actId="26606"/>
          <ac:spMkLst>
            <pc:docMk/>
            <pc:sldMk cId="617345313" sldId="261"/>
            <ac:spMk id="10" creationId="{84136905-015B-4510-B514-027CBA846BD6}"/>
          </ac:spMkLst>
        </pc:spChg>
        <pc:spChg chg="del">
          <ac:chgData name="Margaret Barton" userId="3bd98e9c-2b91-467a-9c3d-96db05884b39" providerId="ADAL" clId="{25E18946-DB57-4B5D-BF85-574F8F22B9EC}" dt="2021-03-08T16:48:14.949" v="197" actId="26606"/>
          <ac:spMkLst>
            <pc:docMk/>
            <pc:sldMk cId="617345313" sldId="261"/>
            <ac:spMk id="12" creationId="{36CD0F97-2E5B-4E84-8544-EB24DED10446}"/>
          </ac:spMkLst>
        </pc:spChg>
        <pc:spChg chg="del">
          <ac:chgData name="Margaret Barton" userId="3bd98e9c-2b91-467a-9c3d-96db05884b39" providerId="ADAL" clId="{25E18946-DB57-4B5D-BF85-574F8F22B9EC}" dt="2021-03-08T16:48:14.949" v="197" actId="26606"/>
          <ac:spMkLst>
            <pc:docMk/>
            <pc:sldMk cId="617345313" sldId="261"/>
            <ac:spMk id="14" creationId="{EF37EE88-E359-4E69-A072-9959A84E1110}"/>
          </ac:spMkLst>
        </pc:spChg>
        <pc:spChg chg="add">
          <ac:chgData name="Margaret Barton" userId="3bd98e9c-2b91-467a-9c3d-96db05884b39" providerId="ADAL" clId="{25E18946-DB57-4B5D-BF85-574F8F22B9EC}" dt="2021-03-08T16:48:14.949" v="197" actId="26606"/>
          <ac:spMkLst>
            <pc:docMk/>
            <pc:sldMk cId="617345313" sldId="261"/>
            <ac:spMk id="19" creationId="{84136905-015B-4510-B514-027CBA846BD6}"/>
          </ac:spMkLst>
        </pc:spChg>
        <pc:spChg chg="add">
          <ac:chgData name="Margaret Barton" userId="3bd98e9c-2b91-467a-9c3d-96db05884b39" providerId="ADAL" clId="{25E18946-DB57-4B5D-BF85-574F8F22B9EC}" dt="2021-03-08T16:48:14.949" v="197" actId="26606"/>
          <ac:spMkLst>
            <pc:docMk/>
            <pc:sldMk cId="617345313" sldId="261"/>
            <ac:spMk id="21" creationId="{36CD0F97-2E5B-4E84-8544-EB24DED10446}"/>
          </ac:spMkLst>
        </pc:spChg>
        <pc:spChg chg="add">
          <ac:chgData name="Margaret Barton" userId="3bd98e9c-2b91-467a-9c3d-96db05884b39" providerId="ADAL" clId="{25E18946-DB57-4B5D-BF85-574F8F22B9EC}" dt="2021-03-08T16:48:14.949" v="197" actId="26606"/>
          <ac:spMkLst>
            <pc:docMk/>
            <pc:sldMk cId="617345313" sldId="261"/>
            <ac:spMk id="23" creationId="{867738BA-6281-40B8-B775-410D49E724D0}"/>
          </ac:spMkLst>
        </pc:spChg>
        <pc:picChg chg="mod ord">
          <ac:chgData name="Margaret Barton" userId="3bd98e9c-2b91-467a-9c3d-96db05884b39" providerId="ADAL" clId="{25E18946-DB57-4B5D-BF85-574F8F22B9EC}" dt="2021-03-09T16:20:02.720" v="1231" actId="1076"/>
          <ac:picMkLst>
            <pc:docMk/>
            <pc:sldMk cId="617345313" sldId="261"/>
            <ac:picMk id="5" creationId="{EAF870AB-C12B-46F1-8AF5-35CF1E2E5E02}"/>
          </ac:picMkLst>
        </pc:picChg>
      </pc:sldChg>
      <pc:sldChg chg="addSp delSp modSp mod setBg">
        <pc:chgData name="Margaret Barton" userId="3bd98e9c-2b91-467a-9c3d-96db05884b39" providerId="ADAL" clId="{25E18946-DB57-4B5D-BF85-574F8F22B9EC}" dt="2021-03-10T16:14:01.217" v="3084" actId="26606"/>
        <pc:sldMkLst>
          <pc:docMk/>
          <pc:sldMk cId="241830970" sldId="262"/>
        </pc:sldMkLst>
        <pc:spChg chg="mod">
          <ac:chgData name="Margaret Barton" userId="3bd98e9c-2b91-467a-9c3d-96db05884b39" providerId="ADAL" clId="{25E18946-DB57-4B5D-BF85-574F8F22B9EC}" dt="2021-03-10T16:13:54.110" v="3083" actId="26606"/>
          <ac:spMkLst>
            <pc:docMk/>
            <pc:sldMk cId="241830970" sldId="262"/>
            <ac:spMk id="2" creationId="{5062380D-8051-4BE9-85FF-14EB05602FD3}"/>
          </ac:spMkLst>
        </pc:spChg>
        <pc:spChg chg="del mod">
          <ac:chgData name="Margaret Barton" userId="3bd98e9c-2b91-467a-9c3d-96db05884b39" providerId="ADAL" clId="{25E18946-DB57-4B5D-BF85-574F8F22B9EC}" dt="2021-03-08T16:58:03.017" v="565" actId="26606"/>
          <ac:spMkLst>
            <pc:docMk/>
            <pc:sldMk cId="241830970" sldId="262"/>
            <ac:spMk id="3" creationId="{7D15C796-520B-4B2C-9CD3-F433FB7F7379}"/>
          </ac:spMkLst>
        </pc:spChg>
        <pc:spChg chg="add del">
          <ac:chgData name="Margaret Barton" userId="3bd98e9c-2b91-467a-9c3d-96db05884b39" providerId="ADAL" clId="{25E18946-DB57-4B5D-BF85-574F8F22B9EC}" dt="2021-03-10T16:12:05.342" v="3067" actId="26606"/>
          <ac:spMkLst>
            <pc:docMk/>
            <pc:sldMk cId="241830970" sldId="262"/>
            <ac:spMk id="9" creationId="{358B6E23-8493-4A0F-9409-1BB1B3567C13}"/>
          </ac:spMkLst>
        </pc:spChg>
        <pc:spChg chg="add del">
          <ac:chgData name="Margaret Barton" userId="3bd98e9c-2b91-467a-9c3d-96db05884b39" providerId="ADAL" clId="{25E18946-DB57-4B5D-BF85-574F8F22B9EC}" dt="2021-03-10T16:12:05.342" v="3067" actId="26606"/>
          <ac:spMkLst>
            <pc:docMk/>
            <pc:sldMk cId="241830970" sldId="262"/>
            <ac:spMk id="11" creationId="{C99238EC-3EDA-4FF6-9F43-081294A93FF3}"/>
          </ac:spMkLst>
        </pc:spChg>
        <pc:spChg chg="add del">
          <ac:chgData name="Margaret Barton" userId="3bd98e9c-2b91-467a-9c3d-96db05884b39" providerId="ADAL" clId="{25E18946-DB57-4B5D-BF85-574F8F22B9EC}" dt="2021-03-10T16:12:05.342" v="3067" actId="26606"/>
          <ac:spMkLst>
            <pc:docMk/>
            <pc:sldMk cId="241830970" sldId="262"/>
            <ac:spMk id="13" creationId="{F4993D4D-98B3-40A7-986E-15AB6E63139C}"/>
          </ac:spMkLst>
        </pc:spChg>
        <pc:spChg chg="add del">
          <ac:chgData name="Margaret Barton" userId="3bd98e9c-2b91-467a-9c3d-96db05884b39" providerId="ADAL" clId="{25E18946-DB57-4B5D-BF85-574F8F22B9EC}" dt="2021-03-10T16:14:01.217" v="3084" actId="26606"/>
          <ac:spMkLst>
            <pc:docMk/>
            <pc:sldMk cId="241830970" sldId="262"/>
            <ac:spMk id="18" creationId="{84136905-015B-4510-B514-027CBA846BD6}"/>
          </ac:spMkLst>
        </pc:spChg>
        <pc:spChg chg="add">
          <ac:chgData name="Margaret Barton" userId="3bd98e9c-2b91-467a-9c3d-96db05884b39" providerId="ADAL" clId="{25E18946-DB57-4B5D-BF85-574F8F22B9EC}" dt="2021-03-10T16:14:01.217" v="3084" actId="26606"/>
          <ac:spMkLst>
            <pc:docMk/>
            <pc:sldMk cId="241830970" sldId="262"/>
            <ac:spMk id="20" creationId="{84136905-015B-4510-B514-027CBA846BD6}"/>
          </ac:spMkLst>
        </pc:spChg>
        <pc:spChg chg="add del">
          <ac:chgData name="Margaret Barton" userId="3bd98e9c-2b91-467a-9c3d-96db05884b39" providerId="ADAL" clId="{25E18946-DB57-4B5D-BF85-574F8F22B9EC}" dt="2021-03-10T16:13:44.427" v="3081" actId="26606"/>
          <ac:spMkLst>
            <pc:docMk/>
            <pc:sldMk cId="241830970" sldId="262"/>
            <ac:spMk id="23" creationId="{84136905-015B-4510-B514-027CBA846BD6}"/>
          </ac:spMkLst>
        </pc:spChg>
        <pc:spChg chg="add del">
          <ac:chgData name="Margaret Barton" userId="3bd98e9c-2b91-467a-9c3d-96db05884b39" providerId="ADAL" clId="{25E18946-DB57-4B5D-BF85-574F8F22B9EC}" dt="2021-03-10T16:13:54.110" v="3083" actId="26606"/>
          <ac:spMkLst>
            <pc:docMk/>
            <pc:sldMk cId="241830970" sldId="262"/>
            <ac:spMk id="25" creationId="{C99238EC-3EDA-4FF6-9F43-081294A93FF3}"/>
          </ac:spMkLst>
        </pc:spChg>
        <pc:spChg chg="add del">
          <ac:chgData name="Margaret Barton" userId="3bd98e9c-2b91-467a-9c3d-96db05884b39" providerId="ADAL" clId="{25E18946-DB57-4B5D-BF85-574F8F22B9EC}" dt="2021-03-10T16:13:54.110" v="3083" actId="26606"/>
          <ac:spMkLst>
            <pc:docMk/>
            <pc:sldMk cId="241830970" sldId="262"/>
            <ac:spMk id="26" creationId="{358B6E23-8493-4A0F-9409-1BB1B3567C13}"/>
          </ac:spMkLst>
        </pc:spChg>
        <pc:spChg chg="add del">
          <ac:chgData name="Margaret Barton" userId="3bd98e9c-2b91-467a-9c3d-96db05884b39" providerId="ADAL" clId="{25E18946-DB57-4B5D-BF85-574F8F22B9EC}" dt="2021-03-10T16:13:54.110" v="3083" actId="26606"/>
          <ac:spMkLst>
            <pc:docMk/>
            <pc:sldMk cId="241830970" sldId="262"/>
            <ac:spMk id="27" creationId="{F4993D4D-98B3-40A7-986E-15AB6E63139C}"/>
          </ac:spMkLst>
        </pc:spChg>
        <pc:graphicFrameChg chg="add mod modGraphic">
          <ac:chgData name="Margaret Barton" userId="3bd98e9c-2b91-467a-9c3d-96db05884b39" providerId="ADAL" clId="{25E18946-DB57-4B5D-BF85-574F8F22B9EC}" dt="2021-03-10T16:14:01.217" v="3084" actId="26606"/>
          <ac:graphicFrameMkLst>
            <pc:docMk/>
            <pc:sldMk cId="241830970" sldId="262"/>
            <ac:graphicFrameMk id="5" creationId="{FAB3142F-8906-4726-8307-D37DFAD6CEBF}"/>
          </ac:graphicFrameMkLst>
        </pc:graphicFrameChg>
      </pc:sldChg>
      <pc:sldChg chg="addSp modSp new mod setBg">
        <pc:chgData name="Margaret Barton" userId="3bd98e9c-2b91-467a-9c3d-96db05884b39" providerId="ADAL" clId="{25E18946-DB57-4B5D-BF85-574F8F22B9EC}" dt="2021-03-10T09:57:37.151" v="1689" actId="20577"/>
        <pc:sldMkLst>
          <pc:docMk/>
          <pc:sldMk cId="894823228" sldId="263"/>
        </pc:sldMkLst>
        <pc:spChg chg="mod">
          <ac:chgData name="Margaret Barton" userId="3bd98e9c-2b91-467a-9c3d-96db05884b39" providerId="ADAL" clId="{25E18946-DB57-4B5D-BF85-574F8F22B9EC}" dt="2021-03-08T17:09:22.564" v="1137" actId="2711"/>
          <ac:spMkLst>
            <pc:docMk/>
            <pc:sldMk cId="894823228" sldId="263"/>
            <ac:spMk id="2" creationId="{633D2038-6A32-4906-9A5B-548EF6486C2A}"/>
          </ac:spMkLst>
        </pc:spChg>
        <pc:spChg chg="mod ord">
          <ac:chgData name="Margaret Barton" userId="3bd98e9c-2b91-467a-9c3d-96db05884b39" providerId="ADAL" clId="{25E18946-DB57-4B5D-BF85-574F8F22B9EC}" dt="2021-03-10T09:57:37.151" v="1689" actId="20577"/>
          <ac:spMkLst>
            <pc:docMk/>
            <pc:sldMk cId="894823228" sldId="263"/>
            <ac:spMk id="3" creationId="{3E448864-515D-4170-B904-3448478274C3}"/>
          </ac:spMkLst>
        </pc:spChg>
        <pc:spChg chg="add">
          <ac:chgData name="Margaret Barton" userId="3bd98e9c-2b91-467a-9c3d-96db05884b39" providerId="ADAL" clId="{25E18946-DB57-4B5D-BF85-574F8F22B9EC}" dt="2021-03-08T16:56:24.253" v="558" actId="26606"/>
          <ac:spMkLst>
            <pc:docMk/>
            <pc:sldMk cId="894823228" sldId="263"/>
            <ac:spMk id="10" creationId="{84136905-015B-4510-B514-027CBA846BD6}"/>
          </ac:spMkLst>
        </pc:spChg>
        <pc:spChg chg="add">
          <ac:chgData name="Margaret Barton" userId="3bd98e9c-2b91-467a-9c3d-96db05884b39" providerId="ADAL" clId="{25E18946-DB57-4B5D-BF85-574F8F22B9EC}" dt="2021-03-08T16:56:24.253" v="558" actId="26606"/>
          <ac:spMkLst>
            <pc:docMk/>
            <pc:sldMk cId="894823228" sldId="263"/>
            <ac:spMk id="12" creationId="{36CD0F97-2E5B-4E84-8544-EB24DED10446}"/>
          </ac:spMkLst>
        </pc:spChg>
        <pc:spChg chg="add">
          <ac:chgData name="Margaret Barton" userId="3bd98e9c-2b91-467a-9c3d-96db05884b39" providerId="ADAL" clId="{25E18946-DB57-4B5D-BF85-574F8F22B9EC}" dt="2021-03-08T16:56:24.253" v="558" actId="26606"/>
          <ac:spMkLst>
            <pc:docMk/>
            <pc:sldMk cId="894823228" sldId="263"/>
            <ac:spMk id="14" creationId="{EF37EE88-E359-4E69-A072-9959A84E1110}"/>
          </ac:spMkLst>
        </pc:spChg>
        <pc:picChg chg="add mod">
          <ac:chgData name="Margaret Barton" userId="3bd98e9c-2b91-467a-9c3d-96db05884b39" providerId="ADAL" clId="{25E18946-DB57-4B5D-BF85-574F8F22B9EC}" dt="2021-03-08T16:56:24.253" v="558" actId="26606"/>
          <ac:picMkLst>
            <pc:docMk/>
            <pc:sldMk cId="894823228" sldId="263"/>
            <ac:picMk id="5" creationId="{7D83EB52-11A1-4B7D-9366-9CFA85ED61C8}"/>
          </ac:picMkLst>
        </pc:picChg>
      </pc:sldChg>
      <pc:sldChg chg="addSp delSp modSp new mod setBg">
        <pc:chgData name="Margaret Barton" userId="3bd98e9c-2b91-467a-9c3d-96db05884b39" providerId="ADAL" clId="{25E18946-DB57-4B5D-BF85-574F8F22B9EC}" dt="2021-03-08T17:09:12.655" v="1136" actId="2711"/>
        <pc:sldMkLst>
          <pc:docMk/>
          <pc:sldMk cId="3557164655" sldId="264"/>
        </pc:sldMkLst>
        <pc:spChg chg="mod">
          <ac:chgData name="Margaret Barton" userId="3bd98e9c-2b91-467a-9c3d-96db05884b39" providerId="ADAL" clId="{25E18946-DB57-4B5D-BF85-574F8F22B9EC}" dt="2021-03-08T17:09:12.655" v="1136" actId="2711"/>
          <ac:spMkLst>
            <pc:docMk/>
            <pc:sldMk cId="3557164655" sldId="264"/>
            <ac:spMk id="2" creationId="{776B8BBE-98EF-4EE6-B608-DB7BCCB34B22}"/>
          </ac:spMkLst>
        </pc:spChg>
        <pc:spChg chg="mod">
          <ac:chgData name="Margaret Barton" userId="3bd98e9c-2b91-467a-9c3d-96db05884b39" providerId="ADAL" clId="{25E18946-DB57-4B5D-BF85-574F8F22B9EC}" dt="2021-03-08T17:07:21.610" v="988" actId="14100"/>
          <ac:spMkLst>
            <pc:docMk/>
            <pc:sldMk cId="3557164655" sldId="264"/>
            <ac:spMk id="3" creationId="{0C87A6A2-10FD-4C43-BCA8-035A1019BCFE}"/>
          </ac:spMkLst>
        </pc:spChg>
        <pc:spChg chg="add">
          <ac:chgData name="Margaret Barton" userId="3bd98e9c-2b91-467a-9c3d-96db05884b39" providerId="ADAL" clId="{25E18946-DB57-4B5D-BF85-574F8F22B9EC}" dt="2021-03-08T17:03:27.233" v="850" actId="26606"/>
          <ac:spMkLst>
            <pc:docMk/>
            <pc:sldMk cId="3557164655" sldId="264"/>
            <ac:spMk id="16" creationId="{84136905-015B-4510-B514-027CBA846BD6}"/>
          </ac:spMkLst>
        </pc:spChg>
        <pc:spChg chg="add">
          <ac:chgData name="Margaret Barton" userId="3bd98e9c-2b91-467a-9c3d-96db05884b39" providerId="ADAL" clId="{25E18946-DB57-4B5D-BF85-574F8F22B9EC}" dt="2021-03-08T17:03:27.233" v="850" actId="26606"/>
          <ac:spMkLst>
            <pc:docMk/>
            <pc:sldMk cId="3557164655" sldId="264"/>
            <ac:spMk id="18" creationId="{36CD0F97-2E5B-4E84-8544-EB24DED10446}"/>
          </ac:spMkLst>
        </pc:spChg>
        <pc:spChg chg="add">
          <ac:chgData name="Margaret Barton" userId="3bd98e9c-2b91-467a-9c3d-96db05884b39" providerId="ADAL" clId="{25E18946-DB57-4B5D-BF85-574F8F22B9EC}" dt="2021-03-08T17:03:27.233" v="850" actId="26606"/>
          <ac:spMkLst>
            <pc:docMk/>
            <pc:sldMk cId="3557164655" sldId="264"/>
            <ac:spMk id="20" creationId="{867738BA-6281-40B8-B775-410D49E724D0}"/>
          </ac:spMkLst>
        </pc:spChg>
        <pc:picChg chg="add del mod">
          <ac:chgData name="Margaret Barton" userId="3bd98e9c-2b91-467a-9c3d-96db05884b39" providerId="ADAL" clId="{25E18946-DB57-4B5D-BF85-574F8F22B9EC}" dt="2021-03-08T17:01:47.059" v="833" actId="478"/>
          <ac:picMkLst>
            <pc:docMk/>
            <pc:sldMk cId="3557164655" sldId="264"/>
            <ac:picMk id="7" creationId="{8F45C5A8-8CCC-407D-BEA1-242FCA008C64}"/>
          </ac:picMkLst>
        </pc:picChg>
        <pc:picChg chg="add del mod">
          <ac:chgData name="Margaret Barton" userId="3bd98e9c-2b91-467a-9c3d-96db05884b39" providerId="ADAL" clId="{25E18946-DB57-4B5D-BF85-574F8F22B9EC}" dt="2021-03-08T17:03:02.584" v="846" actId="478"/>
          <ac:picMkLst>
            <pc:docMk/>
            <pc:sldMk cId="3557164655" sldId="264"/>
            <ac:picMk id="9" creationId="{22E6E86B-8ED6-462D-883C-DFE96B456268}"/>
          </ac:picMkLst>
        </pc:picChg>
        <pc:picChg chg="add mod">
          <ac:chgData name="Margaret Barton" userId="3bd98e9c-2b91-467a-9c3d-96db05884b39" providerId="ADAL" clId="{25E18946-DB57-4B5D-BF85-574F8F22B9EC}" dt="2021-03-08T17:03:27.233" v="850" actId="26606"/>
          <ac:picMkLst>
            <pc:docMk/>
            <pc:sldMk cId="3557164655" sldId="264"/>
            <ac:picMk id="11" creationId="{5CBAA9D2-2094-48E9-9858-D6A58FA130CF}"/>
          </ac:picMkLst>
        </pc:picChg>
      </pc:sldChg>
      <pc:sldChg chg="addSp modSp new mod setBg">
        <pc:chgData name="Margaret Barton" userId="3bd98e9c-2b91-467a-9c3d-96db05884b39" providerId="ADAL" clId="{25E18946-DB57-4B5D-BF85-574F8F22B9EC}" dt="2021-03-09T16:29:21.311" v="1260" actId="20577"/>
        <pc:sldMkLst>
          <pc:docMk/>
          <pc:sldMk cId="3691088676" sldId="265"/>
        </pc:sldMkLst>
        <pc:spChg chg="mod">
          <ac:chgData name="Margaret Barton" userId="3bd98e9c-2b91-467a-9c3d-96db05884b39" providerId="ADAL" clId="{25E18946-DB57-4B5D-BF85-574F8F22B9EC}" dt="2021-03-09T16:29:21.311" v="1260" actId="20577"/>
          <ac:spMkLst>
            <pc:docMk/>
            <pc:sldMk cId="3691088676" sldId="265"/>
            <ac:spMk id="2" creationId="{8E363C25-ECD8-466B-8C93-55D87EAE5CF3}"/>
          </ac:spMkLst>
        </pc:spChg>
        <pc:spChg chg="mod">
          <ac:chgData name="Margaret Barton" userId="3bd98e9c-2b91-467a-9c3d-96db05884b39" providerId="ADAL" clId="{25E18946-DB57-4B5D-BF85-574F8F22B9EC}" dt="2021-03-08T17:11:45.633" v="1150" actId="20577"/>
          <ac:spMkLst>
            <pc:docMk/>
            <pc:sldMk cId="3691088676" sldId="265"/>
            <ac:spMk id="3" creationId="{7A322950-47BF-49B9-ADCF-13244BBB89DF}"/>
          </ac:spMkLst>
        </pc:spChg>
        <pc:spChg chg="add">
          <ac:chgData name="Margaret Barton" userId="3bd98e9c-2b91-467a-9c3d-96db05884b39" providerId="ADAL" clId="{25E18946-DB57-4B5D-BF85-574F8F22B9EC}" dt="2021-03-08T17:11:37.861" v="1149" actId="26606"/>
          <ac:spMkLst>
            <pc:docMk/>
            <pc:sldMk cId="3691088676" sldId="265"/>
            <ac:spMk id="10" creationId="{84136905-015B-4510-B514-027CBA846BD6}"/>
          </ac:spMkLst>
        </pc:spChg>
        <pc:spChg chg="add">
          <ac:chgData name="Margaret Barton" userId="3bd98e9c-2b91-467a-9c3d-96db05884b39" providerId="ADAL" clId="{25E18946-DB57-4B5D-BF85-574F8F22B9EC}" dt="2021-03-08T17:11:37.861" v="1149" actId="26606"/>
          <ac:spMkLst>
            <pc:docMk/>
            <pc:sldMk cId="3691088676" sldId="265"/>
            <ac:spMk id="12" creationId="{36CD0F97-2E5B-4E84-8544-EB24DED10446}"/>
          </ac:spMkLst>
        </pc:spChg>
        <pc:spChg chg="add">
          <ac:chgData name="Margaret Barton" userId="3bd98e9c-2b91-467a-9c3d-96db05884b39" providerId="ADAL" clId="{25E18946-DB57-4B5D-BF85-574F8F22B9EC}" dt="2021-03-08T17:11:37.861" v="1149" actId="26606"/>
          <ac:spMkLst>
            <pc:docMk/>
            <pc:sldMk cId="3691088676" sldId="265"/>
            <ac:spMk id="14" creationId="{867738BA-6281-40B8-B775-410D49E724D0}"/>
          </ac:spMkLst>
        </pc:spChg>
        <pc:picChg chg="add mod">
          <ac:chgData name="Margaret Barton" userId="3bd98e9c-2b91-467a-9c3d-96db05884b39" providerId="ADAL" clId="{25E18946-DB57-4B5D-BF85-574F8F22B9EC}" dt="2021-03-08T17:11:37.861" v="1149" actId="26606"/>
          <ac:picMkLst>
            <pc:docMk/>
            <pc:sldMk cId="3691088676" sldId="265"/>
            <ac:picMk id="5" creationId="{CE41874A-1DB7-4CD9-96A9-9AD748757E68}"/>
          </ac:picMkLst>
        </pc:picChg>
      </pc:sldChg>
      <pc:sldChg chg="modSp new mod">
        <pc:chgData name="Margaret Barton" userId="3bd98e9c-2b91-467a-9c3d-96db05884b39" providerId="ADAL" clId="{25E18946-DB57-4B5D-BF85-574F8F22B9EC}" dt="2021-03-10T16:15:40.056" v="3093" actId="20577"/>
        <pc:sldMkLst>
          <pc:docMk/>
          <pc:sldMk cId="1461336274" sldId="266"/>
        </pc:sldMkLst>
        <pc:spChg chg="mod">
          <ac:chgData name="Margaret Barton" userId="3bd98e9c-2b91-467a-9c3d-96db05884b39" providerId="ADAL" clId="{25E18946-DB57-4B5D-BF85-574F8F22B9EC}" dt="2021-03-09T16:46:35.987" v="1472" actId="27636"/>
          <ac:spMkLst>
            <pc:docMk/>
            <pc:sldMk cId="1461336274" sldId="266"/>
            <ac:spMk id="2" creationId="{8D951242-D605-41C5-9A2E-331C7915919F}"/>
          </ac:spMkLst>
        </pc:spChg>
        <pc:spChg chg="mod">
          <ac:chgData name="Margaret Barton" userId="3bd98e9c-2b91-467a-9c3d-96db05884b39" providerId="ADAL" clId="{25E18946-DB57-4B5D-BF85-574F8F22B9EC}" dt="2021-03-10T16:15:40.056" v="3093" actId="20577"/>
          <ac:spMkLst>
            <pc:docMk/>
            <pc:sldMk cId="1461336274" sldId="266"/>
            <ac:spMk id="3" creationId="{D3FFEF82-23D8-4E50-834D-25AA57707AFE}"/>
          </ac:spMkLst>
        </pc:spChg>
      </pc:sldChg>
      <pc:sldChg chg="addSp modSp new mod ord setBg addAnim">
        <pc:chgData name="Margaret Barton" userId="3bd98e9c-2b91-467a-9c3d-96db05884b39" providerId="ADAL" clId="{25E18946-DB57-4B5D-BF85-574F8F22B9EC}" dt="2021-03-09T16:59:56.465" v="1550"/>
        <pc:sldMkLst>
          <pc:docMk/>
          <pc:sldMk cId="2654750945" sldId="267"/>
        </pc:sldMkLst>
        <pc:spChg chg="mod ord">
          <ac:chgData name="Margaret Barton" userId="3bd98e9c-2b91-467a-9c3d-96db05884b39" providerId="ADAL" clId="{25E18946-DB57-4B5D-BF85-574F8F22B9EC}" dt="2021-03-09T16:59:41.423" v="1547" actId="26606"/>
          <ac:spMkLst>
            <pc:docMk/>
            <pc:sldMk cId="2654750945" sldId="267"/>
            <ac:spMk id="2" creationId="{A5040400-5646-4A08-9CB7-EF2D13B59B6A}"/>
          </ac:spMkLst>
        </pc:spChg>
        <pc:spChg chg="add">
          <ac:chgData name="Margaret Barton" userId="3bd98e9c-2b91-467a-9c3d-96db05884b39" providerId="ADAL" clId="{25E18946-DB57-4B5D-BF85-574F8F22B9EC}" dt="2021-03-09T16:59:41.423" v="1547" actId="26606"/>
          <ac:spMkLst>
            <pc:docMk/>
            <pc:sldMk cId="2654750945" sldId="267"/>
            <ac:spMk id="9" creationId="{49306479-8C4D-4E4A-A330-DFC80A8A01BE}"/>
          </ac:spMkLst>
        </pc:spChg>
        <pc:spChg chg="add">
          <ac:chgData name="Margaret Barton" userId="3bd98e9c-2b91-467a-9c3d-96db05884b39" providerId="ADAL" clId="{25E18946-DB57-4B5D-BF85-574F8F22B9EC}" dt="2021-03-09T16:59:41.423" v="1547" actId="26606"/>
          <ac:spMkLst>
            <pc:docMk/>
            <pc:sldMk cId="2654750945" sldId="267"/>
            <ac:spMk id="11" creationId="{1EC502BD-3766-4D83-94CC-391A4CD4E275}"/>
          </ac:spMkLst>
        </pc:spChg>
        <pc:spChg chg="add">
          <ac:chgData name="Margaret Barton" userId="3bd98e9c-2b91-467a-9c3d-96db05884b39" providerId="ADAL" clId="{25E18946-DB57-4B5D-BF85-574F8F22B9EC}" dt="2021-03-09T16:59:41.423" v="1547" actId="26606"/>
          <ac:spMkLst>
            <pc:docMk/>
            <pc:sldMk cId="2654750945" sldId="267"/>
            <ac:spMk id="13" creationId="{2867CC89-052A-4B89-A1FF-972E522C654C}"/>
          </ac:spMkLst>
        </pc:spChg>
        <pc:picChg chg="add mod">
          <ac:chgData name="Margaret Barton" userId="3bd98e9c-2b91-467a-9c3d-96db05884b39" providerId="ADAL" clId="{25E18946-DB57-4B5D-BF85-574F8F22B9EC}" dt="2021-03-09T16:59:41.423" v="1547" actId="26606"/>
          <ac:picMkLst>
            <pc:docMk/>
            <pc:sldMk cId="2654750945" sldId="267"/>
            <ac:picMk id="4" creationId="{D23C5876-832B-4757-BE9E-3BBFCA2B615B}"/>
          </ac:picMkLst>
        </pc:picChg>
      </pc:sldChg>
      <pc:sldChg chg="addSp delSp modSp new mod setBg">
        <pc:chgData name="Margaret Barton" userId="3bd98e9c-2b91-467a-9c3d-96db05884b39" providerId="ADAL" clId="{25E18946-DB57-4B5D-BF85-574F8F22B9EC}" dt="2021-03-10T16:16:54.232" v="3145" actId="20577"/>
        <pc:sldMkLst>
          <pc:docMk/>
          <pc:sldMk cId="1994945648" sldId="268"/>
        </pc:sldMkLst>
        <pc:spChg chg="mod">
          <ac:chgData name="Margaret Barton" userId="3bd98e9c-2b91-467a-9c3d-96db05884b39" providerId="ADAL" clId="{25E18946-DB57-4B5D-BF85-574F8F22B9EC}" dt="2021-03-10T16:16:54.232" v="3145" actId="20577"/>
          <ac:spMkLst>
            <pc:docMk/>
            <pc:sldMk cId="1994945648" sldId="268"/>
            <ac:spMk id="2" creationId="{60372030-6E9D-48B4-92BA-9627FF13EFC5}"/>
          </ac:spMkLst>
        </pc:spChg>
        <pc:spChg chg="del mod">
          <ac:chgData name="Margaret Barton" userId="3bd98e9c-2b91-467a-9c3d-96db05884b39" providerId="ADAL" clId="{25E18946-DB57-4B5D-BF85-574F8F22B9EC}" dt="2021-03-09T17:08:33.174" v="1603" actId="931"/>
          <ac:spMkLst>
            <pc:docMk/>
            <pc:sldMk cId="1994945648" sldId="268"/>
            <ac:spMk id="3" creationId="{3AB9DB49-218E-4F01-93C9-D647705FC4E3}"/>
          </ac:spMkLst>
        </pc:spChg>
        <pc:spChg chg="add del">
          <ac:chgData name="Margaret Barton" userId="3bd98e9c-2b91-467a-9c3d-96db05884b39" providerId="ADAL" clId="{25E18946-DB57-4B5D-BF85-574F8F22B9EC}" dt="2021-03-09T17:09:40.557" v="1607" actId="26606"/>
          <ac:spMkLst>
            <pc:docMk/>
            <pc:sldMk cId="1994945648" sldId="268"/>
            <ac:spMk id="10" creationId="{49306479-8C4D-4E4A-A330-DFC80A8A01BE}"/>
          </ac:spMkLst>
        </pc:spChg>
        <pc:spChg chg="add del">
          <ac:chgData name="Margaret Barton" userId="3bd98e9c-2b91-467a-9c3d-96db05884b39" providerId="ADAL" clId="{25E18946-DB57-4B5D-BF85-574F8F22B9EC}" dt="2021-03-09T17:09:40.557" v="1607" actId="26606"/>
          <ac:spMkLst>
            <pc:docMk/>
            <pc:sldMk cId="1994945648" sldId="268"/>
            <ac:spMk id="12" creationId="{9B45BA4C-9B54-4496-821F-9E0985CA984D}"/>
          </ac:spMkLst>
        </pc:spChg>
        <pc:spChg chg="add del">
          <ac:chgData name="Margaret Barton" userId="3bd98e9c-2b91-467a-9c3d-96db05884b39" providerId="ADAL" clId="{25E18946-DB57-4B5D-BF85-574F8F22B9EC}" dt="2021-03-09T17:09:40.557" v="1607" actId="26606"/>
          <ac:spMkLst>
            <pc:docMk/>
            <pc:sldMk cId="1994945648" sldId="268"/>
            <ac:spMk id="14" creationId="{117B5C06-12CC-49EF-A907-08F1B132CAE2}"/>
          </ac:spMkLst>
        </pc:spChg>
        <pc:spChg chg="add del">
          <ac:chgData name="Margaret Barton" userId="3bd98e9c-2b91-467a-9c3d-96db05884b39" providerId="ADAL" clId="{25E18946-DB57-4B5D-BF85-574F8F22B9EC}" dt="2021-03-09T17:09:40.557" v="1607" actId="26606"/>
          <ac:spMkLst>
            <pc:docMk/>
            <pc:sldMk cId="1994945648" sldId="268"/>
            <ac:spMk id="16" creationId="{BF7A785F-38D2-4D69-B6F1-ADCED2B8F1DA}"/>
          </ac:spMkLst>
        </pc:spChg>
        <pc:spChg chg="add">
          <ac:chgData name="Margaret Barton" userId="3bd98e9c-2b91-467a-9c3d-96db05884b39" providerId="ADAL" clId="{25E18946-DB57-4B5D-BF85-574F8F22B9EC}" dt="2021-03-09T17:09:40.585" v="1608" actId="26606"/>
          <ac:spMkLst>
            <pc:docMk/>
            <pc:sldMk cId="1994945648" sldId="268"/>
            <ac:spMk id="18" creationId="{49306479-8C4D-4E4A-A330-DFC80A8A01BE}"/>
          </ac:spMkLst>
        </pc:spChg>
        <pc:spChg chg="add">
          <ac:chgData name="Margaret Barton" userId="3bd98e9c-2b91-467a-9c3d-96db05884b39" providerId="ADAL" clId="{25E18946-DB57-4B5D-BF85-574F8F22B9EC}" dt="2021-03-09T17:09:40.585" v="1608" actId="26606"/>
          <ac:spMkLst>
            <pc:docMk/>
            <pc:sldMk cId="1994945648" sldId="268"/>
            <ac:spMk id="19" creationId="{9B45BA4C-9B54-4496-821F-9E0985CA984D}"/>
          </ac:spMkLst>
        </pc:spChg>
        <pc:spChg chg="add">
          <ac:chgData name="Margaret Barton" userId="3bd98e9c-2b91-467a-9c3d-96db05884b39" providerId="ADAL" clId="{25E18946-DB57-4B5D-BF85-574F8F22B9EC}" dt="2021-03-09T17:09:40.585" v="1608" actId="26606"/>
          <ac:spMkLst>
            <pc:docMk/>
            <pc:sldMk cId="1994945648" sldId="268"/>
            <ac:spMk id="20" creationId="{85E1BB9D-FAFF-4C3E-9E44-13F8FBABCD62}"/>
          </ac:spMkLst>
        </pc:spChg>
        <pc:spChg chg="add">
          <ac:chgData name="Margaret Barton" userId="3bd98e9c-2b91-467a-9c3d-96db05884b39" providerId="ADAL" clId="{25E18946-DB57-4B5D-BF85-574F8F22B9EC}" dt="2021-03-09T17:09:40.585" v="1608" actId="26606"/>
          <ac:spMkLst>
            <pc:docMk/>
            <pc:sldMk cId="1994945648" sldId="268"/>
            <ac:spMk id="21" creationId="{05B437B7-8977-4FCB-A046-84E7F8E29408}"/>
          </ac:spMkLst>
        </pc:spChg>
        <pc:picChg chg="add mod">
          <ac:chgData name="Margaret Barton" userId="3bd98e9c-2b91-467a-9c3d-96db05884b39" providerId="ADAL" clId="{25E18946-DB57-4B5D-BF85-574F8F22B9EC}" dt="2021-03-09T17:09:40.585" v="1608" actId="26606"/>
          <ac:picMkLst>
            <pc:docMk/>
            <pc:sldMk cId="1994945648" sldId="268"/>
            <ac:picMk id="5" creationId="{834B25BF-9540-464B-95C5-C224EC4F8B4E}"/>
          </ac:picMkLst>
        </pc:picChg>
      </pc:sldChg>
      <pc:sldChg chg="addSp delSp modSp new mod setBg addAnim modAnim">
        <pc:chgData name="Margaret Barton" userId="3bd98e9c-2b91-467a-9c3d-96db05884b39" providerId="ADAL" clId="{25E18946-DB57-4B5D-BF85-574F8F22B9EC}" dt="2021-03-10T16:21:34.917" v="3164"/>
        <pc:sldMkLst>
          <pc:docMk/>
          <pc:sldMk cId="3835929521" sldId="269"/>
        </pc:sldMkLst>
        <pc:spChg chg="mod">
          <ac:chgData name="Margaret Barton" userId="3bd98e9c-2b91-467a-9c3d-96db05884b39" providerId="ADAL" clId="{25E18946-DB57-4B5D-BF85-574F8F22B9EC}" dt="2021-03-10T15:27:45.525" v="2787" actId="14100"/>
          <ac:spMkLst>
            <pc:docMk/>
            <pc:sldMk cId="3835929521" sldId="269"/>
            <ac:spMk id="2" creationId="{FEB1B1A1-D8C5-46E6-AC7A-CA50F24EB062}"/>
          </ac:spMkLst>
        </pc:spChg>
        <pc:spChg chg="mod">
          <ac:chgData name="Margaret Barton" userId="3bd98e9c-2b91-467a-9c3d-96db05884b39" providerId="ADAL" clId="{25E18946-DB57-4B5D-BF85-574F8F22B9EC}" dt="2021-03-10T16:21:34.917" v="3164"/>
          <ac:spMkLst>
            <pc:docMk/>
            <pc:sldMk cId="3835929521" sldId="269"/>
            <ac:spMk id="3" creationId="{44301E4E-0B75-4B3E-96D7-5B8791350499}"/>
          </ac:spMkLst>
        </pc:spChg>
        <pc:spChg chg="add del">
          <ac:chgData name="Margaret Barton" userId="3bd98e9c-2b91-467a-9c3d-96db05884b39" providerId="ADAL" clId="{25E18946-DB57-4B5D-BF85-574F8F22B9EC}" dt="2021-03-10T15:27:21.643" v="2785" actId="26606"/>
          <ac:spMkLst>
            <pc:docMk/>
            <pc:sldMk cId="3835929521" sldId="269"/>
            <ac:spMk id="8" creationId="{49306479-8C4D-4E4A-A330-DFC80A8A01BE}"/>
          </ac:spMkLst>
        </pc:spChg>
        <pc:spChg chg="add del">
          <ac:chgData name="Margaret Barton" userId="3bd98e9c-2b91-467a-9c3d-96db05884b39" providerId="ADAL" clId="{25E18946-DB57-4B5D-BF85-574F8F22B9EC}" dt="2021-03-10T15:27:21.643" v="2785" actId="26606"/>
          <ac:spMkLst>
            <pc:docMk/>
            <pc:sldMk cId="3835929521" sldId="269"/>
            <ac:spMk id="10" creationId="{9B45BA4C-9B54-4496-821F-9E0985CA984D}"/>
          </ac:spMkLst>
        </pc:spChg>
        <pc:spChg chg="add del">
          <ac:chgData name="Margaret Barton" userId="3bd98e9c-2b91-467a-9c3d-96db05884b39" providerId="ADAL" clId="{25E18946-DB57-4B5D-BF85-574F8F22B9EC}" dt="2021-03-10T15:27:21.643" v="2785" actId="26606"/>
          <ac:spMkLst>
            <pc:docMk/>
            <pc:sldMk cId="3835929521" sldId="269"/>
            <ac:spMk id="12" creationId="{85E1BB9D-FAFF-4C3E-9E44-13F8FBABCD62}"/>
          </ac:spMkLst>
        </pc:spChg>
        <pc:spChg chg="add del">
          <ac:chgData name="Margaret Barton" userId="3bd98e9c-2b91-467a-9c3d-96db05884b39" providerId="ADAL" clId="{25E18946-DB57-4B5D-BF85-574F8F22B9EC}" dt="2021-03-10T15:27:21.643" v="2785" actId="26606"/>
          <ac:spMkLst>
            <pc:docMk/>
            <pc:sldMk cId="3835929521" sldId="269"/>
            <ac:spMk id="14" creationId="{47C897C6-901F-410E-B2AC-162ED94B010E}"/>
          </ac:spMkLst>
        </pc:spChg>
        <pc:spChg chg="add">
          <ac:chgData name="Margaret Barton" userId="3bd98e9c-2b91-467a-9c3d-96db05884b39" providerId="ADAL" clId="{25E18946-DB57-4B5D-BF85-574F8F22B9EC}" dt="2021-03-10T15:27:21.643" v="2785" actId="26606"/>
          <ac:spMkLst>
            <pc:docMk/>
            <pc:sldMk cId="3835929521" sldId="269"/>
            <ac:spMk id="19" creationId="{84136905-015B-4510-B514-027CBA846BD6}"/>
          </ac:spMkLst>
        </pc:spChg>
        <pc:spChg chg="add">
          <ac:chgData name="Margaret Barton" userId="3bd98e9c-2b91-467a-9c3d-96db05884b39" providerId="ADAL" clId="{25E18946-DB57-4B5D-BF85-574F8F22B9EC}" dt="2021-03-10T15:27:21.643" v="2785" actId="26606"/>
          <ac:spMkLst>
            <pc:docMk/>
            <pc:sldMk cId="3835929521" sldId="269"/>
            <ac:spMk id="21" creationId="{36CD0F97-2E5B-4E84-8544-EB24DED10446}"/>
          </ac:spMkLst>
        </pc:spChg>
        <pc:spChg chg="add">
          <ac:chgData name="Margaret Barton" userId="3bd98e9c-2b91-467a-9c3d-96db05884b39" providerId="ADAL" clId="{25E18946-DB57-4B5D-BF85-574F8F22B9EC}" dt="2021-03-10T15:27:21.643" v="2785" actId="26606"/>
          <ac:spMkLst>
            <pc:docMk/>
            <pc:sldMk cId="3835929521" sldId="269"/>
            <ac:spMk id="23" creationId="{DB667490-DB81-488B-B0E9-A2D13C48B92B}"/>
          </ac:spMkLst>
        </pc:spChg>
        <pc:picChg chg="add mod ord">
          <ac:chgData name="Margaret Barton" userId="3bd98e9c-2b91-467a-9c3d-96db05884b39" providerId="ADAL" clId="{25E18946-DB57-4B5D-BF85-574F8F22B9EC}" dt="2021-03-10T15:27:21.643" v="2785" actId="26606"/>
          <ac:picMkLst>
            <pc:docMk/>
            <pc:sldMk cId="3835929521" sldId="269"/>
            <ac:picMk id="5" creationId="{CF3401C8-AE0D-4F12-BD5F-80C7B414730A}"/>
          </ac:picMkLst>
        </pc:picChg>
        <pc:picChg chg="add mod">
          <ac:chgData name="Margaret Barton" userId="3bd98e9c-2b91-467a-9c3d-96db05884b39" providerId="ADAL" clId="{25E18946-DB57-4B5D-BF85-574F8F22B9EC}" dt="2021-03-10T15:27:21.643" v="2785" actId="26606"/>
          <ac:picMkLst>
            <pc:docMk/>
            <pc:sldMk cId="3835929521" sldId="269"/>
            <ac:picMk id="7" creationId="{4A1BBC22-3C28-4595-9C94-421A746B001F}"/>
          </ac:picMkLst>
        </pc:picChg>
      </pc:sldChg>
      <pc:sldChg chg="addSp modSp new mod modAnim">
        <pc:chgData name="Margaret Barton" userId="3bd98e9c-2b91-467a-9c3d-96db05884b39" providerId="ADAL" clId="{25E18946-DB57-4B5D-BF85-574F8F22B9EC}" dt="2021-03-10T14:22:17.043" v="2125" actId="20577"/>
        <pc:sldMkLst>
          <pc:docMk/>
          <pc:sldMk cId="3954237047" sldId="270"/>
        </pc:sldMkLst>
        <pc:spChg chg="mod">
          <ac:chgData name="Margaret Barton" userId="3bd98e9c-2b91-467a-9c3d-96db05884b39" providerId="ADAL" clId="{25E18946-DB57-4B5D-BF85-574F8F22B9EC}" dt="2021-03-10T11:26:33.484" v="1862" actId="122"/>
          <ac:spMkLst>
            <pc:docMk/>
            <pc:sldMk cId="3954237047" sldId="270"/>
            <ac:spMk id="2" creationId="{EEA1A24D-2FF3-45B2-956B-3B087A9B1D26}"/>
          </ac:spMkLst>
        </pc:spChg>
        <pc:spChg chg="mod">
          <ac:chgData name="Margaret Barton" userId="3bd98e9c-2b91-467a-9c3d-96db05884b39" providerId="ADAL" clId="{25E18946-DB57-4B5D-BF85-574F8F22B9EC}" dt="2021-03-10T14:22:17.043" v="2125" actId="20577"/>
          <ac:spMkLst>
            <pc:docMk/>
            <pc:sldMk cId="3954237047" sldId="270"/>
            <ac:spMk id="3" creationId="{7DFDAE5B-C086-4462-9221-6B8949C918E8}"/>
          </ac:spMkLst>
        </pc:spChg>
        <pc:picChg chg="add mod">
          <ac:chgData name="Margaret Barton" userId="3bd98e9c-2b91-467a-9c3d-96db05884b39" providerId="ADAL" clId="{25E18946-DB57-4B5D-BF85-574F8F22B9EC}" dt="2021-03-10T11:26:41.370" v="1864" actId="14100"/>
          <ac:picMkLst>
            <pc:docMk/>
            <pc:sldMk cId="3954237047" sldId="270"/>
            <ac:picMk id="4" creationId="{E686B953-C9BE-425A-B077-DF08D254AFD0}"/>
          </ac:picMkLst>
        </pc:picChg>
      </pc:sldChg>
      <pc:sldChg chg="addSp delSp modSp new mod setBg">
        <pc:chgData name="Margaret Barton" userId="3bd98e9c-2b91-467a-9c3d-96db05884b39" providerId="ADAL" clId="{25E18946-DB57-4B5D-BF85-574F8F22B9EC}" dt="2021-03-10T16:18:01.490" v="3157" actId="20577"/>
        <pc:sldMkLst>
          <pc:docMk/>
          <pc:sldMk cId="134137115" sldId="271"/>
        </pc:sldMkLst>
        <pc:spChg chg="mod">
          <ac:chgData name="Margaret Barton" userId="3bd98e9c-2b91-467a-9c3d-96db05884b39" providerId="ADAL" clId="{25E18946-DB57-4B5D-BF85-574F8F22B9EC}" dt="2021-03-10T16:06:00.229" v="2902" actId="26606"/>
          <ac:spMkLst>
            <pc:docMk/>
            <pc:sldMk cId="134137115" sldId="271"/>
            <ac:spMk id="2" creationId="{C8E4F1BD-046C-4C65-BA9B-2751B3A69DCC}"/>
          </ac:spMkLst>
        </pc:spChg>
        <pc:spChg chg="del mod">
          <ac:chgData name="Margaret Barton" userId="3bd98e9c-2b91-467a-9c3d-96db05884b39" providerId="ADAL" clId="{25E18946-DB57-4B5D-BF85-574F8F22B9EC}" dt="2021-03-10T16:06:00.229" v="2902" actId="26606"/>
          <ac:spMkLst>
            <pc:docMk/>
            <pc:sldMk cId="134137115" sldId="271"/>
            <ac:spMk id="3" creationId="{75777C2F-E3AC-465D-906F-9D0D27903B35}"/>
          </ac:spMkLst>
        </pc:spChg>
        <pc:spChg chg="add">
          <ac:chgData name="Margaret Barton" userId="3bd98e9c-2b91-467a-9c3d-96db05884b39" providerId="ADAL" clId="{25E18946-DB57-4B5D-BF85-574F8F22B9EC}" dt="2021-03-10T16:06:00.229" v="2902" actId="26606"/>
          <ac:spMkLst>
            <pc:docMk/>
            <pc:sldMk cId="134137115" sldId="271"/>
            <ac:spMk id="9" creationId="{358B6E23-8493-4A0F-9409-1BB1B3567C13}"/>
          </ac:spMkLst>
        </pc:spChg>
        <pc:spChg chg="add">
          <ac:chgData name="Margaret Barton" userId="3bd98e9c-2b91-467a-9c3d-96db05884b39" providerId="ADAL" clId="{25E18946-DB57-4B5D-BF85-574F8F22B9EC}" dt="2021-03-10T16:06:00.229" v="2902" actId="26606"/>
          <ac:spMkLst>
            <pc:docMk/>
            <pc:sldMk cId="134137115" sldId="271"/>
            <ac:spMk id="11" creationId="{C99238EC-3EDA-4FF6-9F43-081294A93FF3}"/>
          </ac:spMkLst>
        </pc:spChg>
        <pc:spChg chg="add">
          <ac:chgData name="Margaret Barton" userId="3bd98e9c-2b91-467a-9c3d-96db05884b39" providerId="ADAL" clId="{25E18946-DB57-4B5D-BF85-574F8F22B9EC}" dt="2021-03-10T16:06:00.229" v="2902" actId="26606"/>
          <ac:spMkLst>
            <pc:docMk/>
            <pc:sldMk cId="134137115" sldId="271"/>
            <ac:spMk id="13" creationId="{F4993D4D-98B3-40A7-986E-15AB6E63139C}"/>
          </ac:spMkLst>
        </pc:spChg>
        <pc:graphicFrameChg chg="add mod">
          <ac:chgData name="Margaret Barton" userId="3bd98e9c-2b91-467a-9c3d-96db05884b39" providerId="ADAL" clId="{25E18946-DB57-4B5D-BF85-574F8F22B9EC}" dt="2021-03-10T16:18:01.490" v="3157" actId="20577"/>
          <ac:graphicFrameMkLst>
            <pc:docMk/>
            <pc:sldMk cId="134137115" sldId="271"/>
            <ac:graphicFrameMk id="5" creationId="{3E7C3C03-18DC-42D0-AD5B-EEFDFCD915AE}"/>
          </ac:graphicFrameMkLst>
        </pc:graphicFrameChg>
      </pc:sldChg>
      <pc:sldChg chg="addSp modSp new mod setBg">
        <pc:chgData name="Margaret Barton" userId="3bd98e9c-2b91-467a-9c3d-96db05884b39" providerId="ADAL" clId="{25E18946-DB57-4B5D-BF85-574F8F22B9EC}" dt="2021-03-10T15:32:30.010" v="2825" actId="27636"/>
        <pc:sldMkLst>
          <pc:docMk/>
          <pc:sldMk cId="2015439720" sldId="272"/>
        </pc:sldMkLst>
        <pc:spChg chg="mod">
          <ac:chgData name="Margaret Barton" userId="3bd98e9c-2b91-467a-9c3d-96db05884b39" providerId="ADAL" clId="{25E18946-DB57-4B5D-BF85-574F8F22B9EC}" dt="2021-03-10T15:32:26.601" v="2823" actId="14100"/>
          <ac:spMkLst>
            <pc:docMk/>
            <pc:sldMk cId="2015439720" sldId="272"/>
            <ac:spMk id="2" creationId="{D180AC6A-BCDA-452C-AC96-273C4E129718}"/>
          </ac:spMkLst>
        </pc:spChg>
        <pc:spChg chg="mod ord">
          <ac:chgData name="Margaret Barton" userId="3bd98e9c-2b91-467a-9c3d-96db05884b39" providerId="ADAL" clId="{25E18946-DB57-4B5D-BF85-574F8F22B9EC}" dt="2021-03-10T15:32:30.010" v="2825" actId="27636"/>
          <ac:spMkLst>
            <pc:docMk/>
            <pc:sldMk cId="2015439720" sldId="272"/>
            <ac:spMk id="3" creationId="{B0491AE7-C41E-4E9F-B3B8-214EC8296FA3}"/>
          </ac:spMkLst>
        </pc:spChg>
        <pc:spChg chg="add">
          <ac:chgData name="Margaret Barton" userId="3bd98e9c-2b91-467a-9c3d-96db05884b39" providerId="ADAL" clId="{25E18946-DB57-4B5D-BF85-574F8F22B9EC}" dt="2021-03-10T15:31:56.749" v="2818" actId="26606"/>
          <ac:spMkLst>
            <pc:docMk/>
            <pc:sldMk cId="2015439720" sldId="272"/>
            <ac:spMk id="10" creationId="{84136905-015B-4510-B514-027CBA846BD6}"/>
          </ac:spMkLst>
        </pc:spChg>
        <pc:spChg chg="add">
          <ac:chgData name="Margaret Barton" userId="3bd98e9c-2b91-467a-9c3d-96db05884b39" providerId="ADAL" clId="{25E18946-DB57-4B5D-BF85-574F8F22B9EC}" dt="2021-03-10T15:31:56.749" v="2818" actId="26606"/>
          <ac:spMkLst>
            <pc:docMk/>
            <pc:sldMk cId="2015439720" sldId="272"/>
            <ac:spMk id="12" creationId="{36CD0F97-2E5B-4E84-8544-EB24DED10446}"/>
          </ac:spMkLst>
        </pc:spChg>
        <pc:spChg chg="add">
          <ac:chgData name="Margaret Barton" userId="3bd98e9c-2b91-467a-9c3d-96db05884b39" providerId="ADAL" clId="{25E18946-DB57-4B5D-BF85-574F8F22B9EC}" dt="2021-03-10T15:31:56.749" v="2818" actId="26606"/>
          <ac:spMkLst>
            <pc:docMk/>
            <pc:sldMk cId="2015439720" sldId="272"/>
            <ac:spMk id="14" creationId="{3B272257-593A-402F-88FA-F1DECD9E3FC4}"/>
          </ac:spMkLst>
        </pc:spChg>
        <pc:picChg chg="add mod">
          <ac:chgData name="Margaret Barton" userId="3bd98e9c-2b91-467a-9c3d-96db05884b39" providerId="ADAL" clId="{25E18946-DB57-4B5D-BF85-574F8F22B9EC}" dt="2021-03-10T15:31:56.749" v="2818" actId="26606"/>
          <ac:picMkLst>
            <pc:docMk/>
            <pc:sldMk cId="2015439720" sldId="272"/>
            <ac:picMk id="5" creationId="{C4252158-736C-4663-917F-9D440A1DA8BE}"/>
          </ac:picMkLst>
        </pc:picChg>
      </pc:sldChg>
      <pc:sldChg chg="addSp delSp modSp new mod setBg">
        <pc:chgData name="Margaret Barton" userId="3bd98e9c-2b91-467a-9c3d-96db05884b39" providerId="ADAL" clId="{25E18946-DB57-4B5D-BF85-574F8F22B9EC}" dt="2021-03-10T16:55:10.177" v="3684" actId="26606"/>
        <pc:sldMkLst>
          <pc:docMk/>
          <pc:sldMk cId="2229177397" sldId="273"/>
        </pc:sldMkLst>
        <pc:spChg chg="mod">
          <ac:chgData name="Margaret Barton" userId="3bd98e9c-2b91-467a-9c3d-96db05884b39" providerId="ADAL" clId="{25E18946-DB57-4B5D-BF85-574F8F22B9EC}" dt="2021-03-10T16:55:10.177" v="3684" actId="26606"/>
          <ac:spMkLst>
            <pc:docMk/>
            <pc:sldMk cId="2229177397" sldId="273"/>
            <ac:spMk id="2" creationId="{16E36DCC-8CAB-4A80-9D5F-0325CE8FDC8C}"/>
          </ac:spMkLst>
        </pc:spChg>
        <pc:spChg chg="del mod">
          <ac:chgData name="Margaret Barton" userId="3bd98e9c-2b91-467a-9c3d-96db05884b39" providerId="ADAL" clId="{25E18946-DB57-4B5D-BF85-574F8F22B9EC}" dt="2021-03-10T16:54:00.889" v="3678" actId="931"/>
          <ac:spMkLst>
            <pc:docMk/>
            <pc:sldMk cId="2229177397" sldId="273"/>
            <ac:spMk id="3" creationId="{0B97A1A2-326F-4C64-900E-B90F2CDC950C}"/>
          </ac:spMkLst>
        </pc:spChg>
        <pc:spChg chg="add">
          <ac:chgData name="Margaret Barton" userId="3bd98e9c-2b91-467a-9c3d-96db05884b39" providerId="ADAL" clId="{25E18946-DB57-4B5D-BF85-574F8F22B9EC}" dt="2021-03-10T16:55:10.177" v="3684" actId="26606"/>
          <ac:spMkLst>
            <pc:docMk/>
            <pc:sldMk cId="2229177397" sldId="273"/>
            <ac:spMk id="14" creationId="{49306479-8C4D-4E4A-A330-DFC80A8A01BE}"/>
          </ac:spMkLst>
        </pc:spChg>
        <pc:spChg chg="add">
          <ac:chgData name="Margaret Barton" userId="3bd98e9c-2b91-467a-9c3d-96db05884b39" providerId="ADAL" clId="{25E18946-DB57-4B5D-BF85-574F8F22B9EC}" dt="2021-03-10T16:55:10.177" v="3684" actId="26606"/>
          <ac:spMkLst>
            <pc:docMk/>
            <pc:sldMk cId="2229177397" sldId="273"/>
            <ac:spMk id="16" creationId="{220E33D0-A190-4F8A-9DB6-C531C95CA02D}"/>
          </ac:spMkLst>
        </pc:spChg>
        <pc:picChg chg="add mod ord">
          <ac:chgData name="Margaret Barton" userId="3bd98e9c-2b91-467a-9c3d-96db05884b39" providerId="ADAL" clId="{25E18946-DB57-4B5D-BF85-574F8F22B9EC}" dt="2021-03-10T16:55:10.177" v="3684" actId="26606"/>
          <ac:picMkLst>
            <pc:docMk/>
            <pc:sldMk cId="2229177397" sldId="273"/>
            <ac:picMk id="7" creationId="{1653A8C2-B3A3-446F-BC83-E9D7E67765FC}"/>
          </ac:picMkLst>
        </pc:picChg>
        <pc:picChg chg="add mod">
          <ac:chgData name="Margaret Barton" userId="3bd98e9c-2b91-467a-9c3d-96db05884b39" providerId="ADAL" clId="{25E18946-DB57-4B5D-BF85-574F8F22B9EC}" dt="2021-03-10T16:55:10.177" v="3684" actId="26606"/>
          <ac:picMkLst>
            <pc:docMk/>
            <pc:sldMk cId="2229177397" sldId="273"/>
            <ac:picMk id="9" creationId="{CFB890A0-7DC9-4F38-852F-B2C907BAF76C}"/>
          </ac:picMkLst>
        </pc:picChg>
      </pc:sldChg>
      <pc:sldChg chg="modSp new mod">
        <pc:chgData name="Margaret Barton" userId="3bd98e9c-2b91-467a-9c3d-96db05884b39" providerId="ADAL" clId="{25E18946-DB57-4B5D-BF85-574F8F22B9EC}" dt="2021-03-10T16:49:36.738" v="3577" actId="20577"/>
        <pc:sldMkLst>
          <pc:docMk/>
          <pc:sldMk cId="1523194429" sldId="274"/>
        </pc:sldMkLst>
        <pc:spChg chg="mod">
          <ac:chgData name="Margaret Barton" userId="3bd98e9c-2b91-467a-9c3d-96db05884b39" providerId="ADAL" clId="{25E18946-DB57-4B5D-BF85-574F8F22B9EC}" dt="2021-03-10T16:44:27.904" v="3181" actId="14100"/>
          <ac:spMkLst>
            <pc:docMk/>
            <pc:sldMk cId="1523194429" sldId="274"/>
            <ac:spMk id="2" creationId="{700E73A7-1525-4DB3-AC17-B3BF4B59C6B5}"/>
          </ac:spMkLst>
        </pc:spChg>
        <pc:spChg chg="mod">
          <ac:chgData name="Margaret Barton" userId="3bd98e9c-2b91-467a-9c3d-96db05884b39" providerId="ADAL" clId="{25E18946-DB57-4B5D-BF85-574F8F22B9EC}" dt="2021-03-10T16:49:36.738" v="3577" actId="20577"/>
          <ac:spMkLst>
            <pc:docMk/>
            <pc:sldMk cId="1523194429" sldId="274"/>
            <ac:spMk id="3" creationId="{CDB90810-1D69-4EA7-8B71-D9081A372C73}"/>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4C0B7D0-3B25-4D60-8B2C-87F37D17468C}"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A33B7554-0A6F-4E38-9300-A14450F78FA3}">
      <dgm:prSet/>
      <dgm:spPr/>
      <dgm:t>
        <a:bodyPr/>
        <a:lstStyle/>
        <a:p>
          <a:r>
            <a:rPr lang="en-US" i="1" dirty="0"/>
            <a:t>What have you learned about career progression for a teacher?  </a:t>
          </a:r>
        </a:p>
        <a:p>
          <a:r>
            <a:rPr lang="en-US" i="1" dirty="0"/>
            <a:t>There are a lot of opportunities for a teacher.</a:t>
          </a:r>
          <a:endParaRPr lang="en-US" dirty="0"/>
        </a:p>
      </dgm:t>
    </dgm:pt>
    <dgm:pt modelId="{AC2F147F-7862-4B05-804C-6C58C4750D9C}" type="parTrans" cxnId="{8586F505-B63F-41A0-8B08-F96FF2EA0CA6}">
      <dgm:prSet/>
      <dgm:spPr/>
      <dgm:t>
        <a:bodyPr/>
        <a:lstStyle/>
        <a:p>
          <a:endParaRPr lang="en-US"/>
        </a:p>
      </dgm:t>
    </dgm:pt>
    <dgm:pt modelId="{4DFF88A9-A3D3-4082-9ADE-F09CD02E741A}" type="sibTrans" cxnId="{8586F505-B63F-41A0-8B08-F96FF2EA0CA6}">
      <dgm:prSet/>
      <dgm:spPr/>
      <dgm:t>
        <a:bodyPr/>
        <a:lstStyle/>
        <a:p>
          <a:endParaRPr lang="en-US"/>
        </a:p>
      </dgm:t>
    </dgm:pt>
    <dgm:pt modelId="{69BC8C71-9280-4FEF-9B69-FD946B99E844}">
      <dgm:prSet/>
      <dgm:spPr/>
      <dgm:t>
        <a:bodyPr/>
        <a:lstStyle/>
        <a:p>
          <a:r>
            <a:rPr lang="en-US" dirty="0"/>
            <a:t>Whatever post you have in a school, you will take on extra responsibilities and give so much of yourself in terms of your knowledge, skills, qualities, time and talents to support the young people in your class. </a:t>
          </a:r>
        </a:p>
      </dgm:t>
    </dgm:pt>
    <dgm:pt modelId="{A3D2E101-D629-43E2-A19D-B3BA0BD5D26D}" type="parTrans" cxnId="{7FC27CC0-330E-4723-B3FD-5F0847B553B9}">
      <dgm:prSet/>
      <dgm:spPr/>
      <dgm:t>
        <a:bodyPr/>
        <a:lstStyle/>
        <a:p>
          <a:endParaRPr lang="en-US"/>
        </a:p>
      </dgm:t>
    </dgm:pt>
    <dgm:pt modelId="{77EAB70E-C25E-437D-9737-CD15EE245F9E}" type="sibTrans" cxnId="{7FC27CC0-330E-4723-B3FD-5F0847B553B9}">
      <dgm:prSet/>
      <dgm:spPr/>
      <dgm:t>
        <a:bodyPr/>
        <a:lstStyle/>
        <a:p>
          <a:endParaRPr lang="en-US"/>
        </a:p>
      </dgm:t>
    </dgm:pt>
    <dgm:pt modelId="{D95745C6-82BD-419B-A1DA-59C96CD62C7B}">
      <dgm:prSet/>
      <dgm:spPr/>
      <dgm:t>
        <a:bodyPr/>
        <a:lstStyle/>
        <a:p>
          <a:r>
            <a:rPr lang="en-US" b="1"/>
            <a:t>This is because teaching is a vocation.</a:t>
          </a:r>
          <a:endParaRPr lang="en-US"/>
        </a:p>
      </dgm:t>
    </dgm:pt>
    <dgm:pt modelId="{EDA33768-64B2-46C6-8532-0B0E81812B87}" type="parTrans" cxnId="{ED03BBE1-B5D7-48CB-990A-B35867DD3A8B}">
      <dgm:prSet/>
      <dgm:spPr/>
      <dgm:t>
        <a:bodyPr/>
        <a:lstStyle/>
        <a:p>
          <a:endParaRPr lang="en-US"/>
        </a:p>
      </dgm:t>
    </dgm:pt>
    <dgm:pt modelId="{5A5C4994-E100-44A0-AE1E-79C370619614}" type="sibTrans" cxnId="{ED03BBE1-B5D7-48CB-990A-B35867DD3A8B}">
      <dgm:prSet/>
      <dgm:spPr/>
      <dgm:t>
        <a:bodyPr/>
        <a:lstStyle/>
        <a:p>
          <a:endParaRPr lang="en-US"/>
        </a:p>
      </dgm:t>
    </dgm:pt>
    <dgm:pt modelId="{378A7D11-FACC-42B2-9365-76082644AF85}" type="pres">
      <dgm:prSet presAssocID="{44C0B7D0-3B25-4D60-8B2C-87F37D17468C}" presName="linear" presStyleCnt="0">
        <dgm:presLayoutVars>
          <dgm:animLvl val="lvl"/>
          <dgm:resizeHandles val="exact"/>
        </dgm:presLayoutVars>
      </dgm:prSet>
      <dgm:spPr/>
    </dgm:pt>
    <dgm:pt modelId="{831A4BE5-E4E5-4095-B9DA-A44F9BC5ACDD}" type="pres">
      <dgm:prSet presAssocID="{A33B7554-0A6F-4E38-9300-A14450F78FA3}" presName="parentText" presStyleLbl="node1" presStyleIdx="0" presStyleCnt="3">
        <dgm:presLayoutVars>
          <dgm:chMax val="0"/>
          <dgm:bulletEnabled val="1"/>
        </dgm:presLayoutVars>
      </dgm:prSet>
      <dgm:spPr/>
    </dgm:pt>
    <dgm:pt modelId="{01EC7AB3-C589-4721-87DB-4E55F1E0CF3D}" type="pres">
      <dgm:prSet presAssocID="{4DFF88A9-A3D3-4082-9ADE-F09CD02E741A}" presName="spacer" presStyleCnt="0"/>
      <dgm:spPr/>
    </dgm:pt>
    <dgm:pt modelId="{35B44949-3C95-40B7-BFD6-DD7B7C01A6F9}" type="pres">
      <dgm:prSet presAssocID="{69BC8C71-9280-4FEF-9B69-FD946B99E844}" presName="parentText" presStyleLbl="node1" presStyleIdx="1" presStyleCnt="3">
        <dgm:presLayoutVars>
          <dgm:chMax val="0"/>
          <dgm:bulletEnabled val="1"/>
        </dgm:presLayoutVars>
      </dgm:prSet>
      <dgm:spPr/>
    </dgm:pt>
    <dgm:pt modelId="{E23DC2B2-006C-4B7F-BCB3-208C5DCEEADC}" type="pres">
      <dgm:prSet presAssocID="{77EAB70E-C25E-437D-9737-CD15EE245F9E}" presName="spacer" presStyleCnt="0"/>
      <dgm:spPr/>
    </dgm:pt>
    <dgm:pt modelId="{395CD3E5-AE52-4CC8-B2AB-8738B2493155}" type="pres">
      <dgm:prSet presAssocID="{D95745C6-82BD-419B-A1DA-59C96CD62C7B}" presName="parentText" presStyleLbl="node1" presStyleIdx="2" presStyleCnt="3">
        <dgm:presLayoutVars>
          <dgm:chMax val="0"/>
          <dgm:bulletEnabled val="1"/>
        </dgm:presLayoutVars>
      </dgm:prSet>
      <dgm:spPr/>
    </dgm:pt>
  </dgm:ptLst>
  <dgm:cxnLst>
    <dgm:cxn modelId="{8586F505-B63F-41A0-8B08-F96FF2EA0CA6}" srcId="{44C0B7D0-3B25-4D60-8B2C-87F37D17468C}" destId="{A33B7554-0A6F-4E38-9300-A14450F78FA3}" srcOrd="0" destOrd="0" parTransId="{AC2F147F-7862-4B05-804C-6C58C4750D9C}" sibTransId="{4DFF88A9-A3D3-4082-9ADE-F09CD02E741A}"/>
    <dgm:cxn modelId="{FBA9EB76-7C03-4082-82D8-E7A80E0E089B}" type="presOf" srcId="{A33B7554-0A6F-4E38-9300-A14450F78FA3}" destId="{831A4BE5-E4E5-4095-B9DA-A44F9BC5ACDD}" srcOrd="0" destOrd="0" presId="urn:microsoft.com/office/officeart/2005/8/layout/vList2"/>
    <dgm:cxn modelId="{BF0EEE94-140A-4644-AFD7-EEC1658BF6A5}" type="presOf" srcId="{69BC8C71-9280-4FEF-9B69-FD946B99E844}" destId="{35B44949-3C95-40B7-BFD6-DD7B7C01A6F9}" srcOrd="0" destOrd="0" presId="urn:microsoft.com/office/officeart/2005/8/layout/vList2"/>
    <dgm:cxn modelId="{C25AF8BF-FC1B-4686-8CB7-F9ECAB6D3892}" type="presOf" srcId="{44C0B7D0-3B25-4D60-8B2C-87F37D17468C}" destId="{378A7D11-FACC-42B2-9365-76082644AF85}" srcOrd="0" destOrd="0" presId="urn:microsoft.com/office/officeart/2005/8/layout/vList2"/>
    <dgm:cxn modelId="{7FC27CC0-330E-4723-B3FD-5F0847B553B9}" srcId="{44C0B7D0-3B25-4D60-8B2C-87F37D17468C}" destId="{69BC8C71-9280-4FEF-9B69-FD946B99E844}" srcOrd="1" destOrd="0" parTransId="{A3D2E101-D629-43E2-A19D-B3BA0BD5D26D}" sibTransId="{77EAB70E-C25E-437D-9737-CD15EE245F9E}"/>
    <dgm:cxn modelId="{3A9541D1-BCAF-4460-B845-E0A59358ED9A}" type="presOf" srcId="{D95745C6-82BD-419B-A1DA-59C96CD62C7B}" destId="{395CD3E5-AE52-4CC8-B2AB-8738B2493155}" srcOrd="0" destOrd="0" presId="urn:microsoft.com/office/officeart/2005/8/layout/vList2"/>
    <dgm:cxn modelId="{ED03BBE1-B5D7-48CB-990A-B35867DD3A8B}" srcId="{44C0B7D0-3B25-4D60-8B2C-87F37D17468C}" destId="{D95745C6-82BD-419B-A1DA-59C96CD62C7B}" srcOrd="2" destOrd="0" parTransId="{EDA33768-64B2-46C6-8532-0B0E81812B87}" sibTransId="{5A5C4994-E100-44A0-AE1E-79C370619614}"/>
    <dgm:cxn modelId="{49AED253-67D5-492F-9A09-F38F20F943DF}" type="presParOf" srcId="{378A7D11-FACC-42B2-9365-76082644AF85}" destId="{831A4BE5-E4E5-4095-B9DA-A44F9BC5ACDD}" srcOrd="0" destOrd="0" presId="urn:microsoft.com/office/officeart/2005/8/layout/vList2"/>
    <dgm:cxn modelId="{15F00F0C-91F1-4BD8-B085-65D9CF0B05E2}" type="presParOf" srcId="{378A7D11-FACC-42B2-9365-76082644AF85}" destId="{01EC7AB3-C589-4721-87DB-4E55F1E0CF3D}" srcOrd="1" destOrd="0" presId="urn:microsoft.com/office/officeart/2005/8/layout/vList2"/>
    <dgm:cxn modelId="{A3428162-4500-418F-8D5D-D375AD060A1F}" type="presParOf" srcId="{378A7D11-FACC-42B2-9365-76082644AF85}" destId="{35B44949-3C95-40B7-BFD6-DD7B7C01A6F9}" srcOrd="2" destOrd="0" presId="urn:microsoft.com/office/officeart/2005/8/layout/vList2"/>
    <dgm:cxn modelId="{98E3B787-A643-4397-8C61-7A0017B48E2B}" type="presParOf" srcId="{378A7D11-FACC-42B2-9365-76082644AF85}" destId="{E23DC2B2-006C-4B7F-BCB3-208C5DCEEADC}" srcOrd="3" destOrd="0" presId="urn:microsoft.com/office/officeart/2005/8/layout/vList2"/>
    <dgm:cxn modelId="{89FF303D-7768-44CE-9EA9-1D9E5B655925}" type="presParOf" srcId="{378A7D11-FACC-42B2-9365-76082644AF85}" destId="{395CD3E5-AE52-4CC8-B2AB-8738B2493155}"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B4AE758-F18B-4FB7-A5A4-076C5BE4C2DA}"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7D70C944-B350-4396-9F6F-90AB1454E3CE}">
      <dgm:prSet/>
      <dgm:spPr/>
      <dgm:t>
        <a:bodyPr/>
        <a:lstStyle/>
        <a:p>
          <a:r>
            <a:rPr lang="en-US" b="1" dirty="0"/>
            <a:t>What would help you get accepted on to a teacher training course?</a:t>
          </a:r>
        </a:p>
      </dgm:t>
    </dgm:pt>
    <dgm:pt modelId="{6D9A26D0-00F9-4DD0-B359-34B003CC4027}" type="parTrans" cxnId="{DE6B2DE0-C51B-4C2C-A5C5-43E9D4318FF5}">
      <dgm:prSet/>
      <dgm:spPr/>
      <dgm:t>
        <a:bodyPr/>
        <a:lstStyle/>
        <a:p>
          <a:endParaRPr lang="en-US"/>
        </a:p>
      </dgm:t>
    </dgm:pt>
    <dgm:pt modelId="{22F5F59B-7A86-406F-BDA8-26A0A3211D2C}" type="sibTrans" cxnId="{DE6B2DE0-C51B-4C2C-A5C5-43E9D4318FF5}">
      <dgm:prSet/>
      <dgm:spPr/>
      <dgm:t>
        <a:bodyPr/>
        <a:lstStyle/>
        <a:p>
          <a:endParaRPr lang="en-US"/>
        </a:p>
      </dgm:t>
    </dgm:pt>
    <dgm:pt modelId="{1643B5A6-2B96-4985-A56B-AA3D3ED4BB26}">
      <dgm:prSet/>
      <dgm:spPr/>
      <dgm:t>
        <a:bodyPr/>
        <a:lstStyle/>
        <a:p>
          <a:r>
            <a:rPr lang="en-US" i="1"/>
            <a:t>A placement in one of your school’s associated primaries.</a:t>
          </a:r>
          <a:endParaRPr lang="en-US"/>
        </a:p>
      </dgm:t>
    </dgm:pt>
    <dgm:pt modelId="{E23044CF-CE4F-43AE-B35F-7319FFC522B9}" type="parTrans" cxnId="{D0105C29-43D7-4FA1-88F0-2B8D62909FB6}">
      <dgm:prSet/>
      <dgm:spPr/>
      <dgm:t>
        <a:bodyPr/>
        <a:lstStyle/>
        <a:p>
          <a:endParaRPr lang="en-US"/>
        </a:p>
      </dgm:t>
    </dgm:pt>
    <dgm:pt modelId="{D9FA879A-0175-4B41-8F38-3BBA0B5892FA}" type="sibTrans" cxnId="{D0105C29-43D7-4FA1-88F0-2B8D62909FB6}">
      <dgm:prSet/>
      <dgm:spPr/>
      <dgm:t>
        <a:bodyPr/>
        <a:lstStyle/>
        <a:p>
          <a:endParaRPr lang="en-US"/>
        </a:p>
      </dgm:t>
    </dgm:pt>
    <dgm:pt modelId="{1DDA5F97-F566-423A-A81F-AC771F4AA78D}">
      <dgm:prSet/>
      <dgm:spPr/>
      <dgm:t>
        <a:bodyPr/>
        <a:lstStyle/>
        <a:p>
          <a:r>
            <a:rPr lang="en-US" i="1"/>
            <a:t>Being a class helper with younger students in a subject department.</a:t>
          </a:r>
          <a:endParaRPr lang="en-US"/>
        </a:p>
      </dgm:t>
    </dgm:pt>
    <dgm:pt modelId="{D4BA1375-7AE2-4701-96EE-6E02E648BBD5}" type="parTrans" cxnId="{A7FDE33D-E831-40E0-9EF6-07F9BA81307A}">
      <dgm:prSet/>
      <dgm:spPr/>
      <dgm:t>
        <a:bodyPr/>
        <a:lstStyle/>
        <a:p>
          <a:endParaRPr lang="en-US"/>
        </a:p>
      </dgm:t>
    </dgm:pt>
    <dgm:pt modelId="{9EF7CCAA-BBAA-4DBA-92C2-FA3EC9DB489F}" type="sibTrans" cxnId="{A7FDE33D-E831-40E0-9EF6-07F9BA81307A}">
      <dgm:prSet/>
      <dgm:spPr/>
      <dgm:t>
        <a:bodyPr/>
        <a:lstStyle/>
        <a:p>
          <a:endParaRPr lang="en-US"/>
        </a:p>
      </dgm:t>
    </dgm:pt>
    <dgm:pt modelId="{7DB8DC0F-3689-48D5-AAE5-7FB83861518E}">
      <dgm:prSet/>
      <dgm:spPr/>
      <dgm:t>
        <a:bodyPr/>
        <a:lstStyle/>
        <a:p>
          <a:r>
            <a:rPr lang="en-US" i="1"/>
            <a:t>Being a volunteer helper with extra-curricular clubs and activities.</a:t>
          </a:r>
          <a:endParaRPr lang="en-US"/>
        </a:p>
      </dgm:t>
    </dgm:pt>
    <dgm:pt modelId="{F4A0C45D-DA1C-433D-BFCC-BBEB8F25EDEC}" type="parTrans" cxnId="{1282E5E5-3A98-424E-8CCB-8FCAF9AAB9A1}">
      <dgm:prSet/>
      <dgm:spPr/>
      <dgm:t>
        <a:bodyPr/>
        <a:lstStyle/>
        <a:p>
          <a:endParaRPr lang="en-US"/>
        </a:p>
      </dgm:t>
    </dgm:pt>
    <dgm:pt modelId="{77F978D9-A165-473D-813A-D8BBEA9BF1DE}" type="sibTrans" cxnId="{1282E5E5-3A98-424E-8CCB-8FCAF9AAB9A1}">
      <dgm:prSet/>
      <dgm:spPr/>
      <dgm:t>
        <a:bodyPr/>
        <a:lstStyle/>
        <a:p>
          <a:endParaRPr lang="en-US"/>
        </a:p>
      </dgm:t>
    </dgm:pt>
    <dgm:pt modelId="{634C22AA-FD5A-4426-9C92-9B315230E1D8}">
      <dgm:prSet/>
      <dgm:spPr/>
      <dgm:t>
        <a:bodyPr/>
        <a:lstStyle/>
        <a:p>
          <a:r>
            <a:rPr lang="en-US" i="1"/>
            <a:t>Getting advice from a teacher in your own school about how to complete your personal statement.</a:t>
          </a:r>
          <a:endParaRPr lang="en-US"/>
        </a:p>
      </dgm:t>
    </dgm:pt>
    <dgm:pt modelId="{A3BC5C1B-C4D4-411B-BBA3-C8C1E6ACB224}" type="parTrans" cxnId="{626AF30A-3EC3-4A42-91B7-EE8EFDCD8B17}">
      <dgm:prSet/>
      <dgm:spPr/>
      <dgm:t>
        <a:bodyPr/>
        <a:lstStyle/>
        <a:p>
          <a:endParaRPr lang="en-US"/>
        </a:p>
      </dgm:t>
    </dgm:pt>
    <dgm:pt modelId="{6C156BEB-14E7-4AC6-876E-897604192B7C}" type="sibTrans" cxnId="{626AF30A-3EC3-4A42-91B7-EE8EFDCD8B17}">
      <dgm:prSet/>
      <dgm:spPr/>
      <dgm:t>
        <a:bodyPr/>
        <a:lstStyle/>
        <a:p>
          <a:endParaRPr lang="en-US"/>
        </a:p>
      </dgm:t>
    </dgm:pt>
    <dgm:pt modelId="{91966D4B-4E77-4FDC-8409-D92F976A7ADB}">
      <dgm:prSet/>
      <dgm:spPr/>
      <dgm:t>
        <a:bodyPr/>
        <a:lstStyle/>
        <a:p>
          <a:r>
            <a:rPr lang="en-US" i="1" dirty="0"/>
            <a:t>Volunteering in your parish or local community with youth groups and events.</a:t>
          </a:r>
          <a:endParaRPr lang="en-US" dirty="0"/>
        </a:p>
      </dgm:t>
    </dgm:pt>
    <dgm:pt modelId="{CD154A23-F87D-4F2F-9352-5BCE2BCA907C}" type="parTrans" cxnId="{CEB691F4-94F0-4C0E-969C-794A06199648}">
      <dgm:prSet/>
      <dgm:spPr/>
      <dgm:t>
        <a:bodyPr/>
        <a:lstStyle/>
        <a:p>
          <a:endParaRPr lang="en-US"/>
        </a:p>
      </dgm:t>
    </dgm:pt>
    <dgm:pt modelId="{0E456C8F-86E5-4D2A-9AA0-C3D4A778F7E8}" type="sibTrans" cxnId="{CEB691F4-94F0-4C0E-969C-794A06199648}">
      <dgm:prSet/>
      <dgm:spPr/>
      <dgm:t>
        <a:bodyPr/>
        <a:lstStyle/>
        <a:p>
          <a:endParaRPr lang="en-US"/>
        </a:p>
      </dgm:t>
    </dgm:pt>
    <dgm:pt modelId="{8CB53C09-FEEF-4643-99C9-8B52CC5E97F6}" type="pres">
      <dgm:prSet presAssocID="{1B4AE758-F18B-4FB7-A5A4-076C5BE4C2DA}" presName="diagram" presStyleCnt="0">
        <dgm:presLayoutVars>
          <dgm:dir/>
          <dgm:resizeHandles val="exact"/>
        </dgm:presLayoutVars>
      </dgm:prSet>
      <dgm:spPr/>
    </dgm:pt>
    <dgm:pt modelId="{A8099D55-3642-4AB8-8C7E-6057887A39E5}" type="pres">
      <dgm:prSet presAssocID="{7D70C944-B350-4396-9F6F-90AB1454E3CE}" presName="node" presStyleLbl="node1" presStyleIdx="0" presStyleCnt="6">
        <dgm:presLayoutVars>
          <dgm:bulletEnabled val="1"/>
        </dgm:presLayoutVars>
      </dgm:prSet>
      <dgm:spPr/>
    </dgm:pt>
    <dgm:pt modelId="{635520C2-4A52-4DAE-BD5A-62CB743BFEA7}" type="pres">
      <dgm:prSet presAssocID="{22F5F59B-7A86-406F-BDA8-26A0A3211D2C}" presName="sibTrans" presStyleCnt="0"/>
      <dgm:spPr/>
    </dgm:pt>
    <dgm:pt modelId="{41756BC6-99A1-486E-8A20-784FF5AFB971}" type="pres">
      <dgm:prSet presAssocID="{1643B5A6-2B96-4985-A56B-AA3D3ED4BB26}" presName="node" presStyleLbl="node1" presStyleIdx="1" presStyleCnt="6">
        <dgm:presLayoutVars>
          <dgm:bulletEnabled val="1"/>
        </dgm:presLayoutVars>
      </dgm:prSet>
      <dgm:spPr/>
    </dgm:pt>
    <dgm:pt modelId="{429E387B-77EB-42AA-9C04-709E27960863}" type="pres">
      <dgm:prSet presAssocID="{D9FA879A-0175-4B41-8F38-3BBA0B5892FA}" presName="sibTrans" presStyleCnt="0"/>
      <dgm:spPr/>
    </dgm:pt>
    <dgm:pt modelId="{2FBD570E-FCF5-4EB1-A54B-3053F9B614F6}" type="pres">
      <dgm:prSet presAssocID="{1DDA5F97-F566-423A-A81F-AC771F4AA78D}" presName="node" presStyleLbl="node1" presStyleIdx="2" presStyleCnt="6">
        <dgm:presLayoutVars>
          <dgm:bulletEnabled val="1"/>
        </dgm:presLayoutVars>
      </dgm:prSet>
      <dgm:spPr/>
    </dgm:pt>
    <dgm:pt modelId="{409E49EF-A186-442C-A81D-AB103F19F3F3}" type="pres">
      <dgm:prSet presAssocID="{9EF7CCAA-BBAA-4DBA-92C2-FA3EC9DB489F}" presName="sibTrans" presStyleCnt="0"/>
      <dgm:spPr/>
    </dgm:pt>
    <dgm:pt modelId="{3422DD0D-0E14-4B33-A62F-C97668622C3B}" type="pres">
      <dgm:prSet presAssocID="{7DB8DC0F-3689-48D5-AAE5-7FB83861518E}" presName="node" presStyleLbl="node1" presStyleIdx="3" presStyleCnt="6">
        <dgm:presLayoutVars>
          <dgm:bulletEnabled val="1"/>
        </dgm:presLayoutVars>
      </dgm:prSet>
      <dgm:spPr/>
    </dgm:pt>
    <dgm:pt modelId="{F3302676-0C7A-4F8D-A608-DF0F9D6339B4}" type="pres">
      <dgm:prSet presAssocID="{77F978D9-A165-473D-813A-D8BBEA9BF1DE}" presName="sibTrans" presStyleCnt="0"/>
      <dgm:spPr/>
    </dgm:pt>
    <dgm:pt modelId="{9B0F7D8A-DE27-4EC2-B5E2-9476B328BFEE}" type="pres">
      <dgm:prSet presAssocID="{634C22AA-FD5A-4426-9C92-9B315230E1D8}" presName="node" presStyleLbl="node1" presStyleIdx="4" presStyleCnt="6">
        <dgm:presLayoutVars>
          <dgm:bulletEnabled val="1"/>
        </dgm:presLayoutVars>
      </dgm:prSet>
      <dgm:spPr/>
    </dgm:pt>
    <dgm:pt modelId="{9B645F8D-59AC-4F45-8C08-7B0FB84D7B11}" type="pres">
      <dgm:prSet presAssocID="{6C156BEB-14E7-4AC6-876E-897604192B7C}" presName="sibTrans" presStyleCnt="0"/>
      <dgm:spPr/>
    </dgm:pt>
    <dgm:pt modelId="{842664AD-4F0A-4015-9BA6-A683586747C5}" type="pres">
      <dgm:prSet presAssocID="{91966D4B-4E77-4FDC-8409-D92F976A7ADB}" presName="node" presStyleLbl="node1" presStyleIdx="5" presStyleCnt="6">
        <dgm:presLayoutVars>
          <dgm:bulletEnabled val="1"/>
        </dgm:presLayoutVars>
      </dgm:prSet>
      <dgm:spPr/>
    </dgm:pt>
  </dgm:ptLst>
  <dgm:cxnLst>
    <dgm:cxn modelId="{626AF30A-3EC3-4A42-91B7-EE8EFDCD8B17}" srcId="{1B4AE758-F18B-4FB7-A5A4-076C5BE4C2DA}" destId="{634C22AA-FD5A-4426-9C92-9B315230E1D8}" srcOrd="4" destOrd="0" parTransId="{A3BC5C1B-C4D4-411B-BBA3-C8C1E6ACB224}" sibTransId="{6C156BEB-14E7-4AC6-876E-897604192B7C}"/>
    <dgm:cxn modelId="{9FAA1226-D7F4-4298-9AE1-A1B9DBC46FA1}" type="presOf" srcId="{7DB8DC0F-3689-48D5-AAE5-7FB83861518E}" destId="{3422DD0D-0E14-4B33-A62F-C97668622C3B}" srcOrd="0" destOrd="0" presId="urn:microsoft.com/office/officeart/2005/8/layout/default"/>
    <dgm:cxn modelId="{D0105C29-43D7-4FA1-88F0-2B8D62909FB6}" srcId="{1B4AE758-F18B-4FB7-A5A4-076C5BE4C2DA}" destId="{1643B5A6-2B96-4985-A56B-AA3D3ED4BB26}" srcOrd="1" destOrd="0" parTransId="{E23044CF-CE4F-43AE-B35F-7319FFC522B9}" sibTransId="{D9FA879A-0175-4B41-8F38-3BBA0B5892FA}"/>
    <dgm:cxn modelId="{A7FDE33D-E831-40E0-9EF6-07F9BA81307A}" srcId="{1B4AE758-F18B-4FB7-A5A4-076C5BE4C2DA}" destId="{1DDA5F97-F566-423A-A81F-AC771F4AA78D}" srcOrd="2" destOrd="0" parTransId="{D4BA1375-7AE2-4701-96EE-6E02E648BBD5}" sibTransId="{9EF7CCAA-BBAA-4DBA-92C2-FA3EC9DB489F}"/>
    <dgm:cxn modelId="{E7A8D861-D020-4FD3-AB65-8FF88565FCC5}" type="presOf" srcId="{1643B5A6-2B96-4985-A56B-AA3D3ED4BB26}" destId="{41756BC6-99A1-486E-8A20-784FF5AFB971}" srcOrd="0" destOrd="0" presId="urn:microsoft.com/office/officeart/2005/8/layout/default"/>
    <dgm:cxn modelId="{73E16285-5473-4D78-AF14-47A807E1627F}" type="presOf" srcId="{91966D4B-4E77-4FDC-8409-D92F976A7ADB}" destId="{842664AD-4F0A-4015-9BA6-A683586747C5}" srcOrd="0" destOrd="0" presId="urn:microsoft.com/office/officeart/2005/8/layout/default"/>
    <dgm:cxn modelId="{6C343C9B-9614-412D-B017-371B0F7A30F6}" type="presOf" srcId="{1DDA5F97-F566-423A-A81F-AC771F4AA78D}" destId="{2FBD570E-FCF5-4EB1-A54B-3053F9B614F6}" srcOrd="0" destOrd="0" presId="urn:microsoft.com/office/officeart/2005/8/layout/default"/>
    <dgm:cxn modelId="{4B86CABA-7121-4C8F-B283-8B91018BDE7F}" type="presOf" srcId="{1B4AE758-F18B-4FB7-A5A4-076C5BE4C2DA}" destId="{8CB53C09-FEEF-4643-99C9-8B52CC5E97F6}" srcOrd="0" destOrd="0" presId="urn:microsoft.com/office/officeart/2005/8/layout/default"/>
    <dgm:cxn modelId="{F00330CB-131F-43E3-8BC8-67D007B2554A}" type="presOf" srcId="{7D70C944-B350-4396-9F6F-90AB1454E3CE}" destId="{A8099D55-3642-4AB8-8C7E-6057887A39E5}" srcOrd="0" destOrd="0" presId="urn:microsoft.com/office/officeart/2005/8/layout/default"/>
    <dgm:cxn modelId="{DE6B2DE0-C51B-4C2C-A5C5-43E9D4318FF5}" srcId="{1B4AE758-F18B-4FB7-A5A4-076C5BE4C2DA}" destId="{7D70C944-B350-4396-9F6F-90AB1454E3CE}" srcOrd="0" destOrd="0" parTransId="{6D9A26D0-00F9-4DD0-B359-34B003CC4027}" sibTransId="{22F5F59B-7A86-406F-BDA8-26A0A3211D2C}"/>
    <dgm:cxn modelId="{1282E5E5-3A98-424E-8CCB-8FCAF9AAB9A1}" srcId="{1B4AE758-F18B-4FB7-A5A4-076C5BE4C2DA}" destId="{7DB8DC0F-3689-48D5-AAE5-7FB83861518E}" srcOrd="3" destOrd="0" parTransId="{F4A0C45D-DA1C-433D-BFCC-BBEB8F25EDEC}" sibTransId="{77F978D9-A165-473D-813A-D8BBEA9BF1DE}"/>
    <dgm:cxn modelId="{CEB691F4-94F0-4C0E-969C-794A06199648}" srcId="{1B4AE758-F18B-4FB7-A5A4-076C5BE4C2DA}" destId="{91966D4B-4E77-4FDC-8409-D92F976A7ADB}" srcOrd="5" destOrd="0" parTransId="{CD154A23-F87D-4F2F-9352-5BCE2BCA907C}" sibTransId="{0E456C8F-86E5-4D2A-9AA0-C3D4A778F7E8}"/>
    <dgm:cxn modelId="{E97B6BFC-C1A9-404D-A72A-EEE81A9C1056}" type="presOf" srcId="{634C22AA-FD5A-4426-9C92-9B315230E1D8}" destId="{9B0F7D8A-DE27-4EC2-B5E2-9476B328BFEE}" srcOrd="0" destOrd="0" presId="urn:microsoft.com/office/officeart/2005/8/layout/default"/>
    <dgm:cxn modelId="{FEC22446-2520-4313-A588-1BB312623ED3}" type="presParOf" srcId="{8CB53C09-FEEF-4643-99C9-8B52CC5E97F6}" destId="{A8099D55-3642-4AB8-8C7E-6057887A39E5}" srcOrd="0" destOrd="0" presId="urn:microsoft.com/office/officeart/2005/8/layout/default"/>
    <dgm:cxn modelId="{8F8D1C54-7020-4F20-A5BF-73B595147E1A}" type="presParOf" srcId="{8CB53C09-FEEF-4643-99C9-8B52CC5E97F6}" destId="{635520C2-4A52-4DAE-BD5A-62CB743BFEA7}" srcOrd="1" destOrd="0" presId="urn:microsoft.com/office/officeart/2005/8/layout/default"/>
    <dgm:cxn modelId="{3556CEC4-3062-46AB-B2BA-4541A6461297}" type="presParOf" srcId="{8CB53C09-FEEF-4643-99C9-8B52CC5E97F6}" destId="{41756BC6-99A1-486E-8A20-784FF5AFB971}" srcOrd="2" destOrd="0" presId="urn:microsoft.com/office/officeart/2005/8/layout/default"/>
    <dgm:cxn modelId="{6B55DEBF-68AA-4544-9985-AD0ACEAB28E1}" type="presParOf" srcId="{8CB53C09-FEEF-4643-99C9-8B52CC5E97F6}" destId="{429E387B-77EB-42AA-9C04-709E27960863}" srcOrd="3" destOrd="0" presId="urn:microsoft.com/office/officeart/2005/8/layout/default"/>
    <dgm:cxn modelId="{3D5BB7E5-C2E8-44FD-A092-31533CAF1AB6}" type="presParOf" srcId="{8CB53C09-FEEF-4643-99C9-8B52CC5E97F6}" destId="{2FBD570E-FCF5-4EB1-A54B-3053F9B614F6}" srcOrd="4" destOrd="0" presId="urn:microsoft.com/office/officeart/2005/8/layout/default"/>
    <dgm:cxn modelId="{7809DF49-C7BF-40C5-93F6-F970BA0B92B3}" type="presParOf" srcId="{8CB53C09-FEEF-4643-99C9-8B52CC5E97F6}" destId="{409E49EF-A186-442C-A81D-AB103F19F3F3}" srcOrd="5" destOrd="0" presId="urn:microsoft.com/office/officeart/2005/8/layout/default"/>
    <dgm:cxn modelId="{6A8B4D1B-ADEE-496F-BEBC-9714C3D9FAFC}" type="presParOf" srcId="{8CB53C09-FEEF-4643-99C9-8B52CC5E97F6}" destId="{3422DD0D-0E14-4B33-A62F-C97668622C3B}" srcOrd="6" destOrd="0" presId="urn:microsoft.com/office/officeart/2005/8/layout/default"/>
    <dgm:cxn modelId="{B3FE93D2-2DFE-4652-9FE0-FFA84F15D7E1}" type="presParOf" srcId="{8CB53C09-FEEF-4643-99C9-8B52CC5E97F6}" destId="{F3302676-0C7A-4F8D-A608-DF0F9D6339B4}" srcOrd="7" destOrd="0" presId="urn:microsoft.com/office/officeart/2005/8/layout/default"/>
    <dgm:cxn modelId="{3E689F8C-AE81-4CF4-8304-8108E3A5C6AE}" type="presParOf" srcId="{8CB53C09-FEEF-4643-99C9-8B52CC5E97F6}" destId="{9B0F7D8A-DE27-4EC2-B5E2-9476B328BFEE}" srcOrd="8" destOrd="0" presId="urn:microsoft.com/office/officeart/2005/8/layout/default"/>
    <dgm:cxn modelId="{C2ACE770-4794-4CF0-843A-A62FFDBFBE49}" type="presParOf" srcId="{8CB53C09-FEEF-4643-99C9-8B52CC5E97F6}" destId="{9B645F8D-59AC-4F45-8C08-7B0FB84D7B11}" srcOrd="9" destOrd="0" presId="urn:microsoft.com/office/officeart/2005/8/layout/default"/>
    <dgm:cxn modelId="{EF103B30-2588-4A8C-A052-BBC7B3745FAE}" type="presParOf" srcId="{8CB53C09-FEEF-4643-99C9-8B52CC5E97F6}" destId="{842664AD-4F0A-4015-9BA6-A683586747C5}"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1A4BE5-E4E5-4095-B9DA-A44F9BC5ACDD}">
      <dsp:nvSpPr>
        <dsp:cNvPr id="0" name=""/>
        <dsp:cNvSpPr/>
      </dsp:nvSpPr>
      <dsp:spPr>
        <a:xfrm>
          <a:off x="0" y="44237"/>
          <a:ext cx="5980170" cy="171112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i="1" kern="1200" dirty="0"/>
            <a:t>What have you learned about career progression for a teacher?  </a:t>
          </a:r>
        </a:p>
        <a:p>
          <a:pPr marL="0" lvl="0" indent="0" algn="l" defTabSz="889000">
            <a:lnSpc>
              <a:spcPct val="90000"/>
            </a:lnSpc>
            <a:spcBef>
              <a:spcPct val="0"/>
            </a:spcBef>
            <a:spcAft>
              <a:spcPct val="35000"/>
            </a:spcAft>
            <a:buNone/>
          </a:pPr>
          <a:r>
            <a:rPr lang="en-US" sz="2000" i="1" kern="1200" dirty="0"/>
            <a:t>There are a lot of opportunities for a teacher.</a:t>
          </a:r>
          <a:endParaRPr lang="en-US" sz="2000" kern="1200" dirty="0"/>
        </a:p>
      </dsp:txBody>
      <dsp:txXfrm>
        <a:off x="83530" y="127767"/>
        <a:ext cx="5813110" cy="1544065"/>
      </dsp:txXfrm>
    </dsp:sp>
    <dsp:sp modelId="{35B44949-3C95-40B7-BFD6-DD7B7C01A6F9}">
      <dsp:nvSpPr>
        <dsp:cNvPr id="0" name=""/>
        <dsp:cNvSpPr/>
      </dsp:nvSpPr>
      <dsp:spPr>
        <a:xfrm>
          <a:off x="0" y="1812962"/>
          <a:ext cx="5980170" cy="1711125"/>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Whatever post you have in a school, you will take on extra responsibilities and give so much of yourself in terms of your knowledge, skills, qualities, time and talents to support the young people in your class. </a:t>
          </a:r>
        </a:p>
      </dsp:txBody>
      <dsp:txXfrm>
        <a:off x="83530" y="1896492"/>
        <a:ext cx="5813110" cy="1544065"/>
      </dsp:txXfrm>
    </dsp:sp>
    <dsp:sp modelId="{395CD3E5-AE52-4CC8-B2AB-8738B2493155}">
      <dsp:nvSpPr>
        <dsp:cNvPr id="0" name=""/>
        <dsp:cNvSpPr/>
      </dsp:nvSpPr>
      <dsp:spPr>
        <a:xfrm>
          <a:off x="0" y="3581687"/>
          <a:ext cx="5980170" cy="1711125"/>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a:t>This is because teaching is a vocation.</a:t>
          </a:r>
          <a:endParaRPr lang="en-US" sz="2000" kern="1200"/>
        </a:p>
      </dsp:txBody>
      <dsp:txXfrm>
        <a:off x="83530" y="3665217"/>
        <a:ext cx="5813110" cy="154406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099D55-3642-4AB8-8C7E-6057887A39E5}">
      <dsp:nvSpPr>
        <dsp:cNvPr id="0" name=""/>
        <dsp:cNvSpPr/>
      </dsp:nvSpPr>
      <dsp:spPr>
        <a:xfrm>
          <a:off x="0" y="47624"/>
          <a:ext cx="2857499" cy="1714500"/>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1" kern="1200" dirty="0"/>
            <a:t>What would help you get accepted on to a teacher training course?</a:t>
          </a:r>
        </a:p>
      </dsp:txBody>
      <dsp:txXfrm>
        <a:off x="0" y="47624"/>
        <a:ext cx="2857499" cy="1714500"/>
      </dsp:txXfrm>
    </dsp:sp>
    <dsp:sp modelId="{41756BC6-99A1-486E-8A20-784FF5AFB971}">
      <dsp:nvSpPr>
        <dsp:cNvPr id="0" name=""/>
        <dsp:cNvSpPr/>
      </dsp:nvSpPr>
      <dsp:spPr>
        <a:xfrm>
          <a:off x="3143250" y="47624"/>
          <a:ext cx="2857499" cy="171450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i="1" kern="1200"/>
            <a:t>A placement in one of your school’s associated primaries.</a:t>
          </a:r>
          <a:endParaRPr lang="en-US" sz="2100" kern="1200"/>
        </a:p>
      </dsp:txBody>
      <dsp:txXfrm>
        <a:off x="3143250" y="47624"/>
        <a:ext cx="2857499" cy="1714500"/>
      </dsp:txXfrm>
    </dsp:sp>
    <dsp:sp modelId="{2FBD570E-FCF5-4EB1-A54B-3053F9B614F6}">
      <dsp:nvSpPr>
        <dsp:cNvPr id="0" name=""/>
        <dsp:cNvSpPr/>
      </dsp:nvSpPr>
      <dsp:spPr>
        <a:xfrm>
          <a:off x="6286500" y="47624"/>
          <a:ext cx="2857499" cy="1714500"/>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i="1" kern="1200"/>
            <a:t>Being a class helper with younger students in a subject department.</a:t>
          </a:r>
          <a:endParaRPr lang="en-US" sz="2100" kern="1200"/>
        </a:p>
      </dsp:txBody>
      <dsp:txXfrm>
        <a:off x="6286500" y="47624"/>
        <a:ext cx="2857499" cy="1714500"/>
      </dsp:txXfrm>
    </dsp:sp>
    <dsp:sp modelId="{3422DD0D-0E14-4B33-A62F-C97668622C3B}">
      <dsp:nvSpPr>
        <dsp:cNvPr id="0" name=""/>
        <dsp:cNvSpPr/>
      </dsp:nvSpPr>
      <dsp:spPr>
        <a:xfrm>
          <a:off x="0" y="2047875"/>
          <a:ext cx="2857499" cy="1714500"/>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i="1" kern="1200"/>
            <a:t>Being a volunteer helper with extra-curricular clubs and activities.</a:t>
          </a:r>
          <a:endParaRPr lang="en-US" sz="2100" kern="1200"/>
        </a:p>
      </dsp:txBody>
      <dsp:txXfrm>
        <a:off x="0" y="2047875"/>
        <a:ext cx="2857499" cy="1714500"/>
      </dsp:txXfrm>
    </dsp:sp>
    <dsp:sp modelId="{9B0F7D8A-DE27-4EC2-B5E2-9476B328BFEE}">
      <dsp:nvSpPr>
        <dsp:cNvPr id="0" name=""/>
        <dsp:cNvSpPr/>
      </dsp:nvSpPr>
      <dsp:spPr>
        <a:xfrm>
          <a:off x="3143250" y="2047874"/>
          <a:ext cx="2857499" cy="1714500"/>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i="1" kern="1200"/>
            <a:t>Getting advice from a teacher in your own school about how to complete your personal statement.</a:t>
          </a:r>
          <a:endParaRPr lang="en-US" sz="2100" kern="1200"/>
        </a:p>
      </dsp:txBody>
      <dsp:txXfrm>
        <a:off x="3143250" y="2047874"/>
        <a:ext cx="2857499" cy="1714500"/>
      </dsp:txXfrm>
    </dsp:sp>
    <dsp:sp modelId="{842664AD-4F0A-4015-9BA6-A683586747C5}">
      <dsp:nvSpPr>
        <dsp:cNvPr id="0" name=""/>
        <dsp:cNvSpPr/>
      </dsp:nvSpPr>
      <dsp:spPr>
        <a:xfrm>
          <a:off x="6286500" y="2047874"/>
          <a:ext cx="2857499" cy="1714500"/>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i="1" kern="1200" dirty="0"/>
            <a:t>Volunteering in your parish or local community with youth groups and events.</a:t>
          </a:r>
          <a:endParaRPr lang="en-US" sz="2100" kern="1200" dirty="0"/>
        </a:p>
      </dsp:txBody>
      <dsp:txXfrm>
        <a:off x="6286500" y="2047874"/>
        <a:ext cx="2857499" cy="171450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9EA1E-98C4-4A2E-AAC3-800E357DC9FE}"/>
              </a:ext>
            </a:extLst>
          </p:cNvPr>
          <p:cNvSpPr>
            <a:spLocks noGrp="1"/>
          </p:cNvSpPr>
          <p:nvPr>
            <p:ph type="ctrTitle"/>
          </p:nvPr>
        </p:nvSpPr>
        <p:spPr>
          <a:xfrm>
            <a:off x="1517904" y="1517904"/>
            <a:ext cx="9144000" cy="2798064"/>
          </a:xfrm>
        </p:spPr>
        <p:txBody>
          <a:bodyPr anchor="b"/>
          <a:lstStyle>
            <a:lvl1pPr algn="ctr">
              <a:defRPr sz="6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9A96B1FA-5AE6-4D57-B37B-4AA0216007F8}"/>
              </a:ext>
            </a:extLst>
          </p:cNvPr>
          <p:cNvSpPr>
            <a:spLocks noGrp="1"/>
          </p:cNvSpPr>
          <p:nvPr>
            <p:ph type="subTitle" idx="1"/>
          </p:nvPr>
        </p:nvSpPr>
        <p:spPr>
          <a:xfrm>
            <a:off x="1517904" y="4572000"/>
            <a:ext cx="9144000" cy="1527048"/>
          </a:xfrm>
        </p:spPr>
        <p:txBody>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a:extLst>
              <a:ext uri="{FF2B5EF4-FFF2-40B4-BE49-F238E27FC236}">
                <a16:creationId xmlns:a16="http://schemas.microsoft.com/office/drawing/2014/main" id="{01F49B66-DBC3-45EE-A6E1-DE10A6C186C8}"/>
              </a:ext>
            </a:extLst>
          </p:cNvPr>
          <p:cNvSpPr>
            <a:spLocks noGrp="1"/>
          </p:cNvSpPr>
          <p:nvPr>
            <p:ph type="dt" sz="half" idx="10"/>
          </p:nvPr>
        </p:nvSpPr>
        <p:spPr/>
        <p:txBody>
          <a:bodyPr/>
          <a:lstStyle/>
          <a:p>
            <a:pPr algn="r"/>
            <a:fld id="{3F9AFA87-1417-4992-ABD9-27C3BC8CC883}" type="datetimeFigureOut">
              <a:rPr lang="en-US" smtClean="0"/>
              <a:pPr algn="r"/>
              <a:t>9/1/2022</a:t>
            </a:fld>
            <a:endParaRPr lang="en-US" dirty="0"/>
          </a:p>
        </p:txBody>
      </p:sp>
      <p:sp>
        <p:nvSpPr>
          <p:cNvPr id="8" name="Footer Placeholder 7">
            <a:extLst>
              <a:ext uri="{FF2B5EF4-FFF2-40B4-BE49-F238E27FC236}">
                <a16:creationId xmlns:a16="http://schemas.microsoft.com/office/drawing/2014/main" id="{241085F0-1967-4B4F-9824-58E9F2E05125}"/>
              </a:ext>
            </a:extLst>
          </p:cNvPr>
          <p:cNvSpPr>
            <a:spLocks noGrp="1"/>
          </p:cNvSpPr>
          <p:nvPr>
            <p:ph type="ftr" sz="quarter" idx="11"/>
          </p:nvPr>
        </p:nvSpPr>
        <p:spPr/>
        <p:txBody>
          <a:bodyPr/>
          <a:lstStyle/>
          <a:p>
            <a:endParaRPr lang="en-US" sz="1000" dirty="0"/>
          </a:p>
        </p:txBody>
      </p:sp>
      <p:sp>
        <p:nvSpPr>
          <p:cNvPr id="9" name="Slide Number Placeholder 8">
            <a:extLst>
              <a:ext uri="{FF2B5EF4-FFF2-40B4-BE49-F238E27FC236}">
                <a16:creationId xmlns:a16="http://schemas.microsoft.com/office/drawing/2014/main" id="{40AEDEE5-31B5-4868-8C16-47FF43E276A4}"/>
              </a:ext>
            </a:extLst>
          </p:cNvPr>
          <p:cNvSpPr>
            <a:spLocks noGrp="1"/>
          </p:cNvSpPr>
          <p:nvPr>
            <p:ph type="sldNum" sz="quarter" idx="12"/>
          </p:nvPr>
        </p:nvSpPr>
        <p:spPr/>
        <p:txBody>
          <a:bodyPr/>
          <a:lstStyle/>
          <a:p>
            <a:fld id="{CB1E4CB7-CB13-4810-BF18-BE31AFC64F93}" type="slidenum">
              <a:rPr lang="en-US" smtClean="0"/>
              <a:pPr/>
              <a:t>‹#›</a:t>
            </a:fld>
            <a:endParaRPr lang="en-US" sz="1000" dirty="0"/>
          </a:p>
        </p:txBody>
      </p:sp>
    </p:spTree>
    <p:extLst>
      <p:ext uri="{BB962C8B-B14F-4D97-AF65-F5344CB8AC3E}">
        <p14:creationId xmlns:p14="http://schemas.microsoft.com/office/powerpoint/2010/main" val="33898427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F9454-6F74-46A8-B299-4AF451BFB928}"/>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66F55CA9-A0BD-4609-9307-BAF987B2626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25E4293-851E-4FA2-BFF2-B646A42369DE}"/>
              </a:ext>
            </a:extLst>
          </p:cNvPr>
          <p:cNvSpPr>
            <a:spLocks noGrp="1"/>
          </p:cNvSpPr>
          <p:nvPr>
            <p:ph type="dt" sz="half" idx="10"/>
          </p:nvPr>
        </p:nvSpPr>
        <p:spPr/>
        <p:txBody>
          <a:bodyPr/>
          <a:lstStyle/>
          <a:p>
            <a:fld id="{3F9AFA87-1417-4992-ABD9-27C3BC8CC883}" type="datetimeFigureOut">
              <a:rPr lang="en-US" smtClean="0"/>
              <a:t>9/1/2022</a:t>
            </a:fld>
            <a:endParaRPr lang="en-US"/>
          </a:p>
        </p:txBody>
      </p:sp>
      <p:sp>
        <p:nvSpPr>
          <p:cNvPr id="5" name="Footer Placeholder 4">
            <a:extLst>
              <a:ext uri="{FF2B5EF4-FFF2-40B4-BE49-F238E27FC236}">
                <a16:creationId xmlns:a16="http://schemas.microsoft.com/office/drawing/2014/main" id="{59A907F5-F26D-4A91-8D70-AB54F8B43D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8ACBD8-D942-449E-A2B8-358CD1365C0A}"/>
              </a:ext>
            </a:extLst>
          </p:cNvPr>
          <p:cNvSpPr>
            <a:spLocks noGrp="1"/>
          </p:cNvSpPr>
          <p:nvPr>
            <p:ph type="sldNum" sz="quarter" idx="12"/>
          </p:nvPr>
        </p:nvSpPr>
        <p:spPr/>
        <p:txBody>
          <a:bodyPr/>
          <a:lstStyle/>
          <a:p>
            <a:fld id="{CB1E4CB7-CB13-4810-BF18-BE31AFC64F93}" type="slidenum">
              <a:rPr lang="en-US" smtClean="0"/>
              <a:t>‹#›</a:t>
            </a:fld>
            <a:endParaRPr lang="en-US"/>
          </a:p>
        </p:txBody>
      </p:sp>
    </p:spTree>
    <p:extLst>
      <p:ext uri="{BB962C8B-B14F-4D97-AF65-F5344CB8AC3E}">
        <p14:creationId xmlns:p14="http://schemas.microsoft.com/office/powerpoint/2010/main" val="34001188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DA50897-0C2E-420B-9A38-A8D5C1D72786}"/>
              </a:ext>
            </a:extLst>
          </p:cNvPr>
          <p:cNvSpPr>
            <a:spLocks noGrp="1"/>
          </p:cNvSpPr>
          <p:nvPr>
            <p:ph type="title" orient="vert"/>
          </p:nvPr>
        </p:nvSpPr>
        <p:spPr>
          <a:xfrm>
            <a:off x="8450317" y="1517904"/>
            <a:ext cx="2220731" cy="4546786"/>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6EDB2173-32A5-4677-A08F-DAB8FD430D1A}"/>
              </a:ext>
            </a:extLst>
          </p:cNvPr>
          <p:cNvSpPr>
            <a:spLocks noGrp="1"/>
          </p:cNvSpPr>
          <p:nvPr>
            <p:ph type="body" orient="vert" idx="1"/>
          </p:nvPr>
        </p:nvSpPr>
        <p:spPr>
          <a:xfrm>
            <a:off x="1517904" y="1517904"/>
            <a:ext cx="6562553" cy="454678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3DB124D-B801-4A6A-9DAF-EBC1B98FE4F7}"/>
              </a:ext>
            </a:extLst>
          </p:cNvPr>
          <p:cNvSpPr>
            <a:spLocks noGrp="1"/>
          </p:cNvSpPr>
          <p:nvPr>
            <p:ph type="dt" sz="half" idx="10"/>
          </p:nvPr>
        </p:nvSpPr>
        <p:spPr/>
        <p:txBody>
          <a:bodyPr/>
          <a:lstStyle/>
          <a:p>
            <a:fld id="{3F9AFA87-1417-4992-ABD9-27C3BC8CC883}" type="datetimeFigureOut">
              <a:rPr lang="en-US" smtClean="0"/>
              <a:t>9/1/2022</a:t>
            </a:fld>
            <a:endParaRPr lang="en-US"/>
          </a:p>
        </p:txBody>
      </p:sp>
      <p:sp>
        <p:nvSpPr>
          <p:cNvPr id="5" name="Footer Placeholder 4">
            <a:extLst>
              <a:ext uri="{FF2B5EF4-FFF2-40B4-BE49-F238E27FC236}">
                <a16:creationId xmlns:a16="http://schemas.microsoft.com/office/drawing/2014/main" id="{A8DAF8DF-2544-45A5-B62B-BB7948FCCA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AC232D-131E-4BE6-8E2E-BAF5A30846D6}"/>
              </a:ext>
            </a:extLst>
          </p:cNvPr>
          <p:cNvSpPr>
            <a:spLocks noGrp="1"/>
          </p:cNvSpPr>
          <p:nvPr>
            <p:ph type="sldNum" sz="quarter" idx="12"/>
          </p:nvPr>
        </p:nvSpPr>
        <p:spPr/>
        <p:txBody>
          <a:bodyPr/>
          <a:lstStyle/>
          <a:p>
            <a:fld id="{CB1E4CB7-CB13-4810-BF18-BE31AFC64F93}" type="slidenum">
              <a:rPr lang="en-US" smtClean="0"/>
              <a:t>‹#›</a:t>
            </a:fld>
            <a:endParaRPr lang="en-US"/>
          </a:p>
        </p:txBody>
      </p:sp>
    </p:spTree>
    <p:extLst>
      <p:ext uri="{BB962C8B-B14F-4D97-AF65-F5344CB8AC3E}">
        <p14:creationId xmlns:p14="http://schemas.microsoft.com/office/powerpoint/2010/main" val="1441930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4C5BB2-C09C-49B0-BAFA-DE1801CD3E9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3A47C21-944D-47FE-9519-A2551883711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7CE36D-6B7B-4D5E-831E-34A4286D6E6A}"/>
              </a:ext>
            </a:extLst>
          </p:cNvPr>
          <p:cNvSpPr>
            <a:spLocks noGrp="1"/>
          </p:cNvSpPr>
          <p:nvPr>
            <p:ph type="dt" sz="half" idx="10"/>
          </p:nvPr>
        </p:nvSpPr>
        <p:spPr/>
        <p:txBody>
          <a:bodyPr/>
          <a:lstStyle/>
          <a:p>
            <a:fld id="{3F9AFA87-1417-4992-ABD9-27C3BC8CC883}" type="datetimeFigureOut">
              <a:rPr lang="en-US" smtClean="0"/>
              <a:t>9/1/2022</a:t>
            </a:fld>
            <a:endParaRPr lang="en-US"/>
          </a:p>
        </p:txBody>
      </p:sp>
      <p:sp>
        <p:nvSpPr>
          <p:cNvPr id="5" name="Footer Placeholder 4">
            <a:extLst>
              <a:ext uri="{FF2B5EF4-FFF2-40B4-BE49-F238E27FC236}">
                <a16:creationId xmlns:a16="http://schemas.microsoft.com/office/drawing/2014/main" id="{BA2AD668-6E19-425C-88F7-AF4220662C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905C53-CF7C-4936-9E35-1BEBD683626E}"/>
              </a:ext>
            </a:extLst>
          </p:cNvPr>
          <p:cNvSpPr>
            <a:spLocks noGrp="1"/>
          </p:cNvSpPr>
          <p:nvPr>
            <p:ph type="sldNum" sz="quarter" idx="12"/>
          </p:nvPr>
        </p:nvSpPr>
        <p:spPr/>
        <p:txBody>
          <a:bodyPr/>
          <a:lstStyle/>
          <a:p>
            <a:fld id="{CB1E4CB7-CB13-4810-BF18-BE31AFC64F93}" type="slidenum">
              <a:rPr lang="en-US" smtClean="0"/>
              <a:t>‹#›</a:t>
            </a:fld>
            <a:endParaRPr lang="en-US"/>
          </a:p>
        </p:txBody>
      </p:sp>
    </p:spTree>
    <p:extLst>
      <p:ext uri="{BB962C8B-B14F-4D97-AF65-F5344CB8AC3E}">
        <p14:creationId xmlns:p14="http://schemas.microsoft.com/office/powerpoint/2010/main" val="12188067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46C78-A717-4E1F-A742-FD5AECA03B4B}"/>
              </a:ext>
            </a:extLst>
          </p:cNvPr>
          <p:cNvSpPr>
            <a:spLocks noGrp="1"/>
          </p:cNvSpPr>
          <p:nvPr>
            <p:ph type="title"/>
          </p:nvPr>
        </p:nvSpPr>
        <p:spPr>
          <a:xfrm>
            <a:off x="1517904" y="1517904"/>
            <a:ext cx="9144000" cy="2852737"/>
          </a:xfrm>
        </p:spPr>
        <p:txBody>
          <a:bodyPr anchor="b"/>
          <a:lstStyle>
            <a:lvl1pP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DA1270D-CCAE-4437-A0C0-052D111DFC80}"/>
              </a:ext>
            </a:extLst>
          </p:cNvPr>
          <p:cNvSpPr>
            <a:spLocks noGrp="1"/>
          </p:cNvSpPr>
          <p:nvPr>
            <p:ph type="body" idx="1"/>
          </p:nvPr>
        </p:nvSpPr>
        <p:spPr>
          <a:xfrm>
            <a:off x="1517904" y="4572000"/>
            <a:ext cx="91440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A9F006A-7EEE-4DB0-8F92-D34C0D46C38E}"/>
              </a:ext>
            </a:extLst>
          </p:cNvPr>
          <p:cNvSpPr>
            <a:spLocks noGrp="1"/>
          </p:cNvSpPr>
          <p:nvPr>
            <p:ph type="dt" sz="half" idx="10"/>
          </p:nvPr>
        </p:nvSpPr>
        <p:spPr/>
        <p:txBody>
          <a:bodyPr/>
          <a:lstStyle/>
          <a:p>
            <a:fld id="{3F9AFA87-1417-4992-ABD9-27C3BC8CC883}" type="datetimeFigureOut">
              <a:rPr lang="en-US" smtClean="0"/>
              <a:t>9/1/2022</a:t>
            </a:fld>
            <a:endParaRPr lang="en-US"/>
          </a:p>
        </p:txBody>
      </p:sp>
      <p:sp>
        <p:nvSpPr>
          <p:cNvPr id="5" name="Footer Placeholder 4">
            <a:extLst>
              <a:ext uri="{FF2B5EF4-FFF2-40B4-BE49-F238E27FC236}">
                <a16:creationId xmlns:a16="http://schemas.microsoft.com/office/drawing/2014/main" id="{FDA3F2ED-2B0E-44A9-8603-286CA06345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4D801C-6B4E-40B6-9D6E-558192264D2E}"/>
              </a:ext>
            </a:extLst>
          </p:cNvPr>
          <p:cNvSpPr>
            <a:spLocks noGrp="1"/>
          </p:cNvSpPr>
          <p:nvPr>
            <p:ph type="sldNum" sz="quarter" idx="12"/>
          </p:nvPr>
        </p:nvSpPr>
        <p:spPr/>
        <p:txBody>
          <a:bodyPr/>
          <a:lstStyle/>
          <a:p>
            <a:fld id="{CB1E4CB7-CB13-4810-BF18-BE31AFC64F93}" type="slidenum">
              <a:rPr lang="en-US" smtClean="0"/>
              <a:t>‹#›</a:t>
            </a:fld>
            <a:endParaRPr lang="en-US"/>
          </a:p>
        </p:txBody>
      </p:sp>
    </p:spTree>
    <p:extLst>
      <p:ext uri="{BB962C8B-B14F-4D97-AF65-F5344CB8AC3E}">
        <p14:creationId xmlns:p14="http://schemas.microsoft.com/office/powerpoint/2010/main" val="80014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446AA-9418-4C3E-901B-8E2806122E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997482-2CA6-4707-976E-6FD4B57BFE66}"/>
              </a:ext>
            </a:extLst>
          </p:cNvPr>
          <p:cNvSpPr>
            <a:spLocks noGrp="1"/>
          </p:cNvSpPr>
          <p:nvPr>
            <p:ph sz="half" idx="1"/>
          </p:nvPr>
        </p:nvSpPr>
        <p:spPr>
          <a:xfrm>
            <a:off x="1517904" y="2980944"/>
            <a:ext cx="4334256" cy="31181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B909652-DD12-479C-B639-9452CBA8C019}"/>
              </a:ext>
            </a:extLst>
          </p:cNvPr>
          <p:cNvSpPr>
            <a:spLocks noGrp="1"/>
          </p:cNvSpPr>
          <p:nvPr>
            <p:ph sz="half" idx="2"/>
          </p:nvPr>
        </p:nvSpPr>
        <p:spPr>
          <a:xfrm>
            <a:off x="6336792" y="2980944"/>
            <a:ext cx="4334256" cy="31181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D0EC7A6-AFB1-4989-A0B4-B422D5B2C69C}"/>
              </a:ext>
            </a:extLst>
          </p:cNvPr>
          <p:cNvSpPr>
            <a:spLocks noGrp="1"/>
          </p:cNvSpPr>
          <p:nvPr>
            <p:ph type="dt" sz="half" idx="10"/>
          </p:nvPr>
        </p:nvSpPr>
        <p:spPr/>
        <p:txBody>
          <a:bodyPr/>
          <a:lstStyle/>
          <a:p>
            <a:fld id="{3F9AFA87-1417-4992-ABD9-27C3BC8CC883}" type="datetimeFigureOut">
              <a:rPr lang="en-US" smtClean="0"/>
              <a:t>9/1/2022</a:t>
            </a:fld>
            <a:endParaRPr lang="en-US" dirty="0"/>
          </a:p>
        </p:txBody>
      </p:sp>
      <p:sp>
        <p:nvSpPr>
          <p:cNvPr id="6" name="Footer Placeholder 5">
            <a:extLst>
              <a:ext uri="{FF2B5EF4-FFF2-40B4-BE49-F238E27FC236}">
                <a16:creationId xmlns:a16="http://schemas.microsoft.com/office/drawing/2014/main" id="{F8D2117C-B497-4647-A66B-1887750FB53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9E8C7AF-5092-416B-B61C-F41D3C573E0C}"/>
              </a:ext>
            </a:extLst>
          </p:cNvPr>
          <p:cNvSpPr>
            <a:spLocks noGrp="1"/>
          </p:cNvSpPr>
          <p:nvPr>
            <p:ph type="sldNum" sz="quarter" idx="12"/>
          </p:nvPr>
        </p:nvSpPr>
        <p:spPr/>
        <p:txBody>
          <a:bodyPr/>
          <a:lstStyle/>
          <a:p>
            <a:fld id="{CB1E4CB7-CB13-4810-BF18-BE31AFC64F93}" type="slidenum">
              <a:rPr lang="en-US" smtClean="0"/>
              <a:t>‹#›</a:t>
            </a:fld>
            <a:endParaRPr lang="en-US" dirty="0"/>
          </a:p>
        </p:txBody>
      </p:sp>
    </p:spTree>
    <p:extLst>
      <p:ext uri="{BB962C8B-B14F-4D97-AF65-F5344CB8AC3E}">
        <p14:creationId xmlns:p14="http://schemas.microsoft.com/office/powerpoint/2010/main" val="14672543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E90CDE0-3FEB-42A0-8BCC-7DADE7D4A621}"/>
              </a:ext>
            </a:extLst>
          </p:cNvPr>
          <p:cNvSpPr>
            <a:spLocks noGrp="1"/>
          </p:cNvSpPr>
          <p:nvPr>
            <p:ph type="body" idx="1"/>
          </p:nvPr>
        </p:nvSpPr>
        <p:spPr>
          <a:xfrm>
            <a:off x="1517905" y="2944368"/>
            <a:ext cx="4334256" cy="606026"/>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B778B8B-E9A3-44BE-85A6-3E316659A9B4}"/>
              </a:ext>
            </a:extLst>
          </p:cNvPr>
          <p:cNvSpPr>
            <a:spLocks noGrp="1"/>
          </p:cNvSpPr>
          <p:nvPr>
            <p:ph sz="half" idx="2"/>
          </p:nvPr>
        </p:nvSpPr>
        <p:spPr>
          <a:xfrm>
            <a:off x="1517904" y="3644987"/>
            <a:ext cx="4334256" cy="24496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60BF1BCA-A435-4779-A6FE-15207141F519}"/>
              </a:ext>
            </a:extLst>
          </p:cNvPr>
          <p:cNvSpPr>
            <a:spLocks noGrp="1"/>
          </p:cNvSpPr>
          <p:nvPr>
            <p:ph type="body" sz="quarter" idx="3"/>
          </p:nvPr>
        </p:nvSpPr>
        <p:spPr>
          <a:xfrm>
            <a:off x="6336792" y="2944368"/>
            <a:ext cx="4334256" cy="606026"/>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49B1923-9749-49E3-88FA-75C326E6719A}"/>
              </a:ext>
            </a:extLst>
          </p:cNvPr>
          <p:cNvSpPr>
            <a:spLocks noGrp="1"/>
          </p:cNvSpPr>
          <p:nvPr>
            <p:ph sz="quarter" idx="4"/>
          </p:nvPr>
        </p:nvSpPr>
        <p:spPr>
          <a:xfrm>
            <a:off x="6336792" y="3644987"/>
            <a:ext cx="4334256" cy="24496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7F3A70F0-5AFA-4C5A-812B-220C6A38DB6B}"/>
              </a:ext>
            </a:extLst>
          </p:cNvPr>
          <p:cNvSpPr>
            <a:spLocks noGrp="1"/>
          </p:cNvSpPr>
          <p:nvPr>
            <p:ph type="dt" sz="half" idx="10"/>
          </p:nvPr>
        </p:nvSpPr>
        <p:spPr/>
        <p:txBody>
          <a:bodyPr/>
          <a:lstStyle/>
          <a:p>
            <a:fld id="{3F9AFA87-1417-4992-ABD9-27C3BC8CC883}" type="datetimeFigureOut">
              <a:rPr lang="en-US" smtClean="0"/>
              <a:t>9/1/2022</a:t>
            </a:fld>
            <a:endParaRPr lang="en-US"/>
          </a:p>
        </p:txBody>
      </p:sp>
      <p:sp>
        <p:nvSpPr>
          <p:cNvPr id="8" name="Footer Placeholder 7">
            <a:extLst>
              <a:ext uri="{FF2B5EF4-FFF2-40B4-BE49-F238E27FC236}">
                <a16:creationId xmlns:a16="http://schemas.microsoft.com/office/drawing/2014/main" id="{576AF721-83FE-4B57-B910-C395D23FDE3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56A5893-52F1-44A1-AE8E-CF094DB41CFA}"/>
              </a:ext>
            </a:extLst>
          </p:cNvPr>
          <p:cNvSpPr>
            <a:spLocks noGrp="1"/>
          </p:cNvSpPr>
          <p:nvPr>
            <p:ph type="sldNum" sz="quarter" idx="12"/>
          </p:nvPr>
        </p:nvSpPr>
        <p:spPr/>
        <p:txBody>
          <a:bodyPr/>
          <a:lstStyle/>
          <a:p>
            <a:fld id="{CB1E4CB7-CB13-4810-BF18-BE31AFC64F93}" type="slidenum">
              <a:rPr lang="en-US" smtClean="0"/>
              <a:t>‹#›</a:t>
            </a:fld>
            <a:endParaRPr lang="en-US"/>
          </a:p>
        </p:txBody>
      </p:sp>
      <p:sp>
        <p:nvSpPr>
          <p:cNvPr id="10" name="Title 9">
            <a:extLst>
              <a:ext uri="{FF2B5EF4-FFF2-40B4-BE49-F238E27FC236}">
                <a16:creationId xmlns:a16="http://schemas.microsoft.com/office/drawing/2014/main" id="{D9D22302-83E3-4E22-93DF-1E5D463B64C3}"/>
              </a:ext>
            </a:extLst>
          </p:cNvPr>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7977223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D85A6-A4E6-4160-BE43-8146A989464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BA24A80-0792-4B3B-BB5A-8B2BD91095A7}"/>
              </a:ext>
            </a:extLst>
          </p:cNvPr>
          <p:cNvSpPr>
            <a:spLocks noGrp="1"/>
          </p:cNvSpPr>
          <p:nvPr>
            <p:ph type="dt" sz="half" idx="10"/>
          </p:nvPr>
        </p:nvSpPr>
        <p:spPr/>
        <p:txBody>
          <a:bodyPr/>
          <a:lstStyle/>
          <a:p>
            <a:fld id="{3F9AFA87-1417-4992-ABD9-27C3BC8CC883}" type="datetimeFigureOut">
              <a:rPr lang="en-US" smtClean="0"/>
              <a:t>9/1/2022</a:t>
            </a:fld>
            <a:endParaRPr lang="en-US"/>
          </a:p>
        </p:txBody>
      </p:sp>
      <p:sp>
        <p:nvSpPr>
          <p:cNvPr id="4" name="Footer Placeholder 3">
            <a:extLst>
              <a:ext uri="{FF2B5EF4-FFF2-40B4-BE49-F238E27FC236}">
                <a16:creationId xmlns:a16="http://schemas.microsoft.com/office/drawing/2014/main" id="{4526116E-7A6D-485F-9FA2-25F94D4F40F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309ADCC-C5F2-4D90-B153-93DF55858291}"/>
              </a:ext>
            </a:extLst>
          </p:cNvPr>
          <p:cNvSpPr>
            <a:spLocks noGrp="1"/>
          </p:cNvSpPr>
          <p:nvPr>
            <p:ph type="sldNum" sz="quarter" idx="12"/>
          </p:nvPr>
        </p:nvSpPr>
        <p:spPr/>
        <p:txBody>
          <a:bodyPr/>
          <a:lstStyle/>
          <a:p>
            <a:fld id="{CB1E4CB7-CB13-4810-BF18-BE31AFC64F93}" type="slidenum">
              <a:rPr lang="en-US" smtClean="0"/>
              <a:t>‹#›</a:t>
            </a:fld>
            <a:endParaRPr lang="en-US"/>
          </a:p>
        </p:txBody>
      </p:sp>
    </p:spTree>
    <p:extLst>
      <p:ext uri="{BB962C8B-B14F-4D97-AF65-F5344CB8AC3E}">
        <p14:creationId xmlns:p14="http://schemas.microsoft.com/office/powerpoint/2010/main" val="28255553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862271-51F6-4122-9709-D279042F8846}"/>
              </a:ext>
            </a:extLst>
          </p:cNvPr>
          <p:cNvSpPr>
            <a:spLocks noGrp="1"/>
          </p:cNvSpPr>
          <p:nvPr>
            <p:ph type="dt" sz="half" idx="10"/>
          </p:nvPr>
        </p:nvSpPr>
        <p:spPr/>
        <p:txBody>
          <a:bodyPr/>
          <a:lstStyle/>
          <a:p>
            <a:fld id="{3F9AFA87-1417-4992-ABD9-27C3BC8CC883}" type="datetimeFigureOut">
              <a:rPr lang="en-US" smtClean="0"/>
              <a:t>9/1/2022</a:t>
            </a:fld>
            <a:endParaRPr lang="en-US"/>
          </a:p>
        </p:txBody>
      </p:sp>
      <p:sp>
        <p:nvSpPr>
          <p:cNvPr id="3" name="Footer Placeholder 2">
            <a:extLst>
              <a:ext uri="{FF2B5EF4-FFF2-40B4-BE49-F238E27FC236}">
                <a16:creationId xmlns:a16="http://schemas.microsoft.com/office/drawing/2014/main" id="{452CFE08-03FE-487B-8963-9FAD3049CFF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A935A50-18AE-4CB1-BB10-1CBDD8A7C2C4}"/>
              </a:ext>
            </a:extLst>
          </p:cNvPr>
          <p:cNvSpPr>
            <a:spLocks noGrp="1"/>
          </p:cNvSpPr>
          <p:nvPr>
            <p:ph type="sldNum" sz="quarter" idx="12"/>
          </p:nvPr>
        </p:nvSpPr>
        <p:spPr/>
        <p:txBody>
          <a:bodyPr/>
          <a:lstStyle/>
          <a:p>
            <a:fld id="{CB1E4CB7-CB13-4810-BF18-BE31AFC64F93}" type="slidenum">
              <a:rPr lang="en-US" smtClean="0"/>
              <a:t>‹#›</a:t>
            </a:fld>
            <a:endParaRPr lang="en-US"/>
          </a:p>
        </p:txBody>
      </p:sp>
    </p:spTree>
    <p:extLst>
      <p:ext uri="{BB962C8B-B14F-4D97-AF65-F5344CB8AC3E}">
        <p14:creationId xmlns:p14="http://schemas.microsoft.com/office/powerpoint/2010/main" val="10422616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1F683-796D-458C-9B32-A385D604DBFC}"/>
              </a:ext>
            </a:extLst>
          </p:cNvPr>
          <p:cNvSpPr>
            <a:spLocks noGrp="1"/>
          </p:cNvSpPr>
          <p:nvPr>
            <p:ph type="title"/>
          </p:nvPr>
        </p:nvSpPr>
        <p:spPr>
          <a:xfrm>
            <a:off x="1517904" y="1517904"/>
            <a:ext cx="3145536" cy="1792224"/>
          </a:xfrm>
        </p:spPr>
        <p:txBody>
          <a:bodyPr anchor="b">
            <a:normAutofit/>
          </a:bodyPr>
          <a:lstStyle>
            <a:lvl1pPr>
              <a:lnSpc>
                <a:spcPct val="100000"/>
              </a:lnSpc>
              <a:defRPr sz="36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FB1F0BD-641B-4148-BCB3-2704218C80B8}"/>
              </a:ext>
            </a:extLst>
          </p:cNvPr>
          <p:cNvSpPr>
            <a:spLocks noGrp="1"/>
          </p:cNvSpPr>
          <p:nvPr>
            <p:ph idx="1"/>
          </p:nvPr>
        </p:nvSpPr>
        <p:spPr>
          <a:xfrm>
            <a:off x="5330952" y="1517904"/>
            <a:ext cx="5330952" cy="458114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1B28C843-B846-4456-9720-71B7D4FF4062}"/>
              </a:ext>
            </a:extLst>
          </p:cNvPr>
          <p:cNvSpPr>
            <a:spLocks noGrp="1"/>
          </p:cNvSpPr>
          <p:nvPr>
            <p:ph type="body" sz="half" idx="2"/>
          </p:nvPr>
        </p:nvSpPr>
        <p:spPr>
          <a:xfrm>
            <a:off x="1517904" y="3483864"/>
            <a:ext cx="3145536" cy="2615184"/>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3A3A03-31BD-4E7E-879A-A1C71849703C}"/>
              </a:ext>
            </a:extLst>
          </p:cNvPr>
          <p:cNvSpPr>
            <a:spLocks noGrp="1"/>
          </p:cNvSpPr>
          <p:nvPr>
            <p:ph type="dt" sz="half" idx="10"/>
          </p:nvPr>
        </p:nvSpPr>
        <p:spPr/>
        <p:txBody>
          <a:bodyPr/>
          <a:lstStyle/>
          <a:p>
            <a:fld id="{3F9AFA87-1417-4992-ABD9-27C3BC8CC883}" type="datetimeFigureOut">
              <a:rPr lang="en-US" smtClean="0"/>
              <a:t>9/1/2022</a:t>
            </a:fld>
            <a:endParaRPr lang="en-US"/>
          </a:p>
        </p:txBody>
      </p:sp>
      <p:sp>
        <p:nvSpPr>
          <p:cNvPr id="6" name="Footer Placeholder 5">
            <a:extLst>
              <a:ext uri="{FF2B5EF4-FFF2-40B4-BE49-F238E27FC236}">
                <a16:creationId xmlns:a16="http://schemas.microsoft.com/office/drawing/2014/main" id="{4EA39078-7D38-4851-A363-B6BC179A50E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1FF25E-A25D-47AA-94EB-580A74F01F1F}"/>
              </a:ext>
            </a:extLst>
          </p:cNvPr>
          <p:cNvSpPr>
            <a:spLocks noGrp="1"/>
          </p:cNvSpPr>
          <p:nvPr>
            <p:ph type="sldNum" sz="quarter" idx="12"/>
          </p:nvPr>
        </p:nvSpPr>
        <p:spPr/>
        <p:txBody>
          <a:bodyPr/>
          <a:lstStyle/>
          <a:p>
            <a:fld id="{CB1E4CB7-CB13-4810-BF18-BE31AFC64F93}" type="slidenum">
              <a:rPr lang="en-US" smtClean="0"/>
              <a:t>‹#›</a:t>
            </a:fld>
            <a:endParaRPr lang="en-US"/>
          </a:p>
        </p:txBody>
      </p:sp>
    </p:spTree>
    <p:extLst>
      <p:ext uri="{BB962C8B-B14F-4D97-AF65-F5344CB8AC3E}">
        <p14:creationId xmlns:p14="http://schemas.microsoft.com/office/powerpoint/2010/main" val="21011181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E83B4-9B31-4F73-9767-163636522F3A}"/>
              </a:ext>
            </a:extLst>
          </p:cNvPr>
          <p:cNvSpPr>
            <a:spLocks noGrp="1"/>
          </p:cNvSpPr>
          <p:nvPr>
            <p:ph type="title"/>
          </p:nvPr>
        </p:nvSpPr>
        <p:spPr>
          <a:xfrm>
            <a:off x="1517904" y="1517904"/>
            <a:ext cx="3145536" cy="1792224"/>
          </a:xfrm>
        </p:spPr>
        <p:txBody>
          <a:bodyPr anchor="b">
            <a:normAutofit/>
          </a:bodyPr>
          <a:lstStyle>
            <a:lvl1pPr>
              <a:lnSpc>
                <a:spcPct val="100000"/>
              </a:lnSpc>
              <a:defRPr sz="36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BC7CFC30-8163-47A0-A97F-3F2C3A3BE73A}"/>
              </a:ext>
            </a:extLst>
          </p:cNvPr>
          <p:cNvSpPr>
            <a:spLocks noGrp="1"/>
          </p:cNvSpPr>
          <p:nvPr>
            <p:ph type="pic" idx="1"/>
          </p:nvPr>
        </p:nvSpPr>
        <p:spPr>
          <a:xfrm>
            <a:off x="5349240" y="764032"/>
            <a:ext cx="6089904" cy="5330952"/>
          </a:xfrm>
          <a:solidFill>
            <a:schemeClr val="bg1">
              <a:lumMod val="9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0AF1B390-0C23-466E-987C-26420A5F098D}"/>
              </a:ext>
            </a:extLst>
          </p:cNvPr>
          <p:cNvSpPr>
            <a:spLocks noGrp="1"/>
          </p:cNvSpPr>
          <p:nvPr>
            <p:ph type="body" sz="half" idx="2"/>
          </p:nvPr>
        </p:nvSpPr>
        <p:spPr>
          <a:xfrm>
            <a:off x="1517904" y="3483864"/>
            <a:ext cx="3145536" cy="2615184"/>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C9CA7C-B9D0-4A72-8061-1E02AA15FE86}"/>
              </a:ext>
            </a:extLst>
          </p:cNvPr>
          <p:cNvSpPr>
            <a:spLocks noGrp="1"/>
          </p:cNvSpPr>
          <p:nvPr>
            <p:ph type="dt" sz="half" idx="10"/>
          </p:nvPr>
        </p:nvSpPr>
        <p:spPr/>
        <p:txBody>
          <a:bodyPr/>
          <a:lstStyle/>
          <a:p>
            <a:fld id="{3F9AFA87-1417-4992-ABD9-27C3BC8CC883}" type="datetimeFigureOut">
              <a:rPr lang="en-US" smtClean="0"/>
              <a:t>9/1/2022</a:t>
            </a:fld>
            <a:endParaRPr lang="en-US"/>
          </a:p>
        </p:txBody>
      </p:sp>
      <p:sp>
        <p:nvSpPr>
          <p:cNvPr id="6" name="Footer Placeholder 5">
            <a:extLst>
              <a:ext uri="{FF2B5EF4-FFF2-40B4-BE49-F238E27FC236}">
                <a16:creationId xmlns:a16="http://schemas.microsoft.com/office/drawing/2014/main" id="{C53EFC84-C9FE-4BFA-9B4E-4516A136255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01A469-3EFC-4F94-8482-378582E1C14F}"/>
              </a:ext>
            </a:extLst>
          </p:cNvPr>
          <p:cNvSpPr>
            <a:spLocks noGrp="1"/>
          </p:cNvSpPr>
          <p:nvPr>
            <p:ph type="sldNum" sz="quarter" idx="12"/>
          </p:nvPr>
        </p:nvSpPr>
        <p:spPr/>
        <p:txBody>
          <a:bodyPr/>
          <a:lstStyle/>
          <a:p>
            <a:fld id="{CB1E4CB7-CB13-4810-BF18-BE31AFC64F93}" type="slidenum">
              <a:rPr lang="en-US" smtClean="0"/>
              <a:t>‹#›</a:t>
            </a:fld>
            <a:endParaRPr lang="en-US"/>
          </a:p>
        </p:txBody>
      </p:sp>
    </p:spTree>
    <p:extLst>
      <p:ext uri="{BB962C8B-B14F-4D97-AF65-F5344CB8AC3E}">
        <p14:creationId xmlns:p14="http://schemas.microsoft.com/office/powerpoint/2010/main" val="36048908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B1D84C-7934-4E5B-B6E4-A1D6EC299551}"/>
              </a:ext>
            </a:extLst>
          </p:cNvPr>
          <p:cNvSpPr>
            <a:spLocks noGrp="1"/>
          </p:cNvSpPr>
          <p:nvPr>
            <p:ph type="title"/>
          </p:nvPr>
        </p:nvSpPr>
        <p:spPr>
          <a:xfrm>
            <a:off x="1517904" y="1517904"/>
            <a:ext cx="9144000" cy="1344168"/>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F6A990F-40AC-447A-964A-840C94A6471A}"/>
              </a:ext>
            </a:extLst>
          </p:cNvPr>
          <p:cNvSpPr>
            <a:spLocks noGrp="1"/>
          </p:cNvSpPr>
          <p:nvPr>
            <p:ph type="body" idx="1"/>
          </p:nvPr>
        </p:nvSpPr>
        <p:spPr>
          <a:xfrm>
            <a:off x="1517904" y="2971800"/>
            <a:ext cx="9144000" cy="312724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7D832A1-FFBA-48B6-B2D0-E5414F12838B}"/>
              </a:ext>
            </a:extLst>
          </p:cNvPr>
          <p:cNvSpPr>
            <a:spLocks noGrp="1"/>
          </p:cNvSpPr>
          <p:nvPr>
            <p:ph type="dt" sz="half" idx="2"/>
          </p:nvPr>
        </p:nvSpPr>
        <p:spPr>
          <a:xfrm>
            <a:off x="8805672" y="6400800"/>
            <a:ext cx="1865376" cy="365125"/>
          </a:xfrm>
          <a:prstGeom prst="rect">
            <a:avLst/>
          </a:prstGeom>
        </p:spPr>
        <p:txBody>
          <a:bodyPr vert="horz" lIns="91440" tIns="45720" rIns="91440" bIns="45720" rtlCol="0" anchor="ctr"/>
          <a:lstStyle>
            <a:lvl1pPr algn="r">
              <a:defRPr sz="1000">
                <a:solidFill>
                  <a:schemeClr val="tx1"/>
                </a:solidFill>
              </a:defRPr>
            </a:lvl1pPr>
          </a:lstStyle>
          <a:p>
            <a:pPr algn="r"/>
            <a:fld id="{3F9AFA87-1417-4992-ABD9-27C3BC8CC883}" type="datetimeFigureOut">
              <a:rPr lang="en-US" smtClean="0"/>
              <a:pPr algn="r"/>
              <a:t>9/1/2022</a:t>
            </a:fld>
            <a:endParaRPr lang="en-US" dirty="0"/>
          </a:p>
        </p:txBody>
      </p:sp>
      <p:sp>
        <p:nvSpPr>
          <p:cNvPr id="5" name="Footer Placeholder 4">
            <a:extLst>
              <a:ext uri="{FF2B5EF4-FFF2-40B4-BE49-F238E27FC236}">
                <a16:creationId xmlns:a16="http://schemas.microsoft.com/office/drawing/2014/main" id="{0F933EC1-4EE2-4453-841C-CFDFE708948E}"/>
              </a:ext>
            </a:extLst>
          </p:cNvPr>
          <p:cNvSpPr>
            <a:spLocks noGrp="1"/>
          </p:cNvSpPr>
          <p:nvPr>
            <p:ph type="ftr" sz="quarter" idx="3"/>
          </p:nvPr>
        </p:nvSpPr>
        <p:spPr>
          <a:xfrm>
            <a:off x="758952" y="6400800"/>
            <a:ext cx="6099048" cy="365125"/>
          </a:xfrm>
          <a:prstGeom prst="rect">
            <a:avLst/>
          </a:prstGeom>
        </p:spPr>
        <p:txBody>
          <a:bodyPr vert="horz" lIns="91440" tIns="45720" rIns="91440" bIns="45720" rtlCol="0" anchor="ctr"/>
          <a:lstStyle>
            <a:lvl1pPr algn="l">
              <a:defRPr sz="1000">
                <a:solidFill>
                  <a:schemeClr val="tx1"/>
                </a:solidFill>
              </a:defRPr>
            </a:lvl1pPr>
          </a:lstStyle>
          <a:p>
            <a:endParaRPr lang="en-US" sz="1000" dirty="0"/>
          </a:p>
        </p:txBody>
      </p:sp>
      <p:sp>
        <p:nvSpPr>
          <p:cNvPr id="6" name="Slide Number Placeholder 5">
            <a:extLst>
              <a:ext uri="{FF2B5EF4-FFF2-40B4-BE49-F238E27FC236}">
                <a16:creationId xmlns:a16="http://schemas.microsoft.com/office/drawing/2014/main" id="{C3CEBA78-E732-44EF-BA0B-FC42F7931311}"/>
              </a:ext>
            </a:extLst>
          </p:cNvPr>
          <p:cNvSpPr>
            <a:spLocks noGrp="1"/>
          </p:cNvSpPr>
          <p:nvPr>
            <p:ph type="sldNum" sz="quarter" idx="4"/>
          </p:nvPr>
        </p:nvSpPr>
        <p:spPr>
          <a:xfrm>
            <a:off x="10899648" y="6400800"/>
            <a:ext cx="530352" cy="365125"/>
          </a:xfrm>
          <a:prstGeom prst="rect">
            <a:avLst/>
          </a:prstGeom>
        </p:spPr>
        <p:txBody>
          <a:bodyPr vert="horz" lIns="91440" tIns="45720" rIns="91440" bIns="45720" rtlCol="0" anchor="ctr"/>
          <a:lstStyle>
            <a:lvl1pPr algn="r">
              <a:defRPr sz="1000" b="1">
                <a:solidFill>
                  <a:schemeClr val="tx1"/>
                </a:solidFill>
              </a:defRPr>
            </a:lvl1pPr>
          </a:lstStyle>
          <a:p>
            <a:fld id="{CB1E4CB7-CB13-4810-BF18-BE31AFC64F93}" type="slidenum">
              <a:rPr lang="en-US" smtClean="0"/>
              <a:pPr/>
              <a:t>‹#›</a:t>
            </a:fld>
            <a:endParaRPr lang="en-US" sz="1000" dirty="0"/>
          </a:p>
        </p:txBody>
      </p:sp>
      <p:sp>
        <p:nvSpPr>
          <p:cNvPr id="8" name="Freeform: Shape 7">
            <a:extLst>
              <a:ext uri="{FF2B5EF4-FFF2-40B4-BE49-F238E27FC236}">
                <a16:creationId xmlns:a16="http://schemas.microsoft.com/office/drawing/2014/main" id="{49306479-8C4D-4E4A-A330-DFC80A8A01BE}"/>
              </a:ext>
            </a:extLst>
          </p:cNvPr>
          <p:cNvSpPr/>
          <p:nvPr/>
        </p:nvSpPr>
        <p:spPr>
          <a:xfrm>
            <a:off x="0" y="0"/>
            <a:ext cx="12192000" cy="6105524"/>
          </a:xfrm>
          <a:custGeom>
            <a:avLst/>
            <a:gdLst>
              <a:gd name="connsiteX0" fmla="*/ 0 w 12192000"/>
              <a:gd name="connsiteY0" fmla="*/ 0 h 6105524"/>
              <a:gd name="connsiteX1" fmla="*/ 12192000 w 12192000"/>
              <a:gd name="connsiteY1" fmla="*/ 0 h 6105524"/>
              <a:gd name="connsiteX2" fmla="*/ 12192000 w 12192000"/>
              <a:gd name="connsiteY2" fmla="*/ 6105524 h 6105524"/>
              <a:gd name="connsiteX3" fmla="*/ 11435080 w 12192000"/>
              <a:gd name="connsiteY3" fmla="*/ 6105524 h 6105524"/>
              <a:gd name="connsiteX4" fmla="*/ 11435080 w 12192000"/>
              <a:gd name="connsiteY4" fmla="*/ 771523 h 6105524"/>
              <a:gd name="connsiteX5" fmla="*/ 767080 w 12192000"/>
              <a:gd name="connsiteY5" fmla="*/ 771523 h 6105524"/>
              <a:gd name="connsiteX6" fmla="*/ 767080 w 12192000"/>
              <a:gd name="connsiteY6" fmla="*/ 6105524 h 6105524"/>
              <a:gd name="connsiteX7" fmla="*/ 0 w 12192000"/>
              <a:gd name="connsiteY7" fmla="*/ 6105524 h 610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105524">
                <a:moveTo>
                  <a:pt x="0" y="0"/>
                </a:moveTo>
                <a:lnTo>
                  <a:pt x="12192000" y="0"/>
                </a:lnTo>
                <a:lnTo>
                  <a:pt x="12192000" y="6105524"/>
                </a:lnTo>
                <a:lnTo>
                  <a:pt x="11435080" y="6105524"/>
                </a:lnTo>
                <a:lnTo>
                  <a:pt x="11435080" y="771523"/>
                </a:lnTo>
                <a:lnTo>
                  <a:pt x="767080" y="771523"/>
                </a:lnTo>
                <a:lnTo>
                  <a:pt x="767080" y="6105524"/>
                </a:lnTo>
                <a:lnTo>
                  <a:pt x="0" y="6105524"/>
                </a:lnTo>
                <a:close/>
              </a:path>
            </a:pathLst>
          </a:cu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588500604"/>
      </p:ext>
    </p:extLst>
  </p:cSld>
  <p:clrMap bg1="lt1" tx1="dk1" bg2="lt2" tx2="dk2" accent1="accent1" accent2="accent2" accent3="accent3" accent4="accent4" accent5="accent5" accent6="accent6" hlink="hlink" folHlink="folHlink"/>
  <p:sldLayoutIdLst>
    <p:sldLayoutId id="2147483688" r:id="rId1"/>
    <p:sldLayoutId id="2147483687" r:id="rId2"/>
    <p:sldLayoutId id="2147483686" r:id="rId3"/>
    <p:sldLayoutId id="2147483685" r:id="rId4"/>
    <p:sldLayoutId id="2147483684" r:id="rId5"/>
    <p:sldLayoutId id="2147483683" r:id="rId6"/>
    <p:sldLayoutId id="2147483682" r:id="rId7"/>
    <p:sldLayoutId id="2147483681" r:id="rId8"/>
    <p:sldLayoutId id="2147483680" r:id="rId9"/>
    <p:sldLayoutId id="2147483679" r:id="rId10"/>
    <p:sldLayoutId id="2147483678" r:id="rId11"/>
  </p:sldLayoutIdLst>
  <p:txStyles>
    <p:titleStyle>
      <a:lvl1pPr algn="l" defTabSz="914400" rtl="0" eaLnBrk="1" latinLnBrk="0" hangingPunct="1">
        <a:lnSpc>
          <a:spcPct val="95000"/>
        </a:lnSpc>
        <a:spcBef>
          <a:spcPct val="0"/>
        </a:spcBef>
        <a:buNone/>
        <a:defRPr sz="4200" kern="1200" spc="-50" baseline="0">
          <a:solidFill>
            <a:schemeClr val="tx1"/>
          </a:solidFill>
          <a:latin typeface="+mj-lt"/>
          <a:ea typeface="+mj-ea"/>
          <a:cs typeface="+mj-cs"/>
        </a:defRPr>
      </a:lvl1pPr>
    </p:titleStyle>
    <p:bodyStyle>
      <a:lvl1pPr marL="365760" indent="-365760" algn="l" defTabSz="914400" rtl="0" eaLnBrk="1" latinLnBrk="0" hangingPunct="1">
        <a:lnSpc>
          <a:spcPct val="105000"/>
        </a:lnSpc>
        <a:spcBef>
          <a:spcPts val="900"/>
        </a:spcBef>
        <a:buClr>
          <a:schemeClr val="accent5"/>
        </a:buClr>
        <a:buFont typeface="Avenir Next LT Pro" panose="020B0504020202020204" pitchFamily="34" charset="0"/>
        <a:buChar char="+"/>
        <a:defRPr sz="2600" kern="1200">
          <a:solidFill>
            <a:schemeClr val="tx1"/>
          </a:solidFill>
          <a:latin typeface="+mn-lt"/>
          <a:ea typeface="+mn-ea"/>
          <a:cs typeface="+mn-cs"/>
        </a:defRPr>
      </a:lvl1pPr>
      <a:lvl2pPr marL="365760" indent="0" algn="l" defTabSz="914400" rtl="0" eaLnBrk="1" latinLnBrk="0" hangingPunct="1">
        <a:lnSpc>
          <a:spcPct val="105000"/>
        </a:lnSpc>
        <a:spcBef>
          <a:spcPts val="900"/>
        </a:spcBef>
        <a:buFont typeface="Arial" panose="020B0604020202020204" pitchFamily="34" charset="0"/>
        <a:buNone/>
        <a:defRPr sz="2000" kern="1200">
          <a:solidFill>
            <a:schemeClr val="tx1">
              <a:lumMod val="75000"/>
              <a:lumOff val="25000"/>
            </a:schemeClr>
          </a:solidFill>
          <a:latin typeface="+mn-lt"/>
          <a:ea typeface="+mn-ea"/>
          <a:cs typeface="+mn-cs"/>
        </a:defRPr>
      </a:lvl2pPr>
      <a:lvl3pPr marL="640080" indent="-274320" algn="l" defTabSz="914400" rtl="0" eaLnBrk="1" latinLnBrk="0" hangingPunct="1">
        <a:lnSpc>
          <a:spcPct val="105000"/>
        </a:lnSpc>
        <a:spcBef>
          <a:spcPts val="600"/>
        </a:spcBef>
        <a:buClr>
          <a:schemeClr val="accent5"/>
        </a:buClr>
        <a:buFont typeface="Avenir Next LT Pro" panose="020B0504020202020204" pitchFamily="34" charset="0"/>
        <a:buChar char="+"/>
        <a:defRPr sz="2000" kern="1200">
          <a:solidFill>
            <a:schemeClr val="tx1"/>
          </a:solidFill>
          <a:latin typeface="+mn-lt"/>
          <a:ea typeface="+mn-ea"/>
          <a:cs typeface="+mn-cs"/>
        </a:defRPr>
      </a:lvl3pPr>
      <a:lvl4pPr marL="640080" indent="0" algn="l" defTabSz="914400" rtl="0" eaLnBrk="1" latinLnBrk="0" hangingPunct="1">
        <a:lnSpc>
          <a:spcPct val="105000"/>
        </a:lnSpc>
        <a:spcBef>
          <a:spcPts val="600"/>
        </a:spcBef>
        <a:buFontTx/>
        <a:buNone/>
        <a:defRPr sz="1800" i="1" kern="1200">
          <a:solidFill>
            <a:schemeClr val="tx1">
              <a:lumMod val="75000"/>
              <a:lumOff val="25000"/>
            </a:schemeClr>
          </a:solidFill>
          <a:latin typeface="+mn-lt"/>
          <a:ea typeface="+mn-ea"/>
          <a:cs typeface="+mn-cs"/>
        </a:defRPr>
      </a:lvl4pPr>
      <a:lvl5pPr marL="886968" indent="-274320" algn="l" defTabSz="914400" rtl="0" eaLnBrk="1" latinLnBrk="0" hangingPunct="1">
        <a:lnSpc>
          <a:spcPct val="105000"/>
        </a:lnSpc>
        <a:spcBef>
          <a:spcPts val="600"/>
        </a:spcBef>
        <a:buClr>
          <a:schemeClr val="accent5"/>
        </a:buClr>
        <a:buFont typeface="Avenir Next LT Pro" panose="020B05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www.rercglasgow.org/aphta-initial-teacher-education-support.html" TargetMode="External"/><Relationship Id="rId2" Type="http://schemas.openxmlformats.org/officeDocument/2006/relationships/hyperlink" Target="https://sces.org.uk/becoming-a-teacher/" TargetMode="External"/><Relationship Id="rId1" Type="http://schemas.openxmlformats.org/officeDocument/2006/relationships/slideLayout" Target="../slideLayouts/slideLayout2.xml"/><Relationship Id="rId5" Type="http://schemas.openxmlformats.org/officeDocument/2006/relationships/image" Target="../media/image10.jpg"/><Relationship Id="rId4" Type="http://schemas.openxmlformats.org/officeDocument/2006/relationships/image" Target="../media/image9.jpg"/></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hyperlink" Target="http://www.gla.ac.uk/" TargetMode="External"/><Relationship Id="rId13" Type="http://schemas.openxmlformats.org/officeDocument/2006/relationships/image" Target="../media/image12.jpg"/><Relationship Id="rId3" Type="http://schemas.openxmlformats.org/officeDocument/2006/relationships/hyperlink" Target="http://www.napier.ac.uk/" TargetMode="External"/><Relationship Id="rId7" Type="http://schemas.openxmlformats.org/officeDocument/2006/relationships/hyperlink" Target="http://www.ed.ac.uk/" TargetMode="External"/><Relationship Id="rId12" Type="http://schemas.openxmlformats.org/officeDocument/2006/relationships/hyperlink" Target="http://www.uws.ac.uk/" TargetMode="External"/><Relationship Id="rId2" Type="http://schemas.openxmlformats.org/officeDocument/2006/relationships/hyperlink" Target="http://www.rcs.ac.uk/" TargetMode="External"/><Relationship Id="rId1" Type="http://schemas.openxmlformats.org/officeDocument/2006/relationships/slideLayout" Target="../slideLayouts/slideLayout2.xml"/><Relationship Id="rId6" Type="http://schemas.openxmlformats.org/officeDocument/2006/relationships/hyperlink" Target="http://www.dundee.ac.uk/" TargetMode="External"/><Relationship Id="rId11" Type="http://schemas.openxmlformats.org/officeDocument/2006/relationships/hyperlink" Target="http://www.strath.ac.uk/" TargetMode="External"/><Relationship Id="rId5" Type="http://schemas.openxmlformats.org/officeDocument/2006/relationships/hyperlink" Target="http://www.abdn.ac.uk/" TargetMode="External"/><Relationship Id="rId10" Type="http://schemas.openxmlformats.org/officeDocument/2006/relationships/hyperlink" Target="http://www.stir.ac.uk/" TargetMode="External"/><Relationship Id="rId4" Type="http://schemas.openxmlformats.org/officeDocument/2006/relationships/hyperlink" Target="http://www.qmu.ac.uk/" TargetMode="External"/><Relationship Id="rId9" Type="http://schemas.openxmlformats.org/officeDocument/2006/relationships/hyperlink" Target="http://www.uhi.ac.uk/"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2.xml"/><Relationship Id="rId1" Type="http://schemas.openxmlformats.org/officeDocument/2006/relationships/video" Target="https://www.youtube.com/embed/f3HuSNie5sY?feature=oembed" TargetMode="Externa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84039B-8CF9-47CD-8F02-B1DBD5E756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Video 3">
            <a:extLst>
              <a:ext uri="{FF2B5EF4-FFF2-40B4-BE49-F238E27FC236}">
                <a16:creationId xmlns:a16="http://schemas.microsoft.com/office/drawing/2014/main" id="{2B602581-4856-4593-9A72-683A799238BB}"/>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84" r="-1" b="-1"/>
          <a:stretch/>
        </p:blipFill>
        <p:spPr>
          <a:xfrm>
            <a:off x="20" y="10"/>
            <a:ext cx="12191977" cy="6857990"/>
          </a:xfrm>
          <a:prstGeom prst="rect">
            <a:avLst/>
          </a:prstGeom>
        </p:spPr>
      </p:pic>
      <p:sp>
        <p:nvSpPr>
          <p:cNvPr id="11" name="Rectangle 10">
            <a:extLst>
              <a:ext uri="{FF2B5EF4-FFF2-40B4-BE49-F238E27FC236}">
                <a16:creationId xmlns:a16="http://schemas.microsoft.com/office/drawing/2014/main" id="{48D8C7A8-9E05-4465-8B1B-577C9F1DB4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7779221" cy="6858000"/>
          </a:xfrm>
          <a:prstGeom prst="rect">
            <a:avLst/>
          </a:prstGeom>
          <a:gradFill>
            <a:gsLst>
              <a:gs pos="58000">
                <a:schemeClr val="tx1">
                  <a:alpha val="30000"/>
                </a:schemeClr>
              </a:gs>
              <a:gs pos="33000">
                <a:schemeClr val="tx1">
                  <a:alpha val="20000"/>
                </a:schemeClr>
              </a:gs>
              <a:gs pos="0">
                <a:schemeClr val="tx1">
                  <a:alpha val="0"/>
                </a:schemeClr>
              </a:gs>
              <a:gs pos="100000">
                <a:schemeClr val="tx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61C3D61-3FE2-4478-A4D7-2C068B53F95E}"/>
              </a:ext>
            </a:extLst>
          </p:cNvPr>
          <p:cNvSpPr>
            <a:spLocks noGrp="1"/>
          </p:cNvSpPr>
          <p:nvPr>
            <p:ph type="ctrTitle"/>
          </p:nvPr>
        </p:nvSpPr>
        <p:spPr>
          <a:xfrm>
            <a:off x="762000" y="747059"/>
            <a:ext cx="5989320" cy="2762904"/>
          </a:xfrm>
        </p:spPr>
        <p:txBody>
          <a:bodyPr>
            <a:normAutofit/>
          </a:bodyPr>
          <a:lstStyle/>
          <a:p>
            <a:pPr algn="l"/>
            <a:r>
              <a:rPr lang="en-US" dirty="0">
                <a:solidFill>
                  <a:schemeClr val="bg1"/>
                </a:solidFill>
              </a:rPr>
              <a:t>S6 Teaching as a Vocation</a:t>
            </a:r>
            <a:endParaRPr lang="en-GB" dirty="0">
              <a:solidFill>
                <a:schemeClr val="bg1"/>
              </a:solidFill>
            </a:endParaRPr>
          </a:p>
        </p:txBody>
      </p:sp>
      <p:sp>
        <p:nvSpPr>
          <p:cNvPr id="3" name="Subtitle 2">
            <a:extLst>
              <a:ext uri="{FF2B5EF4-FFF2-40B4-BE49-F238E27FC236}">
                <a16:creationId xmlns:a16="http://schemas.microsoft.com/office/drawing/2014/main" id="{6BC92D7C-D975-484E-908C-64E60187134D}"/>
              </a:ext>
            </a:extLst>
          </p:cNvPr>
          <p:cNvSpPr>
            <a:spLocks noGrp="1"/>
          </p:cNvSpPr>
          <p:nvPr>
            <p:ph type="subTitle" idx="1"/>
          </p:nvPr>
        </p:nvSpPr>
        <p:spPr>
          <a:xfrm>
            <a:off x="762000" y="3810000"/>
            <a:ext cx="5989320" cy="1524000"/>
          </a:xfrm>
        </p:spPr>
        <p:txBody>
          <a:bodyPr>
            <a:normAutofit/>
          </a:bodyPr>
          <a:lstStyle/>
          <a:p>
            <a:pPr algn="l"/>
            <a:r>
              <a:rPr lang="en-US">
                <a:solidFill>
                  <a:schemeClr val="bg1"/>
                </a:solidFill>
              </a:rPr>
              <a:t>Catholic Education Week</a:t>
            </a:r>
            <a:endParaRPr lang="en-GB">
              <a:solidFill>
                <a:schemeClr val="bg1"/>
              </a:solidFill>
            </a:endParaRPr>
          </a:p>
        </p:txBody>
      </p:sp>
    </p:spTree>
    <p:extLst>
      <p:ext uri="{BB962C8B-B14F-4D97-AF65-F5344CB8AC3E}">
        <p14:creationId xmlns:p14="http://schemas.microsoft.com/office/powerpoint/2010/main" val="704541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29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4136905-015B-4510-B514-027CBA846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6CD0F97-2E5B-4E84-8544-EB24DED104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099048"/>
          </a:xfrm>
          <a:prstGeom prst="rect">
            <a:avLst/>
          </a:pr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867738BA-6281-40B8-B775-410D49E72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33400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E363C25-ECD8-466B-8C93-55D87EAE5CF3}"/>
              </a:ext>
            </a:extLst>
          </p:cNvPr>
          <p:cNvSpPr>
            <a:spLocks noGrp="1"/>
          </p:cNvSpPr>
          <p:nvPr>
            <p:ph type="title"/>
          </p:nvPr>
        </p:nvSpPr>
        <p:spPr>
          <a:xfrm>
            <a:off x="762000" y="758953"/>
            <a:ext cx="4089779" cy="2028388"/>
          </a:xfrm>
        </p:spPr>
        <p:txBody>
          <a:bodyPr anchor="ctr">
            <a:normAutofit/>
          </a:bodyPr>
          <a:lstStyle/>
          <a:p>
            <a:r>
              <a:rPr lang="en-US" sz="3600" dirty="0">
                <a:latin typeface="+mn-lt"/>
              </a:rPr>
              <a:t>Take a new post-it note</a:t>
            </a:r>
            <a:endParaRPr lang="en-GB" sz="3600" dirty="0">
              <a:latin typeface="+mn-lt"/>
            </a:endParaRPr>
          </a:p>
        </p:txBody>
      </p:sp>
      <p:sp>
        <p:nvSpPr>
          <p:cNvPr id="3" name="Content Placeholder 2">
            <a:extLst>
              <a:ext uri="{FF2B5EF4-FFF2-40B4-BE49-F238E27FC236}">
                <a16:creationId xmlns:a16="http://schemas.microsoft.com/office/drawing/2014/main" id="{7A322950-47BF-49B9-ADCF-13244BBB89DF}"/>
              </a:ext>
            </a:extLst>
          </p:cNvPr>
          <p:cNvSpPr>
            <a:spLocks noGrp="1"/>
          </p:cNvSpPr>
          <p:nvPr>
            <p:ph idx="1"/>
          </p:nvPr>
        </p:nvSpPr>
        <p:spPr>
          <a:xfrm>
            <a:off x="762000" y="2893326"/>
            <a:ext cx="4089779" cy="3202674"/>
          </a:xfrm>
        </p:spPr>
        <p:txBody>
          <a:bodyPr anchor="t">
            <a:normAutofit/>
          </a:bodyPr>
          <a:lstStyle/>
          <a:p>
            <a:pPr marL="0" indent="0">
              <a:buNone/>
            </a:pPr>
            <a:r>
              <a:rPr lang="en-US" dirty="0"/>
              <a:t>Note down one or two points on why you would want to be a teacher.</a:t>
            </a:r>
          </a:p>
          <a:p>
            <a:pPr marL="0" indent="0">
              <a:buNone/>
            </a:pPr>
            <a:endParaRPr lang="en-US" dirty="0"/>
          </a:p>
          <a:p>
            <a:pPr marL="0" indent="0">
              <a:buNone/>
            </a:pPr>
            <a:r>
              <a:rPr lang="en-US" dirty="0"/>
              <a:t>Add these to your display.</a:t>
            </a:r>
            <a:endParaRPr lang="en-GB" dirty="0"/>
          </a:p>
        </p:txBody>
      </p:sp>
      <p:pic>
        <p:nvPicPr>
          <p:cNvPr id="5" name="Picture 4" descr="A picture containing text, indoor, wooden, gambling house&#10;&#10;Description automatically generated">
            <a:extLst>
              <a:ext uri="{FF2B5EF4-FFF2-40B4-BE49-F238E27FC236}">
                <a16:creationId xmlns:a16="http://schemas.microsoft.com/office/drawing/2014/main" id="{CE41874A-1DB7-4CD9-96A9-9AD748757E68}"/>
              </a:ext>
            </a:extLst>
          </p:cNvPr>
          <p:cNvPicPr>
            <a:picLocks noChangeAspect="1"/>
          </p:cNvPicPr>
          <p:nvPr/>
        </p:nvPicPr>
        <p:blipFill rotWithShape="1">
          <a:blip r:embed="rId2">
            <a:extLst>
              <a:ext uri="{28A0092B-C50C-407E-A947-70E740481C1C}">
                <a14:useLocalDpi xmlns:a14="http://schemas.microsoft.com/office/drawing/2010/main" val="0"/>
              </a:ext>
            </a:extLst>
          </a:blip>
          <a:srcRect l="3621" r="20137"/>
          <a:stretch/>
        </p:blipFill>
        <p:spPr>
          <a:xfrm>
            <a:off x="5334003" y="762000"/>
            <a:ext cx="6095997" cy="5337048"/>
          </a:xfrm>
          <a:prstGeom prst="rect">
            <a:avLst/>
          </a:prstGeom>
        </p:spPr>
      </p:pic>
    </p:spTree>
    <p:extLst>
      <p:ext uri="{BB962C8B-B14F-4D97-AF65-F5344CB8AC3E}">
        <p14:creationId xmlns:p14="http://schemas.microsoft.com/office/powerpoint/2010/main" val="36910886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51242-D605-41C5-9A2E-331C7915919F}"/>
              </a:ext>
            </a:extLst>
          </p:cNvPr>
          <p:cNvSpPr>
            <a:spLocks noGrp="1"/>
          </p:cNvSpPr>
          <p:nvPr>
            <p:ph type="title"/>
          </p:nvPr>
        </p:nvSpPr>
        <p:spPr>
          <a:xfrm>
            <a:off x="1517904" y="1152525"/>
            <a:ext cx="9144000" cy="685800"/>
          </a:xfrm>
        </p:spPr>
        <p:txBody>
          <a:bodyPr>
            <a:normAutofit fontScale="90000"/>
          </a:bodyPr>
          <a:lstStyle/>
          <a:p>
            <a:r>
              <a:rPr lang="en-US" dirty="0">
                <a:latin typeface="+mn-lt"/>
              </a:rPr>
              <a:t>What some teachers say:</a:t>
            </a:r>
            <a:endParaRPr lang="en-GB" dirty="0">
              <a:latin typeface="+mn-lt"/>
            </a:endParaRPr>
          </a:p>
        </p:txBody>
      </p:sp>
      <p:sp>
        <p:nvSpPr>
          <p:cNvPr id="3" name="Content Placeholder 2">
            <a:extLst>
              <a:ext uri="{FF2B5EF4-FFF2-40B4-BE49-F238E27FC236}">
                <a16:creationId xmlns:a16="http://schemas.microsoft.com/office/drawing/2014/main" id="{D3FFEF82-23D8-4E50-834D-25AA57707AFE}"/>
              </a:ext>
            </a:extLst>
          </p:cNvPr>
          <p:cNvSpPr>
            <a:spLocks noGrp="1"/>
          </p:cNvSpPr>
          <p:nvPr>
            <p:ph idx="1"/>
          </p:nvPr>
        </p:nvSpPr>
        <p:spPr>
          <a:xfrm>
            <a:off x="1517904" y="1838325"/>
            <a:ext cx="9144000" cy="4260723"/>
          </a:xfrm>
        </p:spPr>
        <p:txBody>
          <a:bodyPr>
            <a:normAutofit fontScale="92500" lnSpcReduction="20000"/>
          </a:bodyPr>
          <a:lstStyle/>
          <a:p>
            <a:r>
              <a:rPr lang="en-US" b="0" i="0" dirty="0">
                <a:solidFill>
                  <a:srgbClr val="000000"/>
                </a:solidFill>
                <a:effectLst/>
                <a:latin typeface="akzidenz-grotesk"/>
              </a:rPr>
              <a:t>“I see myself as a teacher that helps students and gives them a love for what they have to do.”  </a:t>
            </a:r>
            <a:r>
              <a:rPr lang="en-US" b="0" i="1" dirty="0">
                <a:solidFill>
                  <a:srgbClr val="000000"/>
                </a:solidFill>
                <a:effectLst/>
                <a:latin typeface="akzidenz-grotesk"/>
              </a:rPr>
              <a:t>Sandra, Head of R</a:t>
            </a:r>
            <a:r>
              <a:rPr lang="en-US" i="1" dirty="0">
                <a:solidFill>
                  <a:srgbClr val="000000"/>
                </a:solidFill>
                <a:latin typeface="akzidenz-grotesk"/>
              </a:rPr>
              <a:t>E</a:t>
            </a:r>
          </a:p>
          <a:p>
            <a:r>
              <a:rPr lang="en-US" b="0" i="0" dirty="0">
                <a:solidFill>
                  <a:srgbClr val="000000"/>
                </a:solidFill>
                <a:effectLst/>
                <a:latin typeface="akzidenz-grotesk"/>
              </a:rPr>
              <a:t>“In teaching, instead of working for a CEO, you’re working for the </a:t>
            </a:r>
            <a:r>
              <a:rPr lang="en-US" dirty="0">
                <a:solidFill>
                  <a:srgbClr val="000000"/>
                </a:solidFill>
                <a:latin typeface="akzidenz-grotesk"/>
              </a:rPr>
              <a:t>pupil</a:t>
            </a:r>
            <a:r>
              <a:rPr lang="en-US" b="0" i="0" dirty="0">
                <a:solidFill>
                  <a:srgbClr val="000000"/>
                </a:solidFill>
                <a:effectLst/>
                <a:latin typeface="akzidenz-grotesk"/>
              </a:rPr>
              <a:t>s.”    </a:t>
            </a:r>
            <a:r>
              <a:rPr lang="en-US" b="0" i="1" dirty="0">
                <a:solidFill>
                  <a:srgbClr val="000000"/>
                </a:solidFill>
                <a:effectLst/>
                <a:latin typeface="akzidenz-grotesk"/>
              </a:rPr>
              <a:t>Tarik, Teacher of Computing</a:t>
            </a:r>
          </a:p>
          <a:p>
            <a:r>
              <a:rPr lang="en-US" dirty="0">
                <a:solidFill>
                  <a:srgbClr val="000000"/>
                </a:solidFill>
                <a:latin typeface="akzidenz-grotesk"/>
              </a:rPr>
              <a:t>“</a:t>
            </a:r>
            <a:r>
              <a:rPr lang="en-US" b="0" i="0" dirty="0">
                <a:solidFill>
                  <a:srgbClr val="000000"/>
                </a:solidFill>
                <a:effectLst/>
                <a:latin typeface="akzidenz-grotesk"/>
              </a:rPr>
              <a:t>Being part of a learning community is a wholly worthwhile experience that cannot be measured in monetary terms or student achievement alone.”  </a:t>
            </a:r>
            <a:r>
              <a:rPr lang="en-US" b="0" i="1" dirty="0">
                <a:solidFill>
                  <a:srgbClr val="000000"/>
                </a:solidFill>
                <a:effectLst/>
                <a:latin typeface="akzidenz-grotesk"/>
              </a:rPr>
              <a:t>Gavin, Assistant Headteacher</a:t>
            </a:r>
          </a:p>
          <a:p>
            <a:r>
              <a:rPr lang="en-US" b="0" i="0" dirty="0">
                <a:solidFill>
                  <a:srgbClr val="000000"/>
                </a:solidFill>
                <a:effectLst/>
                <a:latin typeface="akzidenz-grotesk"/>
              </a:rPr>
              <a:t>“It’s the best job in the world in my opinion. It’s so varied; you are part of the pupil’s lives, part of their family’s lives and they’re part of your life – and I don’t think there are many other jobs that offer that.”  </a:t>
            </a:r>
            <a:r>
              <a:rPr lang="en-US" b="0" i="1" dirty="0">
                <a:solidFill>
                  <a:srgbClr val="000000"/>
                </a:solidFill>
                <a:effectLst/>
                <a:latin typeface="akzidenz-grotesk"/>
              </a:rPr>
              <a:t>Craig, P6 Teacher</a:t>
            </a:r>
          </a:p>
          <a:p>
            <a:r>
              <a:rPr lang="en-US" sz="1100" i="1" dirty="0"/>
              <a:t>These quotes are taken from ‘Get Into Teaching’.</a:t>
            </a:r>
          </a:p>
          <a:p>
            <a:endParaRPr lang="en-GB" i="1" dirty="0"/>
          </a:p>
        </p:txBody>
      </p:sp>
    </p:spTree>
    <p:extLst>
      <p:ext uri="{BB962C8B-B14F-4D97-AF65-F5344CB8AC3E}">
        <p14:creationId xmlns:p14="http://schemas.microsoft.com/office/powerpoint/2010/main" val="14613362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E73A7-1525-4DB3-AC17-B3BF4B59C6B5}"/>
              </a:ext>
            </a:extLst>
          </p:cNvPr>
          <p:cNvSpPr>
            <a:spLocks noGrp="1"/>
          </p:cNvSpPr>
          <p:nvPr>
            <p:ph type="title"/>
          </p:nvPr>
        </p:nvSpPr>
        <p:spPr>
          <a:xfrm>
            <a:off x="1517904" y="1517904"/>
            <a:ext cx="9144000" cy="815721"/>
          </a:xfrm>
        </p:spPr>
        <p:txBody>
          <a:bodyPr/>
          <a:lstStyle/>
          <a:p>
            <a:r>
              <a:rPr lang="en-US" dirty="0">
                <a:latin typeface="+mn-lt"/>
              </a:rPr>
              <a:t>Discussion</a:t>
            </a:r>
            <a:endParaRPr lang="en-GB" dirty="0">
              <a:latin typeface="+mn-lt"/>
            </a:endParaRPr>
          </a:p>
        </p:txBody>
      </p:sp>
      <p:sp>
        <p:nvSpPr>
          <p:cNvPr id="3" name="Content Placeholder 2">
            <a:extLst>
              <a:ext uri="{FF2B5EF4-FFF2-40B4-BE49-F238E27FC236}">
                <a16:creationId xmlns:a16="http://schemas.microsoft.com/office/drawing/2014/main" id="{CDB90810-1D69-4EA7-8B71-D9081A372C73}"/>
              </a:ext>
            </a:extLst>
          </p:cNvPr>
          <p:cNvSpPr>
            <a:spLocks noGrp="1"/>
          </p:cNvSpPr>
          <p:nvPr>
            <p:ph idx="1"/>
          </p:nvPr>
        </p:nvSpPr>
        <p:spPr>
          <a:xfrm>
            <a:off x="1517904" y="2219325"/>
            <a:ext cx="9144000" cy="3879723"/>
          </a:xfrm>
        </p:spPr>
        <p:txBody>
          <a:bodyPr>
            <a:normAutofit fontScale="92500"/>
          </a:bodyPr>
          <a:lstStyle/>
          <a:p>
            <a:pPr marL="0" indent="0">
              <a:buNone/>
            </a:pPr>
            <a:r>
              <a:rPr lang="en-US" dirty="0"/>
              <a:t>In your groups discuss the advantages of a career in teaching. Consider:</a:t>
            </a:r>
            <a:endParaRPr lang="en-US" sz="2400" dirty="0"/>
          </a:p>
          <a:p>
            <a:pPr>
              <a:buFont typeface="Wingdings" panose="05000000000000000000" pitchFamily="2" charset="2"/>
              <a:buChar char="ü"/>
            </a:pPr>
            <a:r>
              <a:rPr lang="en-US" sz="2400" dirty="0"/>
              <a:t>The very enjoyable aspects of being a teacher</a:t>
            </a:r>
          </a:p>
          <a:p>
            <a:pPr>
              <a:buFont typeface="Wingdings" panose="05000000000000000000" pitchFamily="2" charset="2"/>
              <a:buChar char="ü"/>
            </a:pPr>
            <a:r>
              <a:rPr lang="en-US" sz="2400" dirty="0"/>
              <a:t>The difference you can make in the life of a young person</a:t>
            </a:r>
          </a:p>
          <a:p>
            <a:pPr>
              <a:buFont typeface="Wingdings" panose="05000000000000000000" pitchFamily="2" charset="2"/>
              <a:buChar char="ü"/>
            </a:pPr>
            <a:r>
              <a:rPr lang="en-US" sz="2400" dirty="0"/>
              <a:t>The personal skills, qualities and talents you can bring to the job</a:t>
            </a:r>
          </a:p>
          <a:p>
            <a:pPr>
              <a:buFont typeface="Wingdings" panose="05000000000000000000" pitchFamily="2" charset="2"/>
              <a:buChar char="ü"/>
            </a:pPr>
            <a:r>
              <a:rPr lang="en-US" sz="2400" dirty="0"/>
              <a:t>The career progression</a:t>
            </a:r>
          </a:p>
          <a:p>
            <a:pPr marL="0" indent="0">
              <a:buNone/>
            </a:pPr>
            <a:r>
              <a:rPr lang="en-GB" i="1" dirty="0"/>
              <a:t>Note down some of the main points of your discussion and share these with the class.</a:t>
            </a:r>
          </a:p>
        </p:txBody>
      </p:sp>
    </p:spTree>
    <p:extLst>
      <p:ext uri="{BB962C8B-B14F-4D97-AF65-F5344CB8AC3E}">
        <p14:creationId xmlns:p14="http://schemas.microsoft.com/office/powerpoint/2010/main" val="15231944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49306479-8C4D-4E4A-A330-DFC80A8A01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105524"/>
          </a:xfrm>
          <a:custGeom>
            <a:avLst/>
            <a:gdLst>
              <a:gd name="connsiteX0" fmla="*/ 0 w 12192000"/>
              <a:gd name="connsiteY0" fmla="*/ 0 h 6105524"/>
              <a:gd name="connsiteX1" fmla="*/ 12192000 w 12192000"/>
              <a:gd name="connsiteY1" fmla="*/ 0 h 6105524"/>
              <a:gd name="connsiteX2" fmla="*/ 12192000 w 12192000"/>
              <a:gd name="connsiteY2" fmla="*/ 6105524 h 6105524"/>
              <a:gd name="connsiteX3" fmla="*/ 11435080 w 12192000"/>
              <a:gd name="connsiteY3" fmla="*/ 6105524 h 6105524"/>
              <a:gd name="connsiteX4" fmla="*/ 11435080 w 12192000"/>
              <a:gd name="connsiteY4" fmla="*/ 771523 h 6105524"/>
              <a:gd name="connsiteX5" fmla="*/ 767080 w 12192000"/>
              <a:gd name="connsiteY5" fmla="*/ 771523 h 6105524"/>
              <a:gd name="connsiteX6" fmla="*/ 767080 w 12192000"/>
              <a:gd name="connsiteY6" fmla="*/ 6105524 h 6105524"/>
              <a:gd name="connsiteX7" fmla="*/ 0 w 12192000"/>
              <a:gd name="connsiteY7" fmla="*/ 6105524 h 610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105524">
                <a:moveTo>
                  <a:pt x="0" y="0"/>
                </a:moveTo>
                <a:lnTo>
                  <a:pt x="12192000" y="0"/>
                </a:lnTo>
                <a:lnTo>
                  <a:pt x="12192000" y="6105524"/>
                </a:lnTo>
                <a:lnTo>
                  <a:pt x="11435080" y="6105524"/>
                </a:lnTo>
                <a:lnTo>
                  <a:pt x="11435080" y="771523"/>
                </a:lnTo>
                <a:lnTo>
                  <a:pt x="767080" y="771523"/>
                </a:lnTo>
                <a:lnTo>
                  <a:pt x="767080" y="6105524"/>
                </a:lnTo>
                <a:lnTo>
                  <a:pt x="0" y="6105524"/>
                </a:lnTo>
                <a:close/>
              </a:path>
            </a:pathLst>
          </a:cu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1" name="Rectangle 10">
            <a:extLst>
              <a:ext uri="{FF2B5EF4-FFF2-40B4-BE49-F238E27FC236}">
                <a16:creationId xmlns:a16="http://schemas.microsoft.com/office/drawing/2014/main" id="{1EC502BD-3766-4D83-94CC-391A4CD4E2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n apple and books on a table&#10;&#10;Description automatically generated with low confidence">
            <a:extLst>
              <a:ext uri="{FF2B5EF4-FFF2-40B4-BE49-F238E27FC236}">
                <a16:creationId xmlns:a16="http://schemas.microsoft.com/office/drawing/2014/main" id="{D23C5876-832B-4757-BE9E-3BBFCA2B615B}"/>
              </a:ext>
            </a:extLst>
          </p:cNvPr>
          <p:cNvPicPr>
            <a:picLocks noChangeAspect="1"/>
          </p:cNvPicPr>
          <p:nvPr/>
        </p:nvPicPr>
        <p:blipFill rotWithShape="1">
          <a:blip r:embed="rId2">
            <a:extLst>
              <a:ext uri="{28A0092B-C50C-407E-A947-70E740481C1C}">
                <a14:useLocalDpi xmlns:a14="http://schemas.microsoft.com/office/drawing/2010/main" val="0"/>
              </a:ext>
            </a:extLst>
          </a:blip>
          <a:srcRect t="18877" b="1618"/>
          <a:stretch/>
        </p:blipFill>
        <p:spPr>
          <a:xfrm>
            <a:off x="20" y="10"/>
            <a:ext cx="12191977" cy="6857990"/>
          </a:xfrm>
          <a:prstGeom prst="rect">
            <a:avLst/>
          </a:prstGeom>
        </p:spPr>
      </p:pic>
      <p:sp>
        <p:nvSpPr>
          <p:cNvPr id="13" name="Rectangle 12">
            <a:extLst>
              <a:ext uri="{FF2B5EF4-FFF2-40B4-BE49-F238E27FC236}">
                <a16:creationId xmlns:a16="http://schemas.microsoft.com/office/drawing/2014/main" id="{2867CC89-052A-4B89-A1FF-972E522C65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tx1">
                  <a:alpha val="46000"/>
                </a:schemeClr>
              </a:gs>
              <a:gs pos="21000">
                <a:schemeClr val="tx1">
                  <a:alpha val="30000"/>
                </a:schemeClr>
              </a:gs>
              <a:gs pos="0">
                <a:schemeClr val="tx1">
                  <a:alpha val="0"/>
                </a:schemeClr>
              </a:gs>
              <a:gs pos="100000">
                <a:schemeClr val="tx1">
                  <a:alpha val="8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5040400-5646-4A08-9CB7-EF2D13B59B6A}"/>
              </a:ext>
            </a:extLst>
          </p:cNvPr>
          <p:cNvSpPr>
            <a:spLocks noGrp="1"/>
          </p:cNvSpPr>
          <p:nvPr>
            <p:ph type="title"/>
          </p:nvPr>
        </p:nvSpPr>
        <p:spPr>
          <a:xfrm>
            <a:off x="762000" y="3651624"/>
            <a:ext cx="10668000" cy="1775010"/>
          </a:xfrm>
        </p:spPr>
        <p:txBody>
          <a:bodyPr vert="horz" lIns="91440" tIns="45720" rIns="91440" bIns="45720" rtlCol="0" anchor="b">
            <a:normAutofit/>
          </a:bodyPr>
          <a:lstStyle/>
          <a:p>
            <a:r>
              <a:rPr lang="en-US" sz="3800" i="1">
                <a:solidFill>
                  <a:schemeClr val="bg1"/>
                </a:solidFill>
              </a:rPr>
              <a:t>So, are you called to teach?</a:t>
            </a:r>
            <a:br>
              <a:rPr lang="en-US" sz="3800" i="1">
                <a:solidFill>
                  <a:schemeClr val="bg1"/>
                </a:solidFill>
              </a:rPr>
            </a:br>
            <a:br>
              <a:rPr lang="en-US" sz="3800" i="1">
                <a:solidFill>
                  <a:schemeClr val="bg1"/>
                </a:solidFill>
              </a:rPr>
            </a:br>
            <a:endParaRPr lang="en-US" sz="3800" i="1">
              <a:solidFill>
                <a:schemeClr val="bg1"/>
              </a:solidFill>
            </a:endParaRPr>
          </a:p>
        </p:txBody>
      </p:sp>
    </p:spTree>
    <p:extLst>
      <p:ext uri="{BB962C8B-B14F-4D97-AF65-F5344CB8AC3E}">
        <p14:creationId xmlns:p14="http://schemas.microsoft.com/office/powerpoint/2010/main" val="2654750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Freeform: Shape 9">
            <a:extLst>
              <a:ext uri="{FF2B5EF4-FFF2-40B4-BE49-F238E27FC236}">
                <a16:creationId xmlns:a16="http://schemas.microsoft.com/office/drawing/2014/main" id="{49306479-8C4D-4E4A-A330-DFC80A8A01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105524"/>
          </a:xfrm>
          <a:custGeom>
            <a:avLst/>
            <a:gdLst>
              <a:gd name="connsiteX0" fmla="*/ 0 w 12192000"/>
              <a:gd name="connsiteY0" fmla="*/ 0 h 6105524"/>
              <a:gd name="connsiteX1" fmla="*/ 12192000 w 12192000"/>
              <a:gd name="connsiteY1" fmla="*/ 0 h 6105524"/>
              <a:gd name="connsiteX2" fmla="*/ 12192000 w 12192000"/>
              <a:gd name="connsiteY2" fmla="*/ 6105524 h 6105524"/>
              <a:gd name="connsiteX3" fmla="*/ 11435080 w 12192000"/>
              <a:gd name="connsiteY3" fmla="*/ 6105524 h 6105524"/>
              <a:gd name="connsiteX4" fmla="*/ 11435080 w 12192000"/>
              <a:gd name="connsiteY4" fmla="*/ 771523 h 6105524"/>
              <a:gd name="connsiteX5" fmla="*/ 767080 w 12192000"/>
              <a:gd name="connsiteY5" fmla="*/ 771523 h 6105524"/>
              <a:gd name="connsiteX6" fmla="*/ 767080 w 12192000"/>
              <a:gd name="connsiteY6" fmla="*/ 6105524 h 6105524"/>
              <a:gd name="connsiteX7" fmla="*/ 0 w 12192000"/>
              <a:gd name="connsiteY7" fmla="*/ 6105524 h 610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105524">
                <a:moveTo>
                  <a:pt x="0" y="0"/>
                </a:moveTo>
                <a:lnTo>
                  <a:pt x="12192000" y="0"/>
                </a:lnTo>
                <a:lnTo>
                  <a:pt x="12192000" y="6105524"/>
                </a:lnTo>
                <a:lnTo>
                  <a:pt x="11435080" y="6105524"/>
                </a:lnTo>
                <a:lnTo>
                  <a:pt x="11435080" y="771523"/>
                </a:lnTo>
                <a:lnTo>
                  <a:pt x="767080" y="771523"/>
                </a:lnTo>
                <a:lnTo>
                  <a:pt x="767080" y="6105524"/>
                </a:lnTo>
                <a:lnTo>
                  <a:pt x="0" y="6105524"/>
                </a:lnTo>
                <a:close/>
              </a:path>
            </a:pathLst>
          </a:cu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9" name="Rectangle 11">
            <a:extLst>
              <a:ext uri="{FF2B5EF4-FFF2-40B4-BE49-F238E27FC236}">
                <a16:creationId xmlns:a16="http://schemas.microsoft.com/office/drawing/2014/main" id="{9B45BA4C-9B54-4496-821F-9E0985CA9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3">
            <a:extLst>
              <a:ext uri="{FF2B5EF4-FFF2-40B4-BE49-F238E27FC236}">
                <a16:creationId xmlns:a16="http://schemas.microsoft.com/office/drawing/2014/main" id="{85E1BB9D-FAFF-4C3E-9E44-13F8FBABCD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099048"/>
          </a:xfrm>
          <a:prstGeom prst="rect">
            <a:avLst/>
          </a:pr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1" name="Freeform: Shape 15">
            <a:extLst>
              <a:ext uri="{FF2B5EF4-FFF2-40B4-BE49-F238E27FC236}">
                <a16:creationId xmlns:a16="http://schemas.microsoft.com/office/drawing/2014/main" id="{05B437B7-8977-4FCB-A046-84E7F8E294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430001" cy="6168789"/>
          </a:xfrm>
          <a:custGeom>
            <a:avLst/>
            <a:gdLst>
              <a:gd name="connsiteX0" fmla="*/ 0 w 11430001"/>
              <a:gd name="connsiteY0" fmla="*/ 0 h 6168789"/>
              <a:gd name="connsiteX1" fmla="*/ 5334002 w 11430001"/>
              <a:gd name="connsiteY1" fmla="*/ 0 h 6168789"/>
              <a:gd name="connsiteX2" fmla="*/ 5334002 w 11430001"/>
              <a:gd name="connsiteY2" fmla="*/ 771523 h 6168789"/>
              <a:gd name="connsiteX3" fmla="*/ 11430001 w 11430001"/>
              <a:gd name="connsiteY3" fmla="*/ 771523 h 6168789"/>
              <a:gd name="connsiteX4" fmla="*/ 11430001 w 11430001"/>
              <a:gd name="connsiteY4" fmla="*/ 6168789 h 6168789"/>
              <a:gd name="connsiteX5" fmla="*/ 0 w 11430001"/>
              <a:gd name="connsiteY5" fmla="*/ 6168789 h 6168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30001" h="6168789">
                <a:moveTo>
                  <a:pt x="0" y="0"/>
                </a:moveTo>
                <a:lnTo>
                  <a:pt x="5334002" y="0"/>
                </a:lnTo>
                <a:lnTo>
                  <a:pt x="5334002" y="771523"/>
                </a:lnTo>
                <a:lnTo>
                  <a:pt x="11430001" y="771523"/>
                </a:lnTo>
                <a:lnTo>
                  <a:pt x="11430001" y="6168789"/>
                </a:lnTo>
                <a:lnTo>
                  <a:pt x="0" y="6168789"/>
                </a:lnTo>
                <a:close/>
              </a:path>
            </a:pathLst>
          </a:custGeom>
          <a:ln w="762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60372030-6E9D-48B4-92BA-9627FF13EFC5}"/>
              </a:ext>
            </a:extLst>
          </p:cNvPr>
          <p:cNvSpPr>
            <a:spLocks noGrp="1"/>
          </p:cNvSpPr>
          <p:nvPr>
            <p:ph type="title"/>
          </p:nvPr>
        </p:nvSpPr>
        <p:spPr>
          <a:xfrm>
            <a:off x="6082616" y="1517904"/>
            <a:ext cx="4579288" cy="2796945"/>
          </a:xfrm>
        </p:spPr>
        <p:txBody>
          <a:bodyPr vert="horz" lIns="91440" tIns="45720" rIns="91440" bIns="45720" rtlCol="0" anchor="b">
            <a:normAutofit fontScale="90000"/>
          </a:bodyPr>
          <a:lstStyle/>
          <a:p>
            <a:r>
              <a:rPr lang="en-US" sz="4700" dirty="0">
                <a:latin typeface="+mn-lt"/>
              </a:rPr>
              <a:t>Can you guide young people in their faith journey?</a:t>
            </a:r>
          </a:p>
        </p:txBody>
      </p:sp>
      <p:pic>
        <p:nvPicPr>
          <p:cNvPr id="5" name="Content Placeholder 4" descr="A picture containing text, person, indoor, computer&#10;&#10;Description automatically generated">
            <a:extLst>
              <a:ext uri="{FF2B5EF4-FFF2-40B4-BE49-F238E27FC236}">
                <a16:creationId xmlns:a16="http://schemas.microsoft.com/office/drawing/2014/main" id="{834B25BF-9540-464B-95C5-C224EC4F8B4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48615" y="2151024"/>
            <a:ext cx="4579288" cy="2551711"/>
          </a:xfrm>
          <a:prstGeom prst="rect">
            <a:avLst/>
          </a:prstGeom>
        </p:spPr>
      </p:pic>
    </p:spTree>
    <p:extLst>
      <p:ext uri="{BB962C8B-B14F-4D97-AF65-F5344CB8AC3E}">
        <p14:creationId xmlns:p14="http://schemas.microsoft.com/office/powerpoint/2010/main" val="19949456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84136905-015B-4510-B514-027CBA846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36CD0F97-2E5B-4E84-8544-EB24DED104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099048"/>
          </a:xfrm>
          <a:prstGeom prst="rect">
            <a:avLst/>
          </a:pr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3" name="Rectangle 22">
            <a:extLst>
              <a:ext uri="{FF2B5EF4-FFF2-40B4-BE49-F238E27FC236}">
                <a16:creationId xmlns:a16="http://schemas.microsoft.com/office/drawing/2014/main" id="{DB667490-DB81-488B-B0E9-A2D13C48B9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00" y="758952"/>
            <a:ext cx="10668000" cy="5455920"/>
          </a:xfrm>
          <a:prstGeom prst="rect">
            <a:avLst/>
          </a:prstGeom>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EB1B1A1-D8C5-46E6-AC7A-CA50F24EB062}"/>
              </a:ext>
            </a:extLst>
          </p:cNvPr>
          <p:cNvSpPr>
            <a:spLocks noGrp="1"/>
          </p:cNvSpPr>
          <p:nvPr>
            <p:ph type="title"/>
          </p:nvPr>
        </p:nvSpPr>
        <p:spPr>
          <a:xfrm>
            <a:off x="1517904" y="1517903"/>
            <a:ext cx="4512858" cy="940817"/>
          </a:xfrm>
        </p:spPr>
        <p:txBody>
          <a:bodyPr vert="horz" lIns="91440" tIns="45720" rIns="91440" bIns="45720" rtlCol="0">
            <a:normAutofit/>
          </a:bodyPr>
          <a:lstStyle/>
          <a:p>
            <a:r>
              <a:rPr lang="en-US" sz="3600" dirty="0">
                <a:latin typeface="+mn-lt"/>
              </a:rPr>
              <a:t>Becoming a Teacher</a:t>
            </a:r>
          </a:p>
        </p:txBody>
      </p:sp>
      <p:sp>
        <p:nvSpPr>
          <p:cNvPr id="3" name="Content Placeholder 2">
            <a:extLst>
              <a:ext uri="{FF2B5EF4-FFF2-40B4-BE49-F238E27FC236}">
                <a16:creationId xmlns:a16="http://schemas.microsoft.com/office/drawing/2014/main" id="{44301E4E-0B75-4B3E-96D7-5B8791350499}"/>
              </a:ext>
            </a:extLst>
          </p:cNvPr>
          <p:cNvSpPr>
            <a:spLocks noGrp="1"/>
          </p:cNvSpPr>
          <p:nvPr>
            <p:ph idx="1"/>
          </p:nvPr>
        </p:nvSpPr>
        <p:spPr>
          <a:xfrm>
            <a:off x="1517904" y="2458720"/>
            <a:ext cx="4643336" cy="3640327"/>
          </a:xfrm>
        </p:spPr>
        <p:txBody>
          <a:bodyPr vert="horz" lIns="91440" tIns="45720" rIns="91440" bIns="45720" rtlCol="0">
            <a:normAutofit lnSpcReduction="10000"/>
          </a:bodyPr>
          <a:lstStyle/>
          <a:p>
            <a:pPr marL="0" indent="0">
              <a:buNone/>
            </a:pPr>
            <a:r>
              <a:rPr lang="en-US" i="1" dirty="0"/>
              <a:t>For very useful information on becoming a teacher go to:</a:t>
            </a:r>
          </a:p>
          <a:p>
            <a:pPr marL="0" indent="0">
              <a:buNone/>
            </a:pPr>
            <a:endParaRPr lang="en-US" dirty="0"/>
          </a:p>
          <a:p>
            <a:pPr marL="0" indent="0">
              <a:buNone/>
            </a:pPr>
            <a:r>
              <a:rPr lang="en-US" sz="1800" dirty="0">
                <a:solidFill>
                  <a:schemeClr val="accent4">
                    <a:lumMod val="50000"/>
                  </a:schemeClr>
                </a:solidFill>
                <a:hlinkClick r:id="rId2"/>
              </a:rPr>
              <a:t>https://sces.org.uk/becoming-a-teacher/</a:t>
            </a:r>
            <a:endParaRPr lang="en-US" sz="1800" dirty="0">
              <a:solidFill>
                <a:schemeClr val="accent4">
                  <a:lumMod val="50000"/>
                </a:schemeClr>
              </a:solidFill>
            </a:endParaRPr>
          </a:p>
          <a:p>
            <a:pPr marL="0" indent="0">
              <a:buNone/>
            </a:pPr>
            <a:endParaRPr lang="en-US" sz="1800" dirty="0">
              <a:solidFill>
                <a:schemeClr val="accent4">
                  <a:lumMod val="50000"/>
                </a:schemeClr>
              </a:solidFill>
            </a:endParaRPr>
          </a:p>
          <a:p>
            <a:pPr marL="0" indent="0">
              <a:buNone/>
            </a:pPr>
            <a:r>
              <a:rPr lang="en-US" sz="1800" dirty="0">
                <a:solidFill>
                  <a:schemeClr val="accent4">
                    <a:lumMod val="50000"/>
                  </a:schemeClr>
                </a:solidFill>
              </a:rPr>
              <a:t>Or</a:t>
            </a:r>
          </a:p>
          <a:p>
            <a:pPr marL="0" indent="0">
              <a:buNone/>
            </a:pPr>
            <a:endParaRPr lang="en-US" sz="1800" dirty="0">
              <a:solidFill>
                <a:schemeClr val="accent4">
                  <a:lumMod val="50000"/>
                </a:schemeClr>
              </a:solidFill>
            </a:endParaRPr>
          </a:p>
          <a:p>
            <a:pPr marL="0" indent="0">
              <a:buNone/>
            </a:pPr>
            <a:r>
              <a:rPr lang="en-US" sz="1200" dirty="0">
                <a:hlinkClick r:id="rId3"/>
              </a:rPr>
              <a:t>APHTA Initial Teacher Education Support (rercglasgow.org)</a:t>
            </a:r>
            <a:endParaRPr lang="en-US" sz="1800" dirty="0">
              <a:solidFill>
                <a:schemeClr val="accent4">
                  <a:lumMod val="50000"/>
                </a:schemeClr>
              </a:solidFill>
            </a:endParaRPr>
          </a:p>
        </p:txBody>
      </p:sp>
      <p:pic>
        <p:nvPicPr>
          <p:cNvPr id="7" name="Picture 6" descr="A picture containing text, person&#10;&#10;Description automatically generated">
            <a:extLst>
              <a:ext uri="{FF2B5EF4-FFF2-40B4-BE49-F238E27FC236}">
                <a16:creationId xmlns:a16="http://schemas.microsoft.com/office/drawing/2014/main" id="{4A1BBC22-3C28-4595-9C94-421A746B00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79861" y="1517903"/>
            <a:ext cx="2595847" cy="2149686"/>
          </a:xfrm>
          <a:prstGeom prst="rect">
            <a:avLst/>
          </a:prstGeom>
        </p:spPr>
      </p:pic>
      <p:pic>
        <p:nvPicPr>
          <p:cNvPr id="5" name="Picture 4" descr="A picture containing text, box&#10;&#10;Description automatically generated">
            <a:extLst>
              <a:ext uri="{FF2B5EF4-FFF2-40B4-BE49-F238E27FC236}">
                <a16:creationId xmlns:a16="http://schemas.microsoft.com/office/drawing/2014/main" id="{CF3401C8-AE0D-4F12-BD5F-80C7B41473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57998" y="4012449"/>
            <a:ext cx="3839571" cy="2044446"/>
          </a:xfrm>
          <a:prstGeom prst="rect">
            <a:avLst/>
          </a:prstGeom>
        </p:spPr>
      </p:pic>
    </p:spTree>
    <p:extLst>
      <p:ext uri="{BB962C8B-B14F-4D97-AF65-F5344CB8AC3E}">
        <p14:creationId xmlns:p14="http://schemas.microsoft.com/office/powerpoint/2010/main" val="3835929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7AB38-7112-419A-A2CD-9A7F80C3ECA8}"/>
              </a:ext>
            </a:extLst>
          </p:cNvPr>
          <p:cNvSpPr>
            <a:spLocks noGrp="1"/>
          </p:cNvSpPr>
          <p:nvPr>
            <p:ph type="title"/>
          </p:nvPr>
        </p:nvSpPr>
        <p:spPr>
          <a:xfrm>
            <a:off x="2447924" y="876300"/>
            <a:ext cx="3376804" cy="1028700"/>
          </a:xfrm>
        </p:spPr>
        <p:txBody>
          <a:bodyPr>
            <a:normAutofit/>
          </a:bodyPr>
          <a:lstStyle/>
          <a:p>
            <a:r>
              <a:rPr lang="en-US" sz="3200" b="1" dirty="0"/>
              <a:t>Becoming A Teacher</a:t>
            </a:r>
            <a:endParaRPr lang="en-GB" sz="3200" b="1" dirty="0"/>
          </a:p>
        </p:txBody>
      </p:sp>
      <p:sp>
        <p:nvSpPr>
          <p:cNvPr id="9" name="Content Placeholder 8">
            <a:extLst>
              <a:ext uri="{FF2B5EF4-FFF2-40B4-BE49-F238E27FC236}">
                <a16:creationId xmlns:a16="http://schemas.microsoft.com/office/drawing/2014/main" id="{2C1E4B44-1865-4F8B-86CD-632F3C779B13}"/>
              </a:ext>
            </a:extLst>
          </p:cNvPr>
          <p:cNvSpPr>
            <a:spLocks noGrp="1"/>
          </p:cNvSpPr>
          <p:nvPr>
            <p:ph idx="1"/>
          </p:nvPr>
        </p:nvSpPr>
        <p:spPr>
          <a:xfrm>
            <a:off x="2447924" y="2524124"/>
            <a:ext cx="3376803" cy="3387097"/>
          </a:xfrm>
        </p:spPr>
        <p:txBody>
          <a:bodyPr>
            <a:normAutofit/>
          </a:bodyPr>
          <a:lstStyle/>
          <a:p>
            <a:pPr marL="0" indent="0">
              <a:buClr>
                <a:srgbClr val="9ADAFD"/>
              </a:buClr>
              <a:buNone/>
            </a:pPr>
            <a:r>
              <a:rPr lang="en-US" sz="3200" dirty="0">
                <a:solidFill>
                  <a:schemeClr val="accent2"/>
                </a:solidFill>
              </a:rPr>
              <a:t>Traditional Pathways into Teaching</a:t>
            </a:r>
          </a:p>
          <a:p>
            <a:pPr marL="0" indent="0">
              <a:buClr>
                <a:srgbClr val="9ADAFD"/>
              </a:buClr>
              <a:buNone/>
            </a:pPr>
            <a:endParaRPr lang="en-US" sz="1600" dirty="0">
              <a:solidFill>
                <a:schemeClr val="tx1"/>
              </a:solidFill>
            </a:endParaRPr>
          </a:p>
          <a:p>
            <a:pPr marL="0" indent="0">
              <a:buClr>
                <a:srgbClr val="9ADAFD"/>
              </a:buClr>
              <a:buNone/>
            </a:pPr>
            <a:r>
              <a:rPr lang="en-US" sz="1200" dirty="0">
                <a:solidFill>
                  <a:schemeClr val="tx1"/>
                </a:solidFill>
              </a:rPr>
              <a:t>Graphic: Young Scot website</a:t>
            </a:r>
          </a:p>
        </p:txBody>
      </p:sp>
      <p:pic>
        <p:nvPicPr>
          <p:cNvPr id="5" name="Content Placeholder 4" descr="Diagram&#10;&#10;Description automatically generated">
            <a:extLst>
              <a:ext uri="{FF2B5EF4-FFF2-40B4-BE49-F238E27FC236}">
                <a16:creationId xmlns:a16="http://schemas.microsoft.com/office/drawing/2014/main" id="{DBE7D362-F9AA-4E54-A67F-BC7D4CFAA2A0}"/>
              </a:ext>
            </a:extLst>
          </p:cNvPr>
          <p:cNvPicPr>
            <a:picLocks noChangeAspect="1"/>
          </p:cNvPicPr>
          <p:nvPr/>
        </p:nvPicPr>
        <p:blipFill rotWithShape="1">
          <a:blip r:embed="rId2">
            <a:extLst>
              <a:ext uri="{28A0092B-C50C-407E-A947-70E740481C1C}">
                <a14:useLocalDpi xmlns:a14="http://schemas.microsoft.com/office/drawing/2010/main" val="0"/>
              </a:ext>
            </a:extLst>
          </a:blip>
          <a:srcRect r="7" b="3746"/>
          <a:stretch/>
        </p:blipFill>
        <p:spPr>
          <a:xfrm>
            <a:off x="5939516" y="805126"/>
            <a:ext cx="5451627" cy="5247747"/>
          </a:xfrm>
          <a:prstGeom prst="rect">
            <a:avLst/>
          </a:prstGeom>
        </p:spPr>
      </p:pic>
    </p:spTree>
    <p:extLst>
      <p:ext uri="{BB962C8B-B14F-4D97-AF65-F5344CB8AC3E}">
        <p14:creationId xmlns:p14="http://schemas.microsoft.com/office/powerpoint/2010/main" val="30855605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2FA77-7139-4230-97B5-779AB9BB4B2F}"/>
              </a:ext>
            </a:extLst>
          </p:cNvPr>
          <p:cNvSpPr>
            <a:spLocks noGrp="1"/>
          </p:cNvSpPr>
          <p:nvPr>
            <p:ph type="title"/>
          </p:nvPr>
        </p:nvSpPr>
        <p:spPr>
          <a:xfrm>
            <a:off x="1687669" y="624110"/>
            <a:ext cx="4505847" cy="1014190"/>
          </a:xfrm>
        </p:spPr>
        <p:txBody>
          <a:bodyPr>
            <a:normAutofit fontScale="90000"/>
          </a:bodyPr>
          <a:lstStyle/>
          <a:p>
            <a:br>
              <a:rPr lang="en-US" sz="3200" dirty="0"/>
            </a:br>
            <a:r>
              <a:rPr lang="en-US" sz="3200" dirty="0"/>
              <a:t>Teacher training courses</a:t>
            </a:r>
            <a:endParaRPr lang="en-GB" sz="3200" dirty="0"/>
          </a:p>
        </p:txBody>
      </p:sp>
      <p:sp>
        <p:nvSpPr>
          <p:cNvPr id="3" name="Content Placeholder 2">
            <a:extLst>
              <a:ext uri="{FF2B5EF4-FFF2-40B4-BE49-F238E27FC236}">
                <a16:creationId xmlns:a16="http://schemas.microsoft.com/office/drawing/2014/main" id="{7FB4C2B5-57F4-4D17-8A98-B7B40BD4E3F9}"/>
              </a:ext>
            </a:extLst>
          </p:cNvPr>
          <p:cNvSpPr>
            <a:spLocks noGrp="1"/>
          </p:cNvSpPr>
          <p:nvPr>
            <p:ph idx="1"/>
          </p:nvPr>
        </p:nvSpPr>
        <p:spPr>
          <a:xfrm>
            <a:off x="1683956" y="1706880"/>
            <a:ext cx="4140772" cy="4897120"/>
          </a:xfrm>
        </p:spPr>
        <p:txBody>
          <a:bodyPr>
            <a:normAutofit fontScale="85000" lnSpcReduction="20000"/>
          </a:bodyPr>
          <a:lstStyle/>
          <a:p>
            <a:pPr fontAlgn="base">
              <a:lnSpc>
                <a:spcPct val="90000"/>
              </a:lnSpc>
            </a:pPr>
            <a:endParaRPr lang="en-US" sz="1200" b="0" i="0" u="sng" dirty="0">
              <a:solidFill>
                <a:schemeClr val="tx1"/>
              </a:solidFill>
              <a:effectLst/>
              <a:latin typeface="Calibri W01 Regular_904604"/>
              <a:hlinkClick r:id="rId2"/>
            </a:endParaRPr>
          </a:p>
          <a:p>
            <a:pPr fontAlgn="base">
              <a:lnSpc>
                <a:spcPct val="90000"/>
              </a:lnSpc>
            </a:pPr>
            <a:r>
              <a:rPr lang="en-US" b="0" i="0" u="sng" dirty="0">
                <a:solidFill>
                  <a:schemeClr val="tx1"/>
                </a:solidFill>
                <a:effectLst/>
                <a:latin typeface="Calibri W01 Regular_904604"/>
                <a:hlinkClick r:id="rId3"/>
              </a:rPr>
              <a:t>Edinburgh Napier University </a:t>
            </a:r>
            <a:endParaRPr lang="en-US" b="0" i="0" u="sng" dirty="0">
              <a:solidFill>
                <a:schemeClr val="tx1"/>
              </a:solidFill>
              <a:effectLst/>
              <a:latin typeface="Calibri W01 Regular_904604"/>
            </a:endParaRPr>
          </a:p>
          <a:p>
            <a:pPr fontAlgn="base">
              <a:lnSpc>
                <a:spcPct val="90000"/>
              </a:lnSpc>
            </a:pPr>
            <a:r>
              <a:rPr lang="en-US" b="0" i="0" u="sng" dirty="0">
                <a:solidFill>
                  <a:schemeClr val="tx1"/>
                </a:solidFill>
                <a:effectLst/>
                <a:latin typeface="Calibri W01 Regular_904604"/>
                <a:hlinkClick r:id="rId4"/>
              </a:rPr>
              <a:t>Queen Margaret University</a:t>
            </a:r>
            <a:r>
              <a:rPr lang="en-US" b="0" i="0" dirty="0">
                <a:solidFill>
                  <a:schemeClr val="tx1"/>
                </a:solidFill>
                <a:effectLst/>
                <a:latin typeface="Calibri W01 Regular_904604"/>
              </a:rPr>
              <a:t> </a:t>
            </a:r>
          </a:p>
          <a:p>
            <a:pPr fontAlgn="base">
              <a:lnSpc>
                <a:spcPct val="90000"/>
              </a:lnSpc>
            </a:pPr>
            <a:r>
              <a:rPr lang="en-US" b="0" i="0" u="sng" dirty="0">
                <a:solidFill>
                  <a:schemeClr val="tx1"/>
                </a:solidFill>
                <a:effectLst/>
                <a:latin typeface="Calibri W01 Regular_904604"/>
                <a:hlinkClick r:id="rId2"/>
              </a:rPr>
              <a:t>Royal Conservatoire of Scotland</a:t>
            </a:r>
            <a:endParaRPr lang="en-US" b="0" i="0" dirty="0">
              <a:solidFill>
                <a:schemeClr val="tx1"/>
              </a:solidFill>
              <a:effectLst/>
              <a:latin typeface="Calibri W01 Regular_904604"/>
            </a:endParaRPr>
          </a:p>
          <a:p>
            <a:pPr fontAlgn="base">
              <a:lnSpc>
                <a:spcPct val="90000"/>
              </a:lnSpc>
            </a:pPr>
            <a:r>
              <a:rPr lang="en-US" b="0" i="0" u="sng" dirty="0">
                <a:solidFill>
                  <a:schemeClr val="tx1"/>
                </a:solidFill>
                <a:effectLst/>
                <a:latin typeface="Calibri W01 Regular_904604"/>
                <a:hlinkClick r:id="rId5"/>
              </a:rPr>
              <a:t>University of Aberdeen</a:t>
            </a:r>
            <a:endParaRPr lang="en-US" b="0" i="0" dirty="0">
              <a:solidFill>
                <a:schemeClr val="tx1"/>
              </a:solidFill>
              <a:effectLst/>
              <a:latin typeface="Calibri W01 Regular_904604"/>
            </a:endParaRPr>
          </a:p>
          <a:p>
            <a:pPr fontAlgn="base">
              <a:lnSpc>
                <a:spcPct val="90000"/>
              </a:lnSpc>
            </a:pPr>
            <a:r>
              <a:rPr lang="en-US" b="0" i="0" u="sng" dirty="0">
                <a:solidFill>
                  <a:schemeClr val="tx1"/>
                </a:solidFill>
                <a:effectLst/>
                <a:latin typeface="Calibri W01 Regular_904604"/>
                <a:hlinkClick r:id="rId6"/>
              </a:rPr>
              <a:t>University of Dundee</a:t>
            </a:r>
            <a:r>
              <a:rPr lang="en-US" b="0" i="0" dirty="0">
                <a:solidFill>
                  <a:schemeClr val="tx1"/>
                </a:solidFill>
                <a:effectLst/>
                <a:latin typeface="Calibri W01 Regular_904604"/>
              </a:rPr>
              <a:t> </a:t>
            </a:r>
          </a:p>
          <a:p>
            <a:pPr fontAlgn="base">
              <a:lnSpc>
                <a:spcPct val="90000"/>
              </a:lnSpc>
            </a:pPr>
            <a:r>
              <a:rPr lang="en-US" b="0" i="0" u="sng" dirty="0">
                <a:solidFill>
                  <a:schemeClr val="tx1"/>
                </a:solidFill>
                <a:effectLst/>
                <a:latin typeface="Calibri W01 Regular_904604"/>
                <a:hlinkClick r:id="rId7"/>
              </a:rPr>
              <a:t>University of Edinburgh</a:t>
            </a:r>
            <a:endParaRPr lang="en-US" b="0" i="0" dirty="0">
              <a:solidFill>
                <a:schemeClr val="tx1"/>
              </a:solidFill>
              <a:effectLst/>
              <a:latin typeface="Calibri W01 Regular_904604"/>
            </a:endParaRPr>
          </a:p>
          <a:p>
            <a:pPr fontAlgn="base">
              <a:lnSpc>
                <a:spcPct val="90000"/>
              </a:lnSpc>
            </a:pPr>
            <a:r>
              <a:rPr lang="en-US" b="0" i="0" u="sng" dirty="0">
                <a:solidFill>
                  <a:schemeClr val="tx1"/>
                </a:solidFill>
                <a:effectLst/>
                <a:latin typeface="Calibri W01 Regular_904604"/>
                <a:hlinkClick r:id="rId8"/>
              </a:rPr>
              <a:t>University of Glasgow</a:t>
            </a:r>
            <a:r>
              <a:rPr lang="en-US" b="0" i="0" dirty="0">
                <a:solidFill>
                  <a:schemeClr val="tx1"/>
                </a:solidFill>
                <a:effectLst/>
                <a:latin typeface="Calibri W01 Regular_904604"/>
              </a:rPr>
              <a:t>  </a:t>
            </a:r>
          </a:p>
          <a:p>
            <a:pPr fontAlgn="base">
              <a:lnSpc>
                <a:spcPct val="90000"/>
              </a:lnSpc>
            </a:pPr>
            <a:r>
              <a:rPr lang="en-US" b="0" i="0" u="sng" dirty="0">
                <a:solidFill>
                  <a:schemeClr val="tx1"/>
                </a:solidFill>
                <a:effectLst/>
                <a:latin typeface="Calibri W01 Regular_904604"/>
                <a:hlinkClick r:id="rId9"/>
              </a:rPr>
              <a:t>University of the Highlands and Islands</a:t>
            </a:r>
            <a:r>
              <a:rPr lang="en-US" b="0" i="0" dirty="0">
                <a:solidFill>
                  <a:schemeClr val="tx1"/>
                </a:solidFill>
                <a:effectLst/>
                <a:latin typeface="Calibri W01 Regular_904604"/>
              </a:rPr>
              <a:t>  </a:t>
            </a:r>
          </a:p>
          <a:p>
            <a:pPr fontAlgn="base">
              <a:lnSpc>
                <a:spcPct val="90000"/>
              </a:lnSpc>
            </a:pPr>
            <a:r>
              <a:rPr lang="en-US" b="0" i="0" u="sng" dirty="0">
                <a:solidFill>
                  <a:schemeClr val="tx1"/>
                </a:solidFill>
                <a:effectLst/>
                <a:latin typeface="Calibri W01 Regular_904604"/>
                <a:hlinkClick r:id="rId10"/>
              </a:rPr>
              <a:t>University of Stirling</a:t>
            </a:r>
            <a:r>
              <a:rPr lang="en-US" b="0" i="0" dirty="0">
                <a:solidFill>
                  <a:schemeClr val="tx1"/>
                </a:solidFill>
                <a:effectLst/>
                <a:latin typeface="Calibri W01 Regular_904604"/>
              </a:rPr>
              <a:t> </a:t>
            </a:r>
          </a:p>
          <a:p>
            <a:pPr fontAlgn="base">
              <a:lnSpc>
                <a:spcPct val="90000"/>
              </a:lnSpc>
            </a:pPr>
            <a:r>
              <a:rPr lang="en-US" b="0" i="0" u="sng" dirty="0">
                <a:solidFill>
                  <a:schemeClr val="tx1"/>
                </a:solidFill>
                <a:effectLst/>
                <a:latin typeface="Calibri W01 Regular_904604"/>
                <a:hlinkClick r:id="rId11"/>
              </a:rPr>
              <a:t>University of Strathclyde</a:t>
            </a:r>
            <a:r>
              <a:rPr lang="en-US" b="0" i="0" dirty="0">
                <a:solidFill>
                  <a:schemeClr val="tx1"/>
                </a:solidFill>
                <a:effectLst/>
                <a:latin typeface="Calibri W01 Regular_904604"/>
              </a:rPr>
              <a:t> </a:t>
            </a:r>
          </a:p>
          <a:p>
            <a:pPr fontAlgn="base">
              <a:lnSpc>
                <a:spcPct val="90000"/>
              </a:lnSpc>
            </a:pPr>
            <a:r>
              <a:rPr lang="en-US" b="0" i="0" u="sng" dirty="0">
                <a:solidFill>
                  <a:schemeClr val="tx1"/>
                </a:solidFill>
                <a:effectLst/>
                <a:latin typeface="Calibri W01 Regular_904604"/>
                <a:hlinkClick r:id="rId12"/>
              </a:rPr>
              <a:t>University of the West of Scotland</a:t>
            </a:r>
            <a:r>
              <a:rPr lang="en-US" b="0" i="0" dirty="0">
                <a:solidFill>
                  <a:schemeClr val="tx1"/>
                </a:solidFill>
                <a:effectLst/>
                <a:latin typeface="Calibri W01 Regular_904604"/>
              </a:rPr>
              <a:t>  </a:t>
            </a:r>
          </a:p>
          <a:p>
            <a:pPr marL="0" indent="0" fontAlgn="base">
              <a:lnSpc>
                <a:spcPct val="90000"/>
              </a:lnSpc>
              <a:buNone/>
            </a:pPr>
            <a:endParaRPr lang="en-GB" sz="1200" dirty="0">
              <a:solidFill>
                <a:schemeClr val="tx1"/>
              </a:solidFill>
            </a:endParaRPr>
          </a:p>
        </p:txBody>
      </p:sp>
      <p:pic>
        <p:nvPicPr>
          <p:cNvPr id="8" name="Picture 7" descr="A person wearing a hat&#10;&#10;Description automatically generated with medium confidence">
            <a:extLst>
              <a:ext uri="{FF2B5EF4-FFF2-40B4-BE49-F238E27FC236}">
                <a16:creationId xmlns:a16="http://schemas.microsoft.com/office/drawing/2014/main" id="{A45F84C7-D3E4-4CDC-A22D-DEFDF5BD6C04}"/>
              </a:ext>
            </a:extLst>
          </p:cNvPr>
          <p:cNvPicPr>
            <a:picLocks noChangeAspect="1"/>
          </p:cNvPicPr>
          <p:nvPr/>
        </p:nvPicPr>
        <p:blipFill rotWithShape="1">
          <a:blip r:embed="rId13">
            <a:extLst>
              <a:ext uri="{28A0092B-C50C-407E-A947-70E740481C1C}">
                <a14:useLocalDpi xmlns:a14="http://schemas.microsoft.com/office/drawing/2010/main" val="0"/>
              </a:ext>
            </a:extLst>
          </a:blip>
          <a:srcRect l="17303" r="4781" b="-3"/>
          <a:stretch/>
        </p:blipFill>
        <p:spPr>
          <a:xfrm>
            <a:off x="6193516" y="1061666"/>
            <a:ext cx="5451627" cy="5247747"/>
          </a:xfrm>
          <a:prstGeom prst="rect">
            <a:avLst/>
          </a:prstGeom>
        </p:spPr>
      </p:pic>
    </p:spTree>
    <p:extLst>
      <p:ext uri="{BB962C8B-B14F-4D97-AF65-F5344CB8AC3E}">
        <p14:creationId xmlns:p14="http://schemas.microsoft.com/office/powerpoint/2010/main" val="5459244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1A24D-2FF3-45B2-956B-3B087A9B1D26}"/>
              </a:ext>
            </a:extLst>
          </p:cNvPr>
          <p:cNvSpPr>
            <a:spLocks noGrp="1"/>
          </p:cNvSpPr>
          <p:nvPr>
            <p:ph type="title"/>
          </p:nvPr>
        </p:nvSpPr>
        <p:spPr/>
        <p:txBody>
          <a:bodyPr/>
          <a:lstStyle/>
          <a:p>
            <a:pPr algn="ctr"/>
            <a:r>
              <a:rPr lang="en-US" dirty="0">
                <a:latin typeface="+mn-lt"/>
              </a:rPr>
              <a:t>The Catholic Teacher Certificate(CTC)</a:t>
            </a:r>
            <a:endParaRPr lang="en-GB" dirty="0">
              <a:latin typeface="+mn-lt"/>
            </a:endParaRPr>
          </a:p>
        </p:txBody>
      </p:sp>
      <p:sp>
        <p:nvSpPr>
          <p:cNvPr id="3" name="Content Placeholder 2">
            <a:extLst>
              <a:ext uri="{FF2B5EF4-FFF2-40B4-BE49-F238E27FC236}">
                <a16:creationId xmlns:a16="http://schemas.microsoft.com/office/drawing/2014/main" id="{7DFDAE5B-C086-4462-9221-6B8949C918E8}"/>
              </a:ext>
            </a:extLst>
          </p:cNvPr>
          <p:cNvSpPr>
            <a:spLocks noGrp="1"/>
          </p:cNvSpPr>
          <p:nvPr>
            <p:ph idx="1"/>
          </p:nvPr>
        </p:nvSpPr>
        <p:spPr>
          <a:xfrm>
            <a:off x="1517904" y="2343150"/>
            <a:ext cx="9144000" cy="3755898"/>
          </a:xfrm>
        </p:spPr>
        <p:txBody>
          <a:bodyPr/>
          <a:lstStyle/>
          <a:p>
            <a:pPr marL="0" indent="0" algn="ctr">
              <a:buNone/>
            </a:pPr>
            <a:r>
              <a:rPr lang="en-US" sz="2400" dirty="0"/>
              <a:t>In this clip Dr. Roisin Coll of Glasgow University gives information about the Catholic Teacher Certificate.</a:t>
            </a:r>
          </a:p>
          <a:p>
            <a:pPr marL="0" indent="0">
              <a:buNone/>
            </a:pPr>
            <a:endParaRPr lang="en-GB" dirty="0"/>
          </a:p>
        </p:txBody>
      </p:sp>
      <p:pic>
        <p:nvPicPr>
          <p:cNvPr id="4" name="Online Media 3" title="Dr Roisin Coll - APHTA">
            <a:hlinkClick r:id="" action="ppaction://media"/>
            <a:extLst>
              <a:ext uri="{FF2B5EF4-FFF2-40B4-BE49-F238E27FC236}">
                <a16:creationId xmlns:a16="http://schemas.microsoft.com/office/drawing/2014/main" id="{E686B953-C9BE-425A-B077-DF08D254AFD0}"/>
              </a:ext>
            </a:extLst>
          </p:cNvPr>
          <p:cNvPicPr>
            <a:picLocks noRot="1" noChangeAspect="1"/>
          </p:cNvPicPr>
          <p:nvPr>
            <a:videoFile r:link="rId1"/>
          </p:nvPr>
        </p:nvPicPr>
        <p:blipFill>
          <a:blip r:embed="rId3"/>
          <a:stretch>
            <a:fillRect/>
          </a:stretch>
        </p:blipFill>
        <p:spPr>
          <a:xfrm>
            <a:off x="4267200" y="3555968"/>
            <a:ext cx="3905587" cy="2206657"/>
          </a:xfrm>
          <a:prstGeom prst="rect">
            <a:avLst/>
          </a:prstGeom>
        </p:spPr>
      </p:pic>
    </p:spTree>
    <p:extLst>
      <p:ext uri="{BB962C8B-B14F-4D97-AF65-F5344CB8AC3E}">
        <p14:creationId xmlns:p14="http://schemas.microsoft.com/office/powerpoint/2010/main" val="3954237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58B6E23-8493-4A0F-9409-1BB1B3567C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99238EC-3EDA-4FF6-9F43-081294A93F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9524"/>
            <a:ext cx="12192000" cy="6105524"/>
          </a:xfrm>
          <a:prstGeom prst="rect">
            <a:avLst/>
          </a:pr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id="{F4993D4D-98B3-40A7-986E-15AB6E6313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1999" y="762000"/>
            <a:ext cx="10668000" cy="5334000"/>
          </a:xfrm>
          <a:prstGeom prst="rect">
            <a:avLst/>
          </a:prstGeom>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8E4F1BD-046C-4C65-BA9B-2751B3A69DCC}"/>
              </a:ext>
            </a:extLst>
          </p:cNvPr>
          <p:cNvSpPr>
            <a:spLocks noGrp="1"/>
          </p:cNvSpPr>
          <p:nvPr>
            <p:ph type="title"/>
          </p:nvPr>
        </p:nvSpPr>
        <p:spPr>
          <a:xfrm>
            <a:off x="1524000" y="1133183"/>
            <a:ext cx="9144000" cy="924218"/>
          </a:xfrm>
        </p:spPr>
        <p:txBody>
          <a:bodyPr anchor="ctr">
            <a:normAutofit/>
          </a:bodyPr>
          <a:lstStyle/>
          <a:p>
            <a:pPr algn="ctr"/>
            <a:r>
              <a:rPr lang="en-US">
                <a:latin typeface="+mn-lt"/>
              </a:rPr>
              <a:t>Preparing for a teaching course</a:t>
            </a:r>
            <a:endParaRPr lang="en-GB">
              <a:latin typeface="+mn-lt"/>
            </a:endParaRPr>
          </a:p>
        </p:txBody>
      </p:sp>
      <p:graphicFrame>
        <p:nvGraphicFramePr>
          <p:cNvPr id="5" name="Content Placeholder 2">
            <a:extLst>
              <a:ext uri="{FF2B5EF4-FFF2-40B4-BE49-F238E27FC236}">
                <a16:creationId xmlns:a16="http://schemas.microsoft.com/office/drawing/2014/main" id="{3E7C3C03-18DC-42D0-AD5B-EEFDFCD915AE}"/>
              </a:ext>
            </a:extLst>
          </p:cNvPr>
          <p:cNvGraphicFramePr>
            <a:graphicFrameLocks noGrp="1"/>
          </p:cNvGraphicFramePr>
          <p:nvPr>
            <p:ph idx="1"/>
            <p:extLst>
              <p:ext uri="{D42A27DB-BD31-4B8C-83A1-F6EECF244321}">
                <p14:modId xmlns:p14="http://schemas.microsoft.com/office/powerpoint/2010/main" val="1596726183"/>
              </p:ext>
            </p:extLst>
          </p:nvPr>
        </p:nvGraphicFramePr>
        <p:xfrm>
          <a:off x="1524000" y="2286000"/>
          <a:ext cx="9144000" cy="3810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41371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49306479-8C4D-4E4A-A330-DFC80A8A01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105524"/>
          </a:xfrm>
          <a:custGeom>
            <a:avLst/>
            <a:gdLst>
              <a:gd name="connsiteX0" fmla="*/ 0 w 12192000"/>
              <a:gd name="connsiteY0" fmla="*/ 0 h 6105524"/>
              <a:gd name="connsiteX1" fmla="*/ 12192000 w 12192000"/>
              <a:gd name="connsiteY1" fmla="*/ 0 h 6105524"/>
              <a:gd name="connsiteX2" fmla="*/ 12192000 w 12192000"/>
              <a:gd name="connsiteY2" fmla="*/ 6105524 h 6105524"/>
              <a:gd name="connsiteX3" fmla="*/ 11435080 w 12192000"/>
              <a:gd name="connsiteY3" fmla="*/ 6105524 h 6105524"/>
              <a:gd name="connsiteX4" fmla="*/ 11435080 w 12192000"/>
              <a:gd name="connsiteY4" fmla="*/ 771523 h 6105524"/>
              <a:gd name="connsiteX5" fmla="*/ 767080 w 12192000"/>
              <a:gd name="connsiteY5" fmla="*/ 771523 h 6105524"/>
              <a:gd name="connsiteX6" fmla="*/ 767080 w 12192000"/>
              <a:gd name="connsiteY6" fmla="*/ 6105524 h 6105524"/>
              <a:gd name="connsiteX7" fmla="*/ 0 w 12192000"/>
              <a:gd name="connsiteY7" fmla="*/ 6105524 h 610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105524">
                <a:moveTo>
                  <a:pt x="0" y="0"/>
                </a:moveTo>
                <a:lnTo>
                  <a:pt x="12192000" y="0"/>
                </a:lnTo>
                <a:lnTo>
                  <a:pt x="12192000" y="6105524"/>
                </a:lnTo>
                <a:lnTo>
                  <a:pt x="11435080" y="6105524"/>
                </a:lnTo>
                <a:lnTo>
                  <a:pt x="11435080" y="771523"/>
                </a:lnTo>
                <a:lnTo>
                  <a:pt x="767080" y="771523"/>
                </a:lnTo>
                <a:lnTo>
                  <a:pt x="767080" y="6105524"/>
                </a:lnTo>
                <a:lnTo>
                  <a:pt x="0" y="6105524"/>
                </a:lnTo>
                <a:close/>
              </a:path>
            </a:pathLst>
          </a:cu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1" name="Rectangle 10">
            <a:extLst>
              <a:ext uri="{FF2B5EF4-FFF2-40B4-BE49-F238E27FC236}">
                <a16:creationId xmlns:a16="http://schemas.microsoft.com/office/drawing/2014/main" id="{2C84039B-8CF9-47CD-8F02-B1DBD5E756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Neat empty education desk">
            <a:extLst>
              <a:ext uri="{FF2B5EF4-FFF2-40B4-BE49-F238E27FC236}">
                <a16:creationId xmlns:a16="http://schemas.microsoft.com/office/drawing/2014/main" id="{EB102C9D-B1F2-44E2-872A-076530644BA8}"/>
              </a:ext>
            </a:extLst>
          </p:cNvPr>
          <p:cNvPicPr>
            <a:picLocks noChangeAspect="1"/>
          </p:cNvPicPr>
          <p:nvPr/>
        </p:nvPicPr>
        <p:blipFill rotWithShape="1">
          <a:blip r:embed="rId2"/>
          <a:srcRect t="15730"/>
          <a:stretch/>
        </p:blipFill>
        <p:spPr>
          <a:xfrm>
            <a:off x="20" y="10"/>
            <a:ext cx="12191977" cy="6857990"/>
          </a:xfrm>
          <a:prstGeom prst="rect">
            <a:avLst/>
          </a:prstGeom>
        </p:spPr>
      </p:pic>
      <p:sp>
        <p:nvSpPr>
          <p:cNvPr id="13" name="Rectangle 12">
            <a:extLst>
              <a:ext uri="{FF2B5EF4-FFF2-40B4-BE49-F238E27FC236}">
                <a16:creationId xmlns:a16="http://schemas.microsoft.com/office/drawing/2014/main" id="{48D8C7A8-9E05-4465-8B1B-577C9F1DB4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7779221" cy="6858000"/>
          </a:xfrm>
          <a:prstGeom prst="rect">
            <a:avLst/>
          </a:prstGeom>
          <a:gradFill>
            <a:gsLst>
              <a:gs pos="58000">
                <a:schemeClr val="tx1">
                  <a:alpha val="30000"/>
                </a:schemeClr>
              </a:gs>
              <a:gs pos="33000">
                <a:schemeClr val="tx1">
                  <a:alpha val="20000"/>
                </a:schemeClr>
              </a:gs>
              <a:gs pos="0">
                <a:schemeClr val="tx1">
                  <a:alpha val="0"/>
                </a:schemeClr>
              </a:gs>
              <a:gs pos="100000">
                <a:schemeClr val="tx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F7589A8-AE11-4175-9A57-A749EA36A7B4}"/>
              </a:ext>
            </a:extLst>
          </p:cNvPr>
          <p:cNvSpPr>
            <a:spLocks noGrp="1"/>
          </p:cNvSpPr>
          <p:nvPr>
            <p:ph type="title"/>
          </p:nvPr>
        </p:nvSpPr>
        <p:spPr>
          <a:xfrm>
            <a:off x="762000" y="747059"/>
            <a:ext cx="5989320" cy="2762904"/>
          </a:xfrm>
        </p:spPr>
        <p:txBody>
          <a:bodyPr vert="horz" lIns="91440" tIns="45720" rIns="91440" bIns="45720" rtlCol="0" anchor="b">
            <a:normAutofit/>
          </a:bodyPr>
          <a:lstStyle/>
          <a:p>
            <a:r>
              <a:rPr lang="en-US" sz="6000">
                <a:solidFill>
                  <a:schemeClr val="bg1"/>
                </a:solidFill>
              </a:rPr>
              <a:t>Being a Teacher</a:t>
            </a:r>
          </a:p>
        </p:txBody>
      </p:sp>
    </p:spTree>
    <p:extLst>
      <p:ext uri="{BB962C8B-B14F-4D97-AF65-F5344CB8AC3E}">
        <p14:creationId xmlns:p14="http://schemas.microsoft.com/office/powerpoint/2010/main" val="37982257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Freeform: Shape 13">
            <a:extLst>
              <a:ext uri="{FF2B5EF4-FFF2-40B4-BE49-F238E27FC236}">
                <a16:creationId xmlns:a16="http://schemas.microsoft.com/office/drawing/2014/main" id="{49306479-8C4D-4E4A-A330-DFC80A8A01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105524"/>
          </a:xfrm>
          <a:custGeom>
            <a:avLst/>
            <a:gdLst>
              <a:gd name="connsiteX0" fmla="*/ 0 w 12192000"/>
              <a:gd name="connsiteY0" fmla="*/ 0 h 6105524"/>
              <a:gd name="connsiteX1" fmla="*/ 12192000 w 12192000"/>
              <a:gd name="connsiteY1" fmla="*/ 0 h 6105524"/>
              <a:gd name="connsiteX2" fmla="*/ 12192000 w 12192000"/>
              <a:gd name="connsiteY2" fmla="*/ 6105524 h 6105524"/>
              <a:gd name="connsiteX3" fmla="*/ 11435080 w 12192000"/>
              <a:gd name="connsiteY3" fmla="*/ 6105524 h 6105524"/>
              <a:gd name="connsiteX4" fmla="*/ 11435080 w 12192000"/>
              <a:gd name="connsiteY4" fmla="*/ 771523 h 6105524"/>
              <a:gd name="connsiteX5" fmla="*/ 767080 w 12192000"/>
              <a:gd name="connsiteY5" fmla="*/ 771523 h 6105524"/>
              <a:gd name="connsiteX6" fmla="*/ 767080 w 12192000"/>
              <a:gd name="connsiteY6" fmla="*/ 6105524 h 6105524"/>
              <a:gd name="connsiteX7" fmla="*/ 0 w 12192000"/>
              <a:gd name="connsiteY7" fmla="*/ 6105524 h 610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105524">
                <a:moveTo>
                  <a:pt x="0" y="0"/>
                </a:moveTo>
                <a:lnTo>
                  <a:pt x="12192000" y="0"/>
                </a:lnTo>
                <a:lnTo>
                  <a:pt x="12192000" y="6105524"/>
                </a:lnTo>
                <a:lnTo>
                  <a:pt x="11435080" y="6105524"/>
                </a:lnTo>
                <a:lnTo>
                  <a:pt x="11435080" y="771523"/>
                </a:lnTo>
                <a:lnTo>
                  <a:pt x="767080" y="771523"/>
                </a:lnTo>
                <a:lnTo>
                  <a:pt x="767080" y="6105524"/>
                </a:lnTo>
                <a:lnTo>
                  <a:pt x="0" y="6105524"/>
                </a:lnTo>
                <a:close/>
              </a:path>
            </a:pathLst>
          </a:cu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6" name="Rectangle 15">
            <a:extLst>
              <a:ext uri="{FF2B5EF4-FFF2-40B4-BE49-F238E27FC236}">
                <a16:creationId xmlns:a16="http://schemas.microsoft.com/office/drawing/2014/main" id="{220E33D0-A190-4F8A-9DB6-C531C95CA0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6E36DCC-8CAB-4A80-9D5F-0325CE8FDC8C}"/>
              </a:ext>
            </a:extLst>
          </p:cNvPr>
          <p:cNvSpPr>
            <a:spLocks noGrp="1"/>
          </p:cNvSpPr>
          <p:nvPr>
            <p:ph type="title"/>
          </p:nvPr>
        </p:nvSpPr>
        <p:spPr>
          <a:xfrm>
            <a:off x="758951" y="4714895"/>
            <a:ext cx="10668000" cy="1042660"/>
          </a:xfrm>
        </p:spPr>
        <p:txBody>
          <a:bodyPr vert="horz" lIns="91440" tIns="45720" rIns="91440" bIns="45720" rtlCol="0" anchor="b">
            <a:normAutofit/>
          </a:bodyPr>
          <a:lstStyle/>
          <a:p>
            <a:pPr algn="ctr"/>
            <a:r>
              <a:rPr lang="en-US" sz="5100"/>
              <a:t>Good luck in your teaching career!</a:t>
            </a:r>
          </a:p>
        </p:txBody>
      </p:sp>
      <p:pic>
        <p:nvPicPr>
          <p:cNvPr id="9" name="Picture 8" descr="A picture containing diagram&#10;&#10;Description automatically generated">
            <a:extLst>
              <a:ext uri="{FF2B5EF4-FFF2-40B4-BE49-F238E27FC236}">
                <a16:creationId xmlns:a16="http://schemas.microsoft.com/office/drawing/2014/main" id="{CFB890A0-7DC9-4F38-852F-B2C907BAF7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4868" y="752895"/>
            <a:ext cx="4134899" cy="3459814"/>
          </a:xfrm>
          <a:prstGeom prst="rect">
            <a:avLst/>
          </a:prstGeom>
        </p:spPr>
      </p:pic>
      <p:pic>
        <p:nvPicPr>
          <p:cNvPr id="7" name="Content Placeholder 6" descr="Graphical user interface, website&#10;&#10;Description automatically generated">
            <a:extLst>
              <a:ext uri="{FF2B5EF4-FFF2-40B4-BE49-F238E27FC236}">
                <a16:creationId xmlns:a16="http://schemas.microsoft.com/office/drawing/2014/main" id="{1653A8C2-B3A3-446F-BC83-E9D7E67765F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550482" y="748781"/>
            <a:ext cx="4582855" cy="3432718"/>
          </a:xfrm>
          <a:prstGeom prst="rect">
            <a:avLst/>
          </a:prstGeom>
        </p:spPr>
      </p:pic>
    </p:spTree>
    <p:extLst>
      <p:ext uri="{BB962C8B-B14F-4D97-AF65-F5344CB8AC3E}">
        <p14:creationId xmlns:p14="http://schemas.microsoft.com/office/powerpoint/2010/main" val="22291773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4136905-015B-4510-B514-027CBA846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6CD0F97-2E5B-4E84-8544-EB24DED104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8001"/>
          </a:xfrm>
          <a:prstGeom prst="rect">
            <a:avLst/>
          </a:pr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3B272257-593A-402F-88FA-F1DECD9E3F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12192000" cy="6095999"/>
          </a:xfrm>
          <a:prstGeom prst="rect">
            <a:avLst/>
          </a:prstGeom>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180AC6A-BCDA-452C-AC96-273C4E129718}"/>
              </a:ext>
            </a:extLst>
          </p:cNvPr>
          <p:cNvSpPr>
            <a:spLocks noGrp="1"/>
          </p:cNvSpPr>
          <p:nvPr>
            <p:ph type="title"/>
          </p:nvPr>
        </p:nvSpPr>
        <p:spPr>
          <a:xfrm>
            <a:off x="5110480" y="1517650"/>
            <a:ext cx="6319519" cy="1344613"/>
          </a:xfrm>
        </p:spPr>
        <p:txBody>
          <a:bodyPr>
            <a:normAutofit/>
          </a:bodyPr>
          <a:lstStyle/>
          <a:p>
            <a:r>
              <a:rPr lang="en-US" dirty="0">
                <a:latin typeface="+mn-lt"/>
              </a:rPr>
              <a:t>Pray together</a:t>
            </a:r>
            <a:endParaRPr lang="en-GB" dirty="0">
              <a:latin typeface="+mn-lt"/>
            </a:endParaRPr>
          </a:p>
        </p:txBody>
      </p:sp>
      <p:pic>
        <p:nvPicPr>
          <p:cNvPr id="5" name="Picture 4" descr="A picture containing person, indoor&#10;&#10;Description automatically generated">
            <a:extLst>
              <a:ext uri="{FF2B5EF4-FFF2-40B4-BE49-F238E27FC236}">
                <a16:creationId xmlns:a16="http://schemas.microsoft.com/office/drawing/2014/main" id="{C4252158-736C-4663-917F-9D440A1DA8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2833856"/>
            <a:ext cx="3892291" cy="1952284"/>
          </a:xfrm>
          <a:prstGeom prst="rect">
            <a:avLst/>
          </a:prstGeom>
        </p:spPr>
      </p:pic>
      <p:sp>
        <p:nvSpPr>
          <p:cNvPr id="3" name="Content Placeholder 2">
            <a:extLst>
              <a:ext uri="{FF2B5EF4-FFF2-40B4-BE49-F238E27FC236}">
                <a16:creationId xmlns:a16="http://schemas.microsoft.com/office/drawing/2014/main" id="{B0491AE7-C41E-4E9F-B3B8-214EC8296FA3}"/>
              </a:ext>
            </a:extLst>
          </p:cNvPr>
          <p:cNvSpPr>
            <a:spLocks noGrp="1"/>
          </p:cNvSpPr>
          <p:nvPr>
            <p:ph idx="1"/>
          </p:nvPr>
        </p:nvSpPr>
        <p:spPr>
          <a:xfrm>
            <a:off x="5110480" y="2275841"/>
            <a:ext cx="6319519" cy="3820160"/>
          </a:xfrm>
        </p:spPr>
        <p:txBody>
          <a:bodyPr>
            <a:normAutofit fontScale="92500" lnSpcReduction="10000"/>
          </a:bodyPr>
          <a:lstStyle/>
          <a:p>
            <a:pPr marL="0" indent="0" rtl="0">
              <a:lnSpc>
                <a:spcPct val="95000"/>
              </a:lnSpc>
              <a:buNone/>
            </a:pPr>
            <a:endParaRPr lang="en-US" sz="2000" b="0" i="0" dirty="0">
              <a:effectLst/>
              <a:latin typeface="Calibri" panose="020F0502020204030204" pitchFamily="34" charset="0"/>
            </a:endParaRPr>
          </a:p>
          <a:p>
            <a:pPr marL="0" indent="0" rtl="0">
              <a:lnSpc>
                <a:spcPct val="95000"/>
              </a:lnSpc>
              <a:buNone/>
            </a:pPr>
            <a:r>
              <a:rPr lang="en-US" sz="2000" b="0" i="0" dirty="0">
                <a:effectLst/>
                <a:latin typeface="Calibri" panose="020F0502020204030204" pitchFamily="34" charset="0"/>
              </a:rPr>
              <a:t>Loving God, you speak to us through all of life. </a:t>
            </a:r>
          </a:p>
          <a:p>
            <a:pPr marL="0" indent="0" rtl="0">
              <a:lnSpc>
                <a:spcPct val="95000"/>
              </a:lnSpc>
              <a:buNone/>
            </a:pPr>
            <a:r>
              <a:rPr lang="en-US" sz="2000" b="0" i="0" dirty="0">
                <a:effectLst/>
                <a:latin typeface="Calibri" panose="020F0502020204030204" pitchFamily="34" charset="0"/>
              </a:rPr>
              <a:t>Help me to trust you and to trust that what you desire for me lies in the deepest part of my heart. </a:t>
            </a:r>
          </a:p>
          <a:p>
            <a:pPr marL="0" indent="0" rtl="0">
              <a:lnSpc>
                <a:spcPct val="95000"/>
              </a:lnSpc>
              <a:buNone/>
            </a:pPr>
            <a:r>
              <a:rPr lang="en-US" sz="2000" b="0" i="0" dirty="0">
                <a:effectLst/>
                <a:latin typeface="Calibri" panose="020F0502020204030204" pitchFamily="34" charset="0"/>
              </a:rPr>
              <a:t>And, what you desire is that which allows me to grow and to be the person you created me to be - fully human and fully alive. </a:t>
            </a:r>
          </a:p>
          <a:p>
            <a:pPr marL="0" indent="0" rtl="0">
              <a:lnSpc>
                <a:spcPct val="95000"/>
              </a:lnSpc>
              <a:buNone/>
            </a:pPr>
            <a:r>
              <a:rPr lang="en-US" sz="2000" b="0" i="0" dirty="0">
                <a:effectLst/>
                <a:latin typeface="Calibri" panose="020F0502020204030204" pitchFamily="34" charset="0"/>
              </a:rPr>
              <a:t>May I always </a:t>
            </a:r>
            <a:r>
              <a:rPr lang="en-US" sz="2000" b="0" i="0" dirty="0" err="1">
                <a:effectLst/>
                <a:latin typeface="Calibri" panose="020F0502020204030204" pitchFamily="34" charset="0"/>
              </a:rPr>
              <a:t>centre</a:t>
            </a:r>
            <a:r>
              <a:rPr lang="en-US" sz="2000" b="0" i="0" dirty="0">
                <a:effectLst/>
                <a:latin typeface="Calibri" panose="020F0502020204030204" pitchFamily="34" charset="0"/>
              </a:rPr>
              <a:t> my life on you and hear joyfully your call to be your companion. </a:t>
            </a:r>
          </a:p>
          <a:p>
            <a:pPr marL="0" indent="0" rtl="0">
              <a:lnSpc>
                <a:spcPct val="95000"/>
              </a:lnSpc>
              <a:buNone/>
            </a:pPr>
            <a:r>
              <a:rPr lang="en-US" sz="2000" b="0" i="0" dirty="0">
                <a:effectLst/>
                <a:latin typeface="Calibri" panose="020F0502020204030204" pitchFamily="34" charset="0"/>
              </a:rPr>
              <a:t>Help me to follow my desire to live my life as best I can and to serve others with the special gifts you have given me.   </a:t>
            </a:r>
          </a:p>
          <a:p>
            <a:pPr marL="0" indent="0" rtl="0">
              <a:lnSpc>
                <a:spcPct val="95000"/>
              </a:lnSpc>
              <a:buNone/>
            </a:pPr>
            <a:r>
              <a:rPr lang="en-US" sz="2000" b="0" i="1" dirty="0">
                <a:effectLst/>
                <a:latin typeface="Calibri" panose="020F0502020204030204" pitchFamily="34" charset="0"/>
              </a:rPr>
              <a:t>Amen.</a:t>
            </a:r>
            <a:endParaRPr lang="en-US" sz="2000" b="0" i="0" dirty="0">
              <a:effectLst/>
              <a:latin typeface="Calibri" panose="020F0502020204030204" pitchFamily="34" charset="0"/>
            </a:endParaRPr>
          </a:p>
          <a:p>
            <a:pPr marL="0" indent="0">
              <a:lnSpc>
                <a:spcPct val="95000"/>
              </a:lnSpc>
              <a:buNone/>
            </a:pPr>
            <a:endParaRPr lang="en-GB" sz="1600" dirty="0"/>
          </a:p>
        </p:txBody>
      </p:sp>
    </p:spTree>
    <p:extLst>
      <p:ext uri="{BB962C8B-B14F-4D97-AF65-F5344CB8AC3E}">
        <p14:creationId xmlns:p14="http://schemas.microsoft.com/office/powerpoint/2010/main" val="20154397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84136905-015B-4510-B514-027CBA846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6CD0F97-2E5B-4E84-8544-EB24DED104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099048"/>
          </a:xfrm>
          <a:prstGeom prst="rect">
            <a:avLst/>
          </a:pr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9" name="Rectangle 18">
            <a:extLst>
              <a:ext uri="{FF2B5EF4-FFF2-40B4-BE49-F238E27FC236}">
                <a16:creationId xmlns:a16="http://schemas.microsoft.com/office/drawing/2014/main" id="{867738BA-6281-40B8-B775-410D49E72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33400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083F167-3413-4927-80AD-6F129F62A527}"/>
              </a:ext>
            </a:extLst>
          </p:cNvPr>
          <p:cNvSpPr>
            <a:spLocks noGrp="1"/>
          </p:cNvSpPr>
          <p:nvPr>
            <p:ph type="title"/>
          </p:nvPr>
        </p:nvSpPr>
        <p:spPr>
          <a:xfrm>
            <a:off x="762000" y="758953"/>
            <a:ext cx="4089779" cy="1201927"/>
          </a:xfrm>
        </p:spPr>
        <p:txBody>
          <a:bodyPr anchor="ctr">
            <a:normAutofit/>
          </a:bodyPr>
          <a:lstStyle/>
          <a:p>
            <a:r>
              <a:rPr lang="en-US" dirty="0">
                <a:latin typeface="+mn-lt"/>
              </a:rPr>
              <a:t>Teaching</a:t>
            </a:r>
            <a:endParaRPr lang="en-GB" dirty="0">
              <a:latin typeface="+mn-lt"/>
            </a:endParaRPr>
          </a:p>
        </p:txBody>
      </p:sp>
      <p:sp>
        <p:nvSpPr>
          <p:cNvPr id="3" name="Content Placeholder 2">
            <a:extLst>
              <a:ext uri="{FF2B5EF4-FFF2-40B4-BE49-F238E27FC236}">
                <a16:creationId xmlns:a16="http://schemas.microsoft.com/office/drawing/2014/main" id="{351FE4AB-7306-4CF6-99AE-E80B19EE26E0}"/>
              </a:ext>
            </a:extLst>
          </p:cNvPr>
          <p:cNvSpPr>
            <a:spLocks noGrp="1"/>
          </p:cNvSpPr>
          <p:nvPr>
            <p:ph idx="1"/>
          </p:nvPr>
        </p:nvSpPr>
        <p:spPr>
          <a:xfrm>
            <a:off x="762000" y="2062480"/>
            <a:ext cx="4089779" cy="4033520"/>
          </a:xfrm>
        </p:spPr>
        <p:txBody>
          <a:bodyPr anchor="t">
            <a:normAutofit/>
          </a:bodyPr>
          <a:lstStyle/>
          <a:p>
            <a:pPr>
              <a:lnSpc>
                <a:spcPct val="95000"/>
              </a:lnSpc>
            </a:pPr>
            <a:r>
              <a:rPr lang="en-US" sz="2800" dirty="0"/>
              <a:t>In fifth year, you considered teaching as a vocation.</a:t>
            </a:r>
          </a:p>
          <a:p>
            <a:pPr marL="0" indent="0">
              <a:lnSpc>
                <a:spcPct val="95000"/>
              </a:lnSpc>
              <a:buNone/>
            </a:pPr>
            <a:endParaRPr lang="en-US" sz="2800" dirty="0"/>
          </a:p>
          <a:p>
            <a:pPr>
              <a:lnSpc>
                <a:spcPct val="95000"/>
              </a:lnSpc>
            </a:pPr>
            <a:r>
              <a:rPr lang="en-US" sz="2800" dirty="0"/>
              <a:t>In sixth year, you will focus on teaching as a career and applying for teacher training.</a:t>
            </a:r>
            <a:endParaRPr lang="en-GB" sz="2800" dirty="0"/>
          </a:p>
        </p:txBody>
      </p:sp>
      <p:pic>
        <p:nvPicPr>
          <p:cNvPr id="5" name="Picture 4" descr="An apple and books on a table&#10;&#10;Description automatically generated with low confidence">
            <a:extLst>
              <a:ext uri="{FF2B5EF4-FFF2-40B4-BE49-F238E27FC236}">
                <a16:creationId xmlns:a16="http://schemas.microsoft.com/office/drawing/2014/main" id="{B1A6CD75-14CC-4F9A-8B51-396733F25D0C}"/>
              </a:ext>
            </a:extLst>
          </p:cNvPr>
          <p:cNvPicPr>
            <a:picLocks noChangeAspect="1"/>
          </p:cNvPicPr>
          <p:nvPr/>
        </p:nvPicPr>
        <p:blipFill rotWithShape="1">
          <a:blip r:embed="rId2">
            <a:extLst>
              <a:ext uri="{28A0092B-C50C-407E-A947-70E740481C1C}">
                <a14:useLocalDpi xmlns:a14="http://schemas.microsoft.com/office/drawing/2010/main" val="0"/>
              </a:ext>
            </a:extLst>
          </a:blip>
          <a:srcRect l="19189" r="1" b="1"/>
          <a:stretch/>
        </p:blipFill>
        <p:spPr>
          <a:xfrm>
            <a:off x="5334003" y="762000"/>
            <a:ext cx="6095997" cy="5337048"/>
          </a:xfrm>
          <a:prstGeom prst="rect">
            <a:avLst/>
          </a:prstGeom>
        </p:spPr>
      </p:pic>
    </p:spTree>
    <p:extLst>
      <p:ext uri="{BB962C8B-B14F-4D97-AF65-F5344CB8AC3E}">
        <p14:creationId xmlns:p14="http://schemas.microsoft.com/office/powerpoint/2010/main" val="35530731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1CF22-51B8-4C54-A907-367380689B16}"/>
              </a:ext>
            </a:extLst>
          </p:cNvPr>
          <p:cNvSpPr>
            <a:spLocks noGrp="1"/>
          </p:cNvSpPr>
          <p:nvPr>
            <p:ph type="title"/>
          </p:nvPr>
        </p:nvSpPr>
        <p:spPr>
          <a:xfrm>
            <a:off x="1517904" y="1517904"/>
            <a:ext cx="9144000" cy="768096"/>
          </a:xfrm>
        </p:spPr>
        <p:txBody>
          <a:bodyPr/>
          <a:lstStyle/>
          <a:p>
            <a:r>
              <a:rPr lang="en-US" dirty="0"/>
              <a:t>Being a teacher is a unique career</a:t>
            </a:r>
            <a:endParaRPr lang="en-GB" dirty="0"/>
          </a:p>
        </p:txBody>
      </p:sp>
      <p:sp>
        <p:nvSpPr>
          <p:cNvPr id="3" name="Content Placeholder 2">
            <a:extLst>
              <a:ext uri="{FF2B5EF4-FFF2-40B4-BE49-F238E27FC236}">
                <a16:creationId xmlns:a16="http://schemas.microsoft.com/office/drawing/2014/main" id="{29226653-D60A-496F-8F69-F1320DEC0C34}"/>
              </a:ext>
            </a:extLst>
          </p:cNvPr>
          <p:cNvSpPr>
            <a:spLocks noGrp="1"/>
          </p:cNvSpPr>
          <p:nvPr>
            <p:ph idx="1"/>
          </p:nvPr>
        </p:nvSpPr>
        <p:spPr>
          <a:xfrm>
            <a:off x="1517904" y="2476500"/>
            <a:ext cx="9144000" cy="3622548"/>
          </a:xfrm>
        </p:spPr>
        <p:txBody>
          <a:bodyPr>
            <a:normAutofit fontScale="92500"/>
          </a:bodyPr>
          <a:lstStyle/>
          <a:p>
            <a:pPr algn="l" rtl="0">
              <a:buFont typeface="Arial" panose="020B0604020202020204" pitchFamily="34" charset="0"/>
              <a:buChar char="•"/>
            </a:pPr>
            <a:r>
              <a:rPr lang="en-US" b="0" i="0" dirty="0">
                <a:solidFill>
                  <a:srgbClr val="212121"/>
                </a:solidFill>
                <a:effectLst/>
                <a:latin typeface="Calibri" panose="020F0502020204030204" pitchFamily="34" charset="0"/>
              </a:rPr>
              <a:t>As a teacher, you get the chance to inspire young people and use your skills and talents to give something back to society.</a:t>
            </a:r>
          </a:p>
          <a:p>
            <a:pPr algn="l" rtl="0">
              <a:buFont typeface="Arial" panose="020B0604020202020204" pitchFamily="34" charset="0"/>
              <a:buChar char="•"/>
            </a:pPr>
            <a:r>
              <a:rPr lang="en-US" b="0" i="0" dirty="0">
                <a:solidFill>
                  <a:srgbClr val="212121"/>
                </a:solidFill>
                <a:effectLst/>
                <a:latin typeface="Calibri" panose="020F0502020204030204" pitchFamily="34" charset="0"/>
              </a:rPr>
              <a:t>You are pivotal in making sure every pupil in your class has the same access to a good quality education and the opportunity to succeed.</a:t>
            </a:r>
          </a:p>
          <a:p>
            <a:pPr algn="l" rtl="0">
              <a:buFont typeface="Arial" panose="020B0604020202020204" pitchFamily="34" charset="0"/>
              <a:buChar char="•"/>
            </a:pPr>
            <a:r>
              <a:rPr lang="en-US" b="0" i="0" dirty="0">
                <a:solidFill>
                  <a:srgbClr val="212121"/>
                </a:solidFill>
                <a:effectLst/>
                <a:latin typeface="Calibri" panose="020F0502020204030204" pitchFamily="34" charset="0"/>
              </a:rPr>
              <a:t>It’s a career that offers so many unique benefits and allows you to inspire and enthuse students about the subject(s) you love.</a:t>
            </a:r>
          </a:p>
          <a:p>
            <a:pPr algn="l" rtl="0">
              <a:buFont typeface="Arial" panose="020B0604020202020204" pitchFamily="34" charset="0"/>
              <a:buChar char="•"/>
            </a:pPr>
            <a:r>
              <a:rPr lang="en-US" b="0" i="0" dirty="0">
                <a:solidFill>
                  <a:srgbClr val="212121"/>
                </a:solidFill>
                <a:effectLst/>
                <a:latin typeface="Calibri" panose="020F0502020204030204" pitchFamily="34" charset="0"/>
              </a:rPr>
              <a:t>Teaching allows you to put your faith into action as you encourage young people to learn about religion, values and morals.</a:t>
            </a:r>
          </a:p>
          <a:p>
            <a:endParaRPr lang="en-GB" dirty="0"/>
          </a:p>
        </p:txBody>
      </p:sp>
    </p:spTree>
    <p:extLst>
      <p:ext uri="{BB962C8B-B14F-4D97-AF65-F5344CB8AC3E}">
        <p14:creationId xmlns:p14="http://schemas.microsoft.com/office/powerpoint/2010/main" val="39315391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83894-E964-44A1-BD7E-59B588139FD2}"/>
              </a:ext>
            </a:extLst>
          </p:cNvPr>
          <p:cNvSpPr>
            <a:spLocks noGrp="1"/>
          </p:cNvSpPr>
          <p:nvPr>
            <p:ph type="title"/>
          </p:nvPr>
        </p:nvSpPr>
        <p:spPr>
          <a:xfrm>
            <a:off x="1517904" y="1517904"/>
            <a:ext cx="9144000" cy="910971"/>
          </a:xfrm>
        </p:spPr>
        <p:txBody>
          <a:bodyPr/>
          <a:lstStyle/>
          <a:p>
            <a:r>
              <a:rPr lang="en-US" dirty="0">
                <a:latin typeface="+mn-lt"/>
              </a:rPr>
              <a:t>Teaching as a Career</a:t>
            </a:r>
            <a:endParaRPr lang="en-GB" dirty="0">
              <a:latin typeface="+mn-lt"/>
            </a:endParaRPr>
          </a:p>
        </p:txBody>
      </p:sp>
      <p:sp>
        <p:nvSpPr>
          <p:cNvPr id="3" name="Content Placeholder 2">
            <a:extLst>
              <a:ext uri="{FF2B5EF4-FFF2-40B4-BE49-F238E27FC236}">
                <a16:creationId xmlns:a16="http://schemas.microsoft.com/office/drawing/2014/main" id="{9B3C6BB4-FA56-48D5-BE31-A0CEF8AD2315}"/>
              </a:ext>
            </a:extLst>
          </p:cNvPr>
          <p:cNvSpPr>
            <a:spLocks noGrp="1"/>
          </p:cNvSpPr>
          <p:nvPr>
            <p:ph idx="1"/>
          </p:nvPr>
        </p:nvSpPr>
        <p:spPr>
          <a:xfrm>
            <a:off x="1517904" y="2219325"/>
            <a:ext cx="9144000" cy="3879723"/>
          </a:xfrm>
        </p:spPr>
        <p:txBody>
          <a:bodyPr/>
          <a:lstStyle/>
          <a:p>
            <a:pPr marL="0" indent="0">
              <a:buNone/>
            </a:pPr>
            <a:endParaRPr lang="en-US" dirty="0"/>
          </a:p>
          <a:p>
            <a:pPr marL="0" indent="0">
              <a:buNone/>
            </a:pPr>
            <a:r>
              <a:rPr lang="en-US" dirty="0"/>
              <a:t>Your school will have teachers with a wide variety of titles. </a:t>
            </a:r>
          </a:p>
          <a:p>
            <a:pPr marL="0" indent="0">
              <a:buNone/>
            </a:pPr>
            <a:r>
              <a:rPr lang="en-US" dirty="0"/>
              <a:t>This can reflect their subject, pastoral role or promoted position.</a:t>
            </a:r>
          </a:p>
          <a:p>
            <a:pPr marL="0" indent="0">
              <a:buNone/>
            </a:pPr>
            <a:endParaRPr lang="en-US" dirty="0"/>
          </a:p>
          <a:p>
            <a:pPr marL="0" indent="0">
              <a:buNone/>
            </a:pPr>
            <a:r>
              <a:rPr lang="en-US" dirty="0"/>
              <a:t>With your shoulder partner discuss the different job titles your teachers have and what responsibilities you think is involved in their post.</a:t>
            </a:r>
            <a:endParaRPr lang="en-GB" dirty="0"/>
          </a:p>
        </p:txBody>
      </p:sp>
    </p:spTree>
    <p:extLst>
      <p:ext uri="{BB962C8B-B14F-4D97-AF65-F5344CB8AC3E}">
        <p14:creationId xmlns:p14="http://schemas.microsoft.com/office/powerpoint/2010/main" val="29841992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84136905-015B-4510-B514-027CBA846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36CD0F97-2E5B-4E84-8544-EB24DED104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099048"/>
          </a:xfrm>
          <a:prstGeom prst="rect">
            <a:avLst/>
          </a:pr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3" name="Rectangle 22">
            <a:extLst>
              <a:ext uri="{FF2B5EF4-FFF2-40B4-BE49-F238E27FC236}">
                <a16:creationId xmlns:a16="http://schemas.microsoft.com/office/drawing/2014/main" id="{867738BA-6281-40B8-B775-410D49E72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33400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752F3F6-5FDD-4002-8317-B0941E024A93}"/>
              </a:ext>
            </a:extLst>
          </p:cNvPr>
          <p:cNvSpPr>
            <a:spLocks noGrp="1"/>
          </p:cNvSpPr>
          <p:nvPr>
            <p:ph type="title"/>
          </p:nvPr>
        </p:nvSpPr>
        <p:spPr>
          <a:xfrm>
            <a:off x="762000" y="758953"/>
            <a:ext cx="4089779" cy="815847"/>
          </a:xfrm>
        </p:spPr>
        <p:txBody>
          <a:bodyPr anchor="ctr">
            <a:normAutofit/>
          </a:bodyPr>
          <a:lstStyle/>
          <a:p>
            <a:r>
              <a:rPr lang="en-US" dirty="0">
                <a:latin typeface="+mn-lt"/>
              </a:rPr>
              <a:t>Activity</a:t>
            </a:r>
            <a:endParaRPr lang="en-GB" dirty="0">
              <a:latin typeface="+mn-lt"/>
            </a:endParaRPr>
          </a:p>
        </p:txBody>
      </p:sp>
      <p:sp>
        <p:nvSpPr>
          <p:cNvPr id="3" name="Content Placeholder 2">
            <a:extLst>
              <a:ext uri="{FF2B5EF4-FFF2-40B4-BE49-F238E27FC236}">
                <a16:creationId xmlns:a16="http://schemas.microsoft.com/office/drawing/2014/main" id="{4F8DDBDE-AA1C-4FB0-922B-5EF050DF560D}"/>
              </a:ext>
            </a:extLst>
          </p:cNvPr>
          <p:cNvSpPr>
            <a:spLocks noGrp="1"/>
          </p:cNvSpPr>
          <p:nvPr>
            <p:ph idx="1"/>
          </p:nvPr>
        </p:nvSpPr>
        <p:spPr>
          <a:xfrm>
            <a:off x="762000" y="1574800"/>
            <a:ext cx="4572003" cy="4399280"/>
          </a:xfrm>
        </p:spPr>
        <p:txBody>
          <a:bodyPr anchor="t">
            <a:normAutofit fontScale="92500" lnSpcReduction="10000"/>
          </a:bodyPr>
          <a:lstStyle/>
          <a:p>
            <a:pPr marL="0" indent="0">
              <a:lnSpc>
                <a:spcPct val="95000"/>
              </a:lnSpc>
              <a:buNone/>
            </a:pPr>
            <a:r>
              <a:rPr lang="en-US" sz="2000" dirty="0"/>
              <a:t>In your group create an infographic detailing the different posts and responsibilities that teachers have in both primary and secondary schools. You might want to ask your teacher about this or look in the school handbook for your primary and secondary school for information.</a:t>
            </a:r>
          </a:p>
          <a:p>
            <a:pPr marL="0" indent="0">
              <a:lnSpc>
                <a:spcPct val="95000"/>
              </a:lnSpc>
              <a:buNone/>
            </a:pPr>
            <a:endParaRPr lang="en-US" sz="2000" dirty="0"/>
          </a:p>
          <a:p>
            <a:pPr marL="0" indent="0">
              <a:lnSpc>
                <a:spcPct val="95000"/>
              </a:lnSpc>
              <a:buNone/>
            </a:pPr>
            <a:r>
              <a:rPr lang="en-US" sz="2000" i="1" dirty="0"/>
              <a:t>Remember to think about:</a:t>
            </a:r>
          </a:p>
          <a:p>
            <a:pPr marL="0" indent="0">
              <a:lnSpc>
                <a:spcPct val="95000"/>
              </a:lnSpc>
              <a:buNone/>
            </a:pPr>
            <a:r>
              <a:rPr lang="en-US" sz="2000" dirty="0"/>
              <a:t>The Senior Leadership Team</a:t>
            </a:r>
          </a:p>
          <a:p>
            <a:pPr marL="0" indent="0">
              <a:lnSpc>
                <a:spcPct val="95000"/>
              </a:lnSpc>
              <a:buNone/>
            </a:pPr>
            <a:r>
              <a:rPr lang="en-US" sz="2000" dirty="0"/>
              <a:t>Faculty or Department Heads</a:t>
            </a:r>
          </a:p>
          <a:p>
            <a:pPr marL="0" indent="0">
              <a:lnSpc>
                <a:spcPct val="95000"/>
              </a:lnSpc>
              <a:buNone/>
            </a:pPr>
            <a:r>
              <a:rPr lang="en-US" sz="2000" dirty="0"/>
              <a:t>Pupil Support &amp; Pastoral Care Teachers </a:t>
            </a:r>
          </a:p>
          <a:p>
            <a:pPr marL="0" indent="0">
              <a:lnSpc>
                <a:spcPct val="95000"/>
              </a:lnSpc>
              <a:buNone/>
            </a:pPr>
            <a:r>
              <a:rPr lang="en-US" sz="2000" dirty="0"/>
              <a:t>Subject and Class Teachers</a:t>
            </a:r>
          </a:p>
          <a:p>
            <a:pPr marL="0" indent="0">
              <a:lnSpc>
                <a:spcPct val="95000"/>
              </a:lnSpc>
              <a:buNone/>
            </a:pPr>
            <a:endParaRPr lang="en-US" sz="1600" dirty="0"/>
          </a:p>
          <a:p>
            <a:pPr marL="0" indent="0">
              <a:lnSpc>
                <a:spcPct val="95000"/>
              </a:lnSpc>
              <a:buNone/>
            </a:pPr>
            <a:endParaRPr lang="en-GB" sz="1000" dirty="0"/>
          </a:p>
        </p:txBody>
      </p:sp>
      <p:pic>
        <p:nvPicPr>
          <p:cNvPr id="5" name="Picture 4" descr="Diagram&#10;&#10;Description automatically generated">
            <a:extLst>
              <a:ext uri="{FF2B5EF4-FFF2-40B4-BE49-F238E27FC236}">
                <a16:creationId xmlns:a16="http://schemas.microsoft.com/office/drawing/2014/main" id="{EAF870AB-C12B-46F1-8AF5-35CF1E2E5E02}"/>
              </a:ext>
            </a:extLst>
          </p:cNvPr>
          <p:cNvPicPr>
            <a:picLocks noChangeAspect="1"/>
          </p:cNvPicPr>
          <p:nvPr/>
        </p:nvPicPr>
        <p:blipFill rotWithShape="1">
          <a:blip r:embed="rId2">
            <a:extLst>
              <a:ext uri="{28A0092B-C50C-407E-A947-70E740481C1C}">
                <a14:useLocalDpi xmlns:a14="http://schemas.microsoft.com/office/drawing/2010/main" val="0"/>
              </a:ext>
            </a:extLst>
          </a:blip>
          <a:srcRect t="14099" r="-1" b="4011"/>
          <a:stretch/>
        </p:blipFill>
        <p:spPr>
          <a:xfrm>
            <a:off x="5334003" y="883920"/>
            <a:ext cx="6095997" cy="5337048"/>
          </a:xfrm>
          <a:prstGeom prst="rect">
            <a:avLst/>
          </a:prstGeom>
        </p:spPr>
      </p:pic>
    </p:spTree>
    <p:extLst>
      <p:ext uri="{BB962C8B-B14F-4D97-AF65-F5344CB8AC3E}">
        <p14:creationId xmlns:p14="http://schemas.microsoft.com/office/powerpoint/2010/main" val="6173453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22">
            <a:extLst>
              <a:ext uri="{FF2B5EF4-FFF2-40B4-BE49-F238E27FC236}">
                <a16:creationId xmlns:a16="http://schemas.microsoft.com/office/drawing/2014/main" id="{84136905-015B-4510-B514-027CBA846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062380D-8051-4BE9-85FF-14EB05602FD3}"/>
              </a:ext>
            </a:extLst>
          </p:cNvPr>
          <p:cNvSpPr>
            <a:spLocks noGrp="1"/>
          </p:cNvSpPr>
          <p:nvPr>
            <p:ph type="title"/>
          </p:nvPr>
        </p:nvSpPr>
        <p:spPr>
          <a:xfrm>
            <a:off x="762000" y="779915"/>
            <a:ext cx="3908996" cy="5337050"/>
          </a:xfrm>
        </p:spPr>
        <p:txBody>
          <a:bodyPr anchor="ctr">
            <a:normAutofit/>
          </a:bodyPr>
          <a:lstStyle/>
          <a:p>
            <a:r>
              <a:rPr lang="en-US" i="1">
                <a:latin typeface="+mn-lt"/>
              </a:rPr>
              <a:t>Present your infographic to the class</a:t>
            </a:r>
            <a:r>
              <a:rPr lang="en-US" i="1"/>
              <a:t>.</a:t>
            </a:r>
            <a:endParaRPr lang="en-GB" i="1"/>
          </a:p>
        </p:txBody>
      </p:sp>
      <p:graphicFrame>
        <p:nvGraphicFramePr>
          <p:cNvPr id="5" name="Content Placeholder 2">
            <a:extLst>
              <a:ext uri="{FF2B5EF4-FFF2-40B4-BE49-F238E27FC236}">
                <a16:creationId xmlns:a16="http://schemas.microsoft.com/office/drawing/2014/main" id="{FAB3142F-8906-4726-8307-D37DFAD6CEBF}"/>
              </a:ext>
            </a:extLst>
          </p:cNvPr>
          <p:cNvGraphicFramePr>
            <a:graphicFrameLocks noGrp="1"/>
          </p:cNvGraphicFramePr>
          <p:nvPr>
            <p:ph idx="1"/>
            <p:extLst>
              <p:ext uri="{D42A27DB-BD31-4B8C-83A1-F6EECF244321}">
                <p14:modId xmlns:p14="http://schemas.microsoft.com/office/powerpoint/2010/main" val="2415409319"/>
              </p:ext>
            </p:extLst>
          </p:nvPr>
        </p:nvGraphicFramePr>
        <p:xfrm>
          <a:off x="5416298" y="758951"/>
          <a:ext cx="5980170" cy="53370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18309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4136905-015B-4510-B514-027CBA846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6CD0F97-2E5B-4E84-8544-EB24DED104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099048"/>
          </a:xfrm>
          <a:prstGeom prst="rect">
            <a:avLst/>
          </a:pr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Freeform: Shape 13">
            <a:extLst>
              <a:ext uri="{FF2B5EF4-FFF2-40B4-BE49-F238E27FC236}">
                <a16:creationId xmlns:a16="http://schemas.microsoft.com/office/drawing/2014/main" id="{EF37EE88-E359-4E69-A072-9959A84E11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430001" cy="6168789"/>
          </a:xfrm>
          <a:custGeom>
            <a:avLst/>
            <a:gdLst>
              <a:gd name="connsiteX0" fmla="*/ 0 w 11430001"/>
              <a:gd name="connsiteY0" fmla="*/ 0 h 6168789"/>
              <a:gd name="connsiteX1" fmla="*/ 5334002 w 11430001"/>
              <a:gd name="connsiteY1" fmla="*/ 0 h 6168789"/>
              <a:gd name="connsiteX2" fmla="*/ 5334002 w 11430001"/>
              <a:gd name="connsiteY2" fmla="*/ 771523 h 6168789"/>
              <a:gd name="connsiteX3" fmla="*/ 11430001 w 11430001"/>
              <a:gd name="connsiteY3" fmla="*/ 771523 h 6168789"/>
              <a:gd name="connsiteX4" fmla="*/ 11430001 w 11430001"/>
              <a:gd name="connsiteY4" fmla="*/ 6168789 h 6168789"/>
              <a:gd name="connsiteX5" fmla="*/ 0 w 11430001"/>
              <a:gd name="connsiteY5" fmla="*/ 6168789 h 6168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30001" h="6168789">
                <a:moveTo>
                  <a:pt x="0" y="0"/>
                </a:moveTo>
                <a:lnTo>
                  <a:pt x="5334002" y="0"/>
                </a:lnTo>
                <a:lnTo>
                  <a:pt x="5334002" y="771523"/>
                </a:lnTo>
                <a:lnTo>
                  <a:pt x="11430001" y="771523"/>
                </a:lnTo>
                <a:lnTo>
                  <a:pt x="11430001" y="6168789"/>
                </a:lnTo>
                <a:lnTo>
                  <a:pt x="0" y="6168789"/>
                </a:lnTo>
                <a:close/>
              </a:path>
            </a:pathLst>
          </a:custGeom>
          <a:ln w="762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633D2038-6A32-4906-9A5B-548EF6486C2A}"/>
              </a:ext>
            </a:extLst>
          </p:cNvPr>
          <p:cNvSpPr>
            <a:spLocks noGrp="1"/>
          </p:cNvSpPr>
          <p:nvPr>
            <p:ph type="title"/>
          </p:nvPr>
        </p:nvSpPr>
        <p:spPr>
          <a:xfrm>
            <a:off x="6096000" y="1517651"/>
            <a:ext cx="4565650" cy="763352"/>
          </a:xfrm>
        </p:spPr>
        <p:txBody>
          <a:bodyPr>
            <a:normAutofit/>
          </a:bodyPr>
          <a:lstStyle/>
          <a:p>
            <a:r>
              <a:rPr lang="en-US" dirty="0">
                <a:latin typeface="+mn-lt"/>
              </a:rPr>
              <a:t>Activity</a:t>
            </a:r>
            <a:endParaRPr lang="en-GB" dirty="0">
              <a:latin typeface="+mn-lt"/>
            </a:endParaRPr>
          </a:p>
        </p:txBody>
      </p:sp>
      <p:pic>
        <p:nvPicPr>
          <p:cNvPr id="5" name="Picture 4" descr="Shape, rectangle&#10;&#10;Description automatically generated">
            <a:extLst>
              <a:ext uri="{FF2B5EF4-FFF2-40B4-BE49-F238E27FC236}">
                <a16:creationId xmlns:a16="http://schemas.microsoft.com/office/drawing/2014/main" id="{7D83EB52-11A1-4B7D-9366-9CFA85ED61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4711" y="1751207"/>
            <a:ext cx="4573192" cy="3351346"/>
          </a:xfrm>
          <a:prstGeom prst="rect">
            <a:avLst/>
          </a:prstGeom>
        </p:spPr>
      </p:pic>
      <p:sp>
        <p:nvSpPr>
          <p:cNvPr id="3" name="Content Placeholder 2">
            <a:extLst>
              <a:ext uri="{FF2B5EF4-FFF2-40B4-BE49-F238E27FC236}">
                <a16:creationId xmlns:a16="http://schemas.microsoft.com/office/drawing/2014/main" id="{3E448864-515D-4170-B904-3448478274C3}"/>
              </a:ext>
            </a:extLst>
          </p:cNvPr>
          <p:cNvSpPr>
            <a:spLocks noGrp="1"/>
          </p:cNvSpPr>
          <p:nvPr>
            <p:ph idx="1"/>
          </p:nvPr>
        </p:nvSpPr>
        <p:spPr>
          <a:xfrm>
            <a:off x="6095998" y="2357121"/>
            <a:ext cx="4565651" cy="3738880"/>
          </a:xfrm>
        </p:spPr>
        <p:txBody>
          <a:bodyPr>
            <a:normAutofit fontScale="92500" lnSpcReduction="20000"/>
          </a:bodyPr>
          <a:lstStyle/>
          <a:p>
            <a:pPr>
              <a:lnSpc>
                <a:spcPct val="95000"/>
              </a:lnSpc>
              <a:buFont typeface="Wingdings" panose="05000000000000000000" pitchFamily="2" charset="2"/>
              <a:buChar char="Ø"/>
            </a:pPr>
            <a:r>
              <a:rPr lang="en-US" sz="2400" dirty="0"/>
              <a:t>Create a banner saying, ‘Teaching as a Vocational Career’.</a:t>
            </a:r>
          </a:p>
          <a:p>
            <a:pPr>
              <a:lnSpc>
                <a:spcPct val="95000"/>
              </a:lnSpc>
              <a:buFont typeface="Wingdings" panose="05000000000000000000" pitchFamily="2" charset="2"/>
              <a:buChar char="Ø"/>
            </a:pPr>
            <a:r>
              <a:rPr lang="en-US" sz="2400" dirty="0"/>
              <a:t>Reflect on what you have learned about being a teacher over the previous years.</a:t>
            </a:r>
          </a:p>
          <a:p>
            <a:pPr>
              <a:lnSpc>
                <a:spcPct val="95000"/>
              </a:lnSpc>
              <a:buFont typeface="Wingdings" panose="05000000000000000000" pitchFamily="2" charset="2"/>
              <a:buChar char="Ø"/>
            </a:pPr>
            <a:r>
              <a:rPr lang="en-US" sz="2400" dirty="0"/>
              <a:t>Take a post-it note and write one or two points explaining why teaching is a vocational career.</a:t>
            </a:r>
          </a:p>
          <a:p>
            <a:pPr>
              <a:lnSpc>
                <a:spcPct val="95000"/>
              </a:lnSpc>
              <a:buFont typeface="Wingdings" panose="05000000000000000000" pitchFamily="2" charset="2"/>
              <a:buChar char="Ø"/>
            </a:pPr>
            <a:r>
              <a:rPr lang="en-US" sz="2400" dirty="0"/>
              <a:t>Make a display under your banner.</a:t>
            </a:r>
          </a:p>
          <a:p>
            <a:pPr marL="0" indent="0">
              <a:lnSpc>
                <a:spcPct val="95000"/>
              </a:lnSpc>
              <a:buNone/>
            </a:pPr>
            <a:endParaRPr lang="en-GB" sz="2000" dirty="0"/>
          </a:p>
        </p:txBody>
      </p:sp>
    </p:spTree>
    <p:extLst>
      <p:ext uri="{BB962C8B-B14F-4D97-AF65-F5344CB8AC3E}">
        <p14:creationId xmlns:p14="http://schemas.microsoft.com/office/powerpoint/2010/main" val="8948232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84136905-015B-4510-B514-027CBA846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6CD0F97-2E5B-4E84-8544-EB24DED104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099048"/>
          </a:xfrm>
          <a:prstGeom prst="rect">
            <a:avLst/>
          </a:pr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0" name="Rectangle 19">
            <a:extLst>
              <a:ext uri="{FF2B5EF4-FFF2-40B4-BE49-F238E27FC236}">
                <a16:creationId xmlns:a16="http://schemas.microsoft.com/office/drawing/2014/main" id="{867738BA-6281-40B8-B775-410D49E72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33400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76B8BBE-98EF-4EE6-B608-DB7BCCB34B22}"/>
              </a:ext>
            </a:extLst>
          </p:cNvPr>
          <p:cNvSpPr>
            <a:spLocks noGrp="1"/>
          </p:cNvSpPr>
          <p:nvPr>
            <p:ph type="title"/>
          </p:nvPr>
        </p:nvSpPr>
        <p:spPr>
          <a:xfrm>
            <a:off x="762000" y="758953"/>
            <a:ext cx="4089779" cy="1069847"/>
          </a:xfrm>
        </p:spPr>
        <p:txBody>
          <a:bodyPr anchor="ctr">
            <a:normAutofit/>
          </a:bodyPr>
          <a:lstStyle/>
          <a:p>
            <a:r>
              <a:rPr lang="en-US" sz="3600" dirty="0">
                <a:latin typeface="+mn-lt"/>
              </a:rPr>
              <a:t>Pope Francis said:</a:t>
            </a:r>
            <a:endParaRPr lang="en-GB" sz="3600" dirty="0">
              <a:latin typeface="+mn-lt"/>
            </a:endParaRPr>
          </a:p>
        </p:txBody>
      </p:sp>
      <p:sp>
        <p:nvSpPr>
          <p:cNvPr id="3" name="Content Placeholder 2">
            <a:extLst>
              <a:ext uri="{FF2B5EF4-FFF2-40B4-BE49-F238E27FC236}">
                <a16:creationId xmlns:a16="http://schemas.microsoft.com/office/drawing/2014/main" id="{0C87A6A2-10FD-4C43-BCA8-035A1019BCFE}"/>
              </a:ext>
            </a:extLst>
          </p:cNvPr>
          <p:cNvSpPr>
            <a:spLocks noGrp="1"/>
          </p:cNvSpPr>
          <p:nvPr>
            <p:ph idx="1"/>
          </p:nvPr>
        </p:nvSpPr>
        <p:spPr>
          <a:xfrm>
            <a:off x="762000" y="1924050"/>
            <a:ext cx="4089779" cy="4171950"/>
          </a:xfrm>
        </p:spPr>
        <p:txBody>
          <a:bodyPr anchor="t">
            <a:noAutofit/>
          </a:bodyPr>
          <a:lstStyle/>
          <a:p>
            <a:pPr marL="0" indent="0">
              <a:lnSpc>
                <a:spcPct val="95000"/>
              </a:lnSpc>
              <a:buNone/>
            </a:pPr>
            <a:r>
              <a:rPr lang="en-US" sz="2400" dirty="0">
                <a:solidFill>
                  <a:schemeClr val="accent6"/>
                </a:solidFill>
              </a:rPr>
              <a:t>Teaching is a beautiful job, as it allows you to see the growth day by day of people entrusted to your care.  It is a little like being parents, at least spiritually. It is a great responsibility.</a:t>
            </a:r>
          </a:p>
          <a:p>
            <a:pPr marL="0" indent="0">
              <a:lnSpc>
                <a:spcPct val="95000"/>
              </a:lnSpc>
              <a:buNone/>
            </a:pPr>
            <a:endParaRPr lang="en-US" sz="2400" dirty="0">
              <a:solidFill>
                <a:schemeClr val="accent6"/>
              </a:solidFill>
            </a:endParaRPr>
          </a:p>
          <a:p>
            <a:pPr marL="0" indent="0">
              <a:lnSpc>
                <a:spcPct val="95000"/>
              </a:lnSpc>
              <a:buNone/>
            </a:pPr>
            <a:r>
              <a:rPr lang="en-US" sz="2400" i="1" dirty="0">
                <a:solidFill>
                  <a:schemeClr val="accent6"/>
                </a:solidFill>
              </a:rPr>
              <a:t>In what ways could these words of the Pope be inspirational to a teacher?</a:t>
            </a:r>
            <a:endParaRPr lang="en-GB" sz="2400" i="1" dirty="0">
              <a:solidFill>
                <a:schemeClr val="accent6"/>
              </a:solidFill>
            </a:endParaRPr>
          </a:p>
        </p:txBody>
      </p:sp>
      <p:pic>
        <p:nvPicPr>
          <p:cNvPr id="11" name="Picture 10" descr="A person sitting at a desk&#10;&#10;Description automatically generated with low confidence">
            <a:extLst>
              <a:ext uri="{FF2B5EF4-FFF2-40B4-BE49-F238E27FC236}">
                <a16:creationId xmlns:a16="http://schemas.microsoft.com/office/drawing/2014/main" id="{5CBAA9D2-2094-48E9-9858-D6A58FA130CF}"/>
              </a:ext>
            </a:extLst>
          </p:cNvPr>
          <p:cNvPicPr>
            <a:picLocks noChangeAspect="1"/>
          </p:cNvPicPr>
          <p:nvPr/>
        </p:nvPicPr>
        <p:blipFill rotWithShape="1">
          <a:blip r:embed="rId2">
            <a:extLst>
              <a:ext uri="{28A0092B-C50C-407E-A947-70E740481C1C}">
                <a14:useLocalDpi xmlns:a14="http://schemas.microsoft.com/office/drawing/2010/main" val="0"/>
              </a:ext>
            </a:extLst>
          </a:blip>
          <a:srcRect l="3617" r="32133" b="-1"/>
          <a:stretch/>
        </p:blipFill>
        <p:spPr>
          <a:xfrm>
            <a:off x="5334003" y="762000"/>
            <a:ext cx="6095997" cy="5337048"/>
          </a:xfrm>
          <a:prstGeom prst="rect">
            <a:avLst/>
          </a:prstGeom>
        </p:spPr>
      </p:pic>
    </p:spTree>
    <p:extLst>
      <p:ext uri="{BB962C8B-B14F-4D97-AF65-F5344CB8AC3E}">
        <p14:creationId xmlns:p14="http://schemas.microsoft.com/office/powerpoint/2010/main" val="3557164655"/>
      </p:ext>
    </p:extLst>
  </p:cSld>
  <p:clrMapOvr>
    <a:masterClrMapping/>
  </p:clrMapOvr>
</p:sld>
</file>

<file path=ppt/theme/theme1.xml><?xml version="1.0" encoding="utf-8"?>
<a:theme xmlns:a="http://schemas.openxmlformats.org/drawingml/2006/main" name="PrismaticVTI">
  <a:themeElements>
    <a:clrScheme name="AnalogousFromRegularSeedRightStep">
      <a:dk1>
        <a:srgbClr val="000000"/>
      </a:dk1>
      <a:lt1>
        <a:srgbClr val="FFFFFF"/>
      </a:lt1>
      <a:dk2>
        <a:srgbClr val="3A3621"/>
      </a:dk2>
      <a:lt2>
        <a:srgbClr val="E2E8E8"/>
      </a:lt2>
      <a:accent1>
        <a:srgbClr val="C34D54"/>
      </a:accent1>
      <a:accent2>
        <a:srgbClr val="B1653B"/>
      </a:accent2>
      <a:accent3>
        <a:srgbClr val="BBA149"/>
      </a:accent3>
      <a:accent4>
        <a:srgbClr val="97AD39"/>
      </a:accent4>
      <a:accent5>
        <a:srgbClr val="72B346"/>
      </a:accent5>
      <a:accent6>
        <a:srgbClr val="3BB13D"/>
      </a:accent6>
      <a:hlink>
        <a:srgbClr val="30928C"/>
      </a:hlink>
      <a:folHlink>
        <a:srgbClr val="7F7F7F"/>
      </a:folHlink>
    </a:clrScheme>
    <a:fontScheme name="Custom 166">
      <a:majorFont>
        <a:latin typeface="Aharon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ismaticVTI" id="{DA44D624-A564-4DE8-8446-0CD5C485C979}" vid="{8B2B1550-B69C-4156-BAEC-B2E559F94BDB}"/>
    </a:ext>
  </a:extLst>
</a:theme>
</file>

<file path=docProps/app.xml><?xml version="1.0" encoding="utf-8"?>
<Properties xmlns="http://schemas.openxmlformats.org/officeDocument/2006/extended-properties" xmlns:vt="http://schemas.openxmlformats.org/officeDocument/2006/docPropsVTypes">
  <Template>Wisp</Template>
  <TotalTime>581</TotalTime>
  <Words>1037</Words>
  <Application>Microsoft Office PowerPoint</Application>
  <PresentationFormat>Widescreen</PresentationFormat>
  <Paragraphs>102</Paragraphs>
  <Slides>21</Slides>
  <Notes>0</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21</vt:i4>
      </vt:variant>
    </vt:vector>
  </HeadingPairs>
  <TitlesOfParts>
    <vt:vector size="29" baseType="lpstr">
      <vt:lpstr>Aharoni</vt:lpstr>
      <vt:lpstr>akzidenz-grotesk</vt:lpstr>
      <vt:lpstr>Arial</vt:lpstr>
      <vt:lpstr>Avenir Next LT Pro</vt:lpstr>
      <vt:lpstr>Calibri</vt:lpstr>
      <vt:lpstr>Calibri W01 Regular_904604</vt:lpstr>
      <vt:lpstr>Wingdings</vt:lpstr>
      <vt:lpstr>PrismaticVTI</vt:lpstr>
      <vt:lpstr>S6 Teaching as a Vocation</vt:lpstr>
      <vt:lpstr>Being a Teacher</vt:lpstr>
      <vt:lpstr>Teaching</vt:lpstr>
      <vt:lpstr>Being a teacher is a unique career</vt:lpstr>
      <vt:lpstr>Teaching as a Career</vt:lpstr>
      <vt:lpstr>Activity</vt:lpstr>
      <vt:lpstr>Present your infographic to the class.</vt:lpstr>
      <vt:lpstr>Activity</vt:lpstr>
      <vt:lpstr>Pope Francis said:</vt:lpstr>
      <vt:lpstr>Take a new post-it note</vt:lpstr>
      <vt:lpstr>What some teachers say:</vt:lpstr>
      <vt:lpstr>Discussion</vt:lpstr>
      <vt:lpstr>So, are you called to teach?  </vt:lpstr>
      <vt:lpstr>Can you guide young people in their faith journey?</vt:lpstr>
      <vt:lpstr>Becoming a Teacher</vt:lpstr>
      <vt:lpstr>Becoming A Teacher</vt:lpstr>
      <vt:lpstr> Teacher training courses</vt:lpstr>
      <vt:lpstr>The Catholic Teacher Certificate(CTC)</vt:lpstr>
      <vt:lpstr>Preparing for a teaching course</vt:lpstr>
      <vt:lpstr>Good luck in your teaching career!</vt:lpstr>
      <vt:lpstr>Pray together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S6 Teaching as a Vocation</dc:title>
  <dc:creator>Margaret Barton</dc:creator>
  <cp:lastModifiedBy>Margaret Barton</cp:lastModifiedBy>
  <cp:revision>6</cp:revision>
  <dcterms:created xsi:type="dcterms:W3CDTF">2021-03-08T16:03:23Z</dcterms:created>
  <dcterms:modified xsi:type="dcterms:W3CDTF">2022-09-01T17:18:22Z</dcterms:modified>
</cp:coreProperties>
</file>