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handoutMasterIdLst>
    <p:handoutMasterId r:id="rId34"/>
  </p:handoutMasterIdLst>
  <p:sldIdLst>
    <p:sldId id="384" r:id="rId2"/>
    <p:sldId id="326" r:id="rId3"/>
    <p:sldId id="316" r:id="rId4"/>
    <p:sldId id="385" r:id="rId5"/>
    <p:sldId id="371" r:id="rId6"/>
    <p:sldId id="386" r:id="rId7"/>
    <p:sldId id="387" r:id="rId8"/>
    <p:sldId id="388" r:id="rId9"/>
    <p:sldId id="305" r:id="rId10"/>
    <p:sldId id="399" r:id="rId11"/>
    <p:sldId id="389" r:id="rId12"/>
    <p:sldId id="349" r:id="rId13"/>
    <p:sldId id="390" r:id="rId14"/>
    <p:sldId id="391" r:id="rId15"/>
    <p:sldId id="392" r:id="rId16"/>
    <p:sldId id="393" r:id="rId17"/>
    <p:sldId id="394" r:id="rId18"/>
    <p:sldId id="397" r:id="rId19"/>
    <p:sldId id="395" r:id="rId20"/>
    <p:sldId id="398" r:id="rId21"/>
    <p:sldId id="400" r:id="rId22"/>
    <p:sldId id="359" r:id="rId23"/>
    <p:sldId id="401" r:id="rId24"/>
    <p:sldId id="307" r:id="rId25"/>
    <p:sldId id="309" r:id="rId26"/>
    <p:sldId id="342" r:id="rId27"/>
    <p:sldId id="378" r:id="rId28"/>
    <p:sldId id="379" r:id="rId29"/>
    <p:sldId id="380" r:id="rId30"/>
    <p:sldId id="381" r:id="rId31"/>
    <p:sldId id="383"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952AA6E-D382-BA56-7F36-9092C95C24FE}" name="Louise Elliott" initials="LE" userId="S::louise.elliott@sces.org.uk::4dd3eac6-b09a-4cbc-85e2-726e13a4430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D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C91475-0CAC-41A7-AACA-57AE1EDD838B}" v="2130" dt="2023-02-15T15:47:57.421"/>
    <p1510:client id="{67E9C65E-7446-A623-04D9-1CECCB624583}" v="2" dt="2023-02-15T14:33:59.772"/>
    <p1510:client id="{77363499-FA29-2877-C3B1-A7C80CEED3B7}" v="1591" dt="2023-02-16T11:14:23.737"/>
    <p1510:client id="{AA8E93FF-0967-FD57-E53A-ECDA30250A17}" v="29" dt="2023-02-15T15:57:03.9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F58021-4449-45DF-91C2-F763DB80FFF7}" type="doc">
      <dgm:prSet loTypeId="urn:microsoft.com/office/officeart/2005/8/layout/cycle2" loCatId="cycle" qsTypeId="urn:microsoft.com/office/officeart/2005/8/quickstyle/simple1" qsCatId="simple" csTypeId="urn:microsoft.com/office/officeart/2005/8/colors/colorful1#1" csCatId="colorful" phldr="1"/>
      <dgm:spPr/>
      <dgm:t>
        <a:bodyPr/>
        <a:lstStyle/>
        <a:p>
          <a:endParaRPr lang="en-GB"/>
        </a:p>
      </dgm:t>
    </dgm:pt>
    <dgm:pt modelId="{355A57A1-D65F-433C-8956-25DE5739FAD2}">
      <dgm:prSet phldrT="[Text]" custT="1"/>
      <dgm:spPr/>
      <dgm:t>
        <a:bodyPr/>
        <a:lstStyle/>
        <a:p>
          <a:r>
            <a:rPr lang="en-GB" sz="3200" b="1">
              <a:solidFill>
                <a:schemeClr val="tx1"/>
              </a:solidFill>
            </a:rPr>
            <a:t>Learn</a:t>
          </a:r>
        </a:p>
        <a:p>
          <a:r>
            <a:rPr lang="en-GB" sz="1400">
              <a:solidFill>
                <a:schemeClr val="tx1"/>
              </a:solidFill>
            </a:rPr>
            <a:t>Focus on a Scripture to helps us understand, and put into practice, the Gifts of the Holy Spirit</a:t>
          </a:r>
          <a:endParaRPr lang="en-GB" sz="3600">
            <a:solidFill>
              <a:schemeClr val="bg1"/>
            </a:solidFill>
          </a:endParaRPr>
        </a:p>
      </dgm:t>
    </dgm:pt>
    <dgm:pt modelId="{5EDFA980-A05A-4ABD-BCF7-27B6430FA43C}" type="parTrans" cxnId="{A8A048B3-883C-429D-BD4F-15C84E698E0D}">
      <dgm:prSet/>
      <dgm:spPr/>
      <dgm:t>
        <a:bodyPr/>
        <a:lstStyle/>
        <a:p>
          <a:endParaRPr lang="en-GB"/>
        </a:p>
      </dgm:t>
    </dgm:pt>
    <dgm:pt modelId="{DAA9198B-7AD8-4B2B-8F25-5D51DE142FBF}" type="sibTrans" cxnId="{A8A048B3-883C-429D-BD4F-15C84E698E0D}">
      <dgm:prSet/>
      <dgm:spPr/>
      <dgm:t>
        <a:bodyPr/>
        <a:lstStyle/>
        <a:p>
          <a:endParaRPr lang="en-GB"/>
        </a:p>
      </dgm:t>
    </dgm:pt>
    <dgm:pt modelId="{F5CC225F-8F43-4AFF-B632-37DE8A3DDD59}">
      <dgm:prSet phldrT="[Text]" custT="1"/>
      <dgm:spPr/>
      <dgm:t>
        <a:bodyPr/>
        <a:lstStyle/>
        <a:p>
          <a:r>
            <a:rPr lang="en-GB" sz="3200">
              <a:solidFill>
                <a:schemeClr val="tx1"/>
              </a:solidFill>
            </a:rPr>
            <a:t>Reflect</a:t>
          </a:r>
        </a:p>
        <a:p>
          <a:r>
            <a:rPr lang="en-GB" sz="1400">
              <a:solidFill>
                <a:schemeClr val="tx1"/>
              </a:solidFill>
            </a:rPr>
            <a:t>Think about the meaning of the Scripture passage. Visualise the Gifts at work in our life.</a:t>
          </a:r>
        </a:p>
      </dgm:t>
    </dgm:pt>
    <dgm:pt modelId="{03072837-60CE-4D84-9597-D534EAB07405}" type="parTrans" cxnId="{73BCE9A2-831E-4FEC-9096-86969A583BB2}">
      <dgm:prSet/>
      <dgm:spPr/>
      <dgm:t>
        <a:bodyPr/>
        <a:lstStyle/>
        <a:p>
          <a:endParaRPr lang="en-GB"/>
        </a:p>
      </dgm:t>
    </dgm:pt>
    <dgm:pt modelId="{7AD3566D-EA2B-4DF9-A334-B5F870697F0C}" type="sibTrans" cxnId="{73BCE9A2-831E-4FEC-9096-86969A583BB2}">
      <dgm:prSet/>
      <dgm:spPr/>
      <dgm:t>
        <a:bodyPr/>
        <a:lstStyle/>
        <a:p>
          <a:endParaRPr lang="en-GB"/>
        </a:p>
      </dgm:t>
    </dgm:pt>
    <dgm:pt modelId="{B3551473-7351-42AB-8CB6-379D85C44FE3}">
      <dgm:prSet phldrT="[Text]" custT="1"/>
      <dgm:spPr/>
      <dgm:t>
        <a:bodyPr/>
        <a:lstStyle/>
        <a:p>
          <a:r>
            <a:rPr lang="en-GB" sz="3200">
              <a:solidFill>
                <a:schemeClr val="tx1"/>
              </a:solidFill>
            </a:rPr>
            <a:t>Act</a:t>
          </a:r>
        </a:p>
        <a:p>
          <a:r>
            <a:rPr lang="en-GB" sz="1400">
              <a:solidFill>
                <a:schemeClr val="tx1"/>
              </a:solidFill>
            </a:rPr>
            <a:t>Decide on an act of discipleship to teach others what we have learned.</a:t>
          </a:r>
        </a:p>
      </dgm:t>
    </dgm:pt>
    <dgm:pt modelId="{736247E4-E6E5-49BE-9A5F-C6C8594E80C7}" type="parTrans" cxnId="{4309DC8B-7A48-47E9-BE23-401A000DD8B4}">
      <dgm:prSet/>
      <dgm:spPr/>
      <dgm:t>
        <a:bodyPr/>
        <a:lstStyle/>
        <a:p>
          <a:endParaRPr lang="en-GB"/>
        </a:p>
      </dgm:t>
    </dgm:pt>
    <dgm:pt modelId="{AE35A517-9F5F-4AA9-ABB4-2B916E509DE8}" type="sibTrans" cxnId="{4309DC8B-7A48-47E9-BE23-401A000DD8B4}">
      <dgm:prSet/>
      <dgm:spPr/>
      <dgm:t>
        <a:bodyPr/>
        <a:lstStyle/>
        <a:p>
          <a:endParaRPr lang="en-GB"/>
        </a:p>
      </dgm:t>
    </dgm:pt>
    <dgm:pt modelId="{1E9CBAFC-6A6C-4EE5-BCE8-457AB94A4AAD}" type="pres">
      <dgm:prSet presAssocID="{F5F58021-4449-45DF-91C2-F763DB80FFF7}" presName="cycle" presStyleCnt="0">
        <dgm:presLayoutVars>
          <dgm:dir/>
          <dgm:resizeHandles val="exact"/>
        </dgm:presLayoutVars>
      </dgm:prSet>
      <dgm:spPr/>
    </dgm:pt>
    <dgm:pt modelId="{6233CF9F-557E-4215-BF11-7144AE5AFFBC}" type="pres">
      <dgm:prSet presAssocID="{355A57A1-D65F-433C-8956-25DE5739FAD2}" presName="node" presStyleLbl="node1" presStyleIdx="0" presStyleCnt="3" custScaleX="115554" custScaleY="118704" custRadScaleRad="102337" custRadScaleInc="4870">
        <dgm:presLayoutVars>
          <dgm:bulletEnabled val="1"/>
        </dgm:presLayoutVars>
      </dgm:prSet>
      <dgm:spPr/>
    </dgm:pt>
    <dgm:pt modelId="{22F2852E-1930-416D-9846-D93F4F18ABE8}" type="pres">
      <dgm:prSet presAssocID="{DAA9198B-7AD8-4B2B-8F25-5D51DE142FBF}" presName="sibTrans" presStyleLbl="sibTrans2D1" presStyleIdx="0" presStyleCnt="3" custScaleX="204350" custLinFactNeighborX="-5697" custLinFactNeighborY="-6187"/>
      <dgm:spPr/>
    </dgm:pt>
    <dgm:pt modelId="{E9D9DEE7-E7B7-4732-B0EE-482D3B207B30}" type="pres">
      <dgm:prSet presAssocID="{DAA9198B-7AD8-4B2B-8F25-5D51DE142FBF}" presName="connectorText" presStyleLbl="sibTrans2D1" presStyleIdx="0" presStyleCnt="3"/>
      <dgm:spPr/>
    </dgm:pt>
    <dgm:pt modelId="{3F7F567D-1641-4CE6-89E7-D32F88B74BD2}" type="pres">
      <dgm:prSet presAssocID="{F5CC225F-8F43-4AFF-B632-37DE8A3DDD59}" presName="node" presStyleLbl="node1" presStyleIdx="1" presStyleCnt="3" custRadScaleRad="171079" custRadScaleInc="-22571">
        <dgm:presLayoutVars>
          <dgm:bulletEnabled val="1"/>
        </dgm:presLayoutVars>
      </dgm:prSet>
      <dgm:spPr/>
    </dgm:pt>
    <dgm:pt modelId="{0A570907-6BBF-46B8-8D95-0DE70DBA1FDE}" type="pres">
      <dgm:prSet presAssocID="{7AD3566D-EA2B-4DF9-A334-B5F870697F0C}" presName="sibTrans" presStyleLbl="sibTrans2D1" presStyleIdx="1" presStyleCnt="3" custScaleX="199718" custLinFactNeighborX="2744" custLinFactNeighborY="46350"/>
      <dgm:spPr/>
    </dgm:pt>
    <dgm:pt modelId="{C0BA456A-6788-4713-80A5-8741B6F59D98}" type="pres">
      <dgm:prSet presAssocID="{7AD3566D-EA2B-4DF9-A334-B5F870697F0C}" presName="connectorText" presStyleLbl="sibTrans2D1" presStyleIdx="1" presStyleCnt="3"/>
      <dgm:spPr/>
    </dgm:pt>
    <dgm:pt modelId="{C62DDE06-BFB3-456C-A523-72BB2E3527B4}" type="pres">
      <dgm:prSet presAssocID="{B3551473-7351-42AB-8CB6-379D85C44FE3}" presName="node" presStyleLbl="node1" presStyleIdx="2" presStyleCnt="3" custScaleX="102301" custScaleY="111067" custRadScaleRad="152769" custRadScaleInc="20683">
        <dgm:presLayoutVars>
          <dgm:bulletEnabled val="1"/>
        </dgm:presLayoutVars>
      </dgm:prSet>
      <dgm:spPr/>
    </dgm:pt>
    <dgm:pt modelId="{0E4F717E-8D79-41ED-8685-4AFE8A0F51C6}" type="pres">
      <dgm:prSet presAssocID="{AE35A517-9F5F-4AA9-ABB4-2B916E509DE8}" presName="sibTrans" presStyleLbl="sibTrans2D1" presStyleIdx="2" presStyleCnt="3" custScaleX="207942" custScaleY="100940" custLinFactNeighborX="-14721" custLinFactNeighborY="7363"/>
      <dgm:spPr/>
    </dgm:pt>
    <dgm:pt modelId="{D9F02E5B-1C26-453F-9814-BCA297DA6D71}" type="pres">
      <dgm:prSet presAssocID="{AE35A517-9F5F-4AA9-ABB4-2B916E509DE8}" presName="connectorText" presStyleLbl="sibTrans2D1" presStyleIdx="2" presStyleCnt="3"/>
      <dgm:spPr/>
    </dgm:pt>
  </dgm:ptLst>
  <dgm:cxnLst>
    <dgm:cxn modelId="{9ECC3541-8AB6-4F7D-80E7-F7CE7BBABA98}" type="presOf" srcId="{AE35A517-9F5F-4AA9-ABB4-2B916E509DE8}" destId="{D9F02E5B-1C26-453F-9814-BCA297DA6D71}" srcOrd="1" destOrd="0" presId="urn:microsoft.com/office/officeart/2005/8/layout/cycle2"/>
    <dgm:cxn modelId="{A2642762-0F38-4F40-8D6C-C59F1A886EE3}" type="presOf" srcId="{355A57A1-D65F-433C-8956-25DE5739FAD2}" destId="{6233CF9F-557E-4215-BF11-7144AE5AFFBC}" srcOrd="0" destOrd="0" presId="urn:microsoft.com/office/officeart/2005/8/layout/cycle2"/>
    <dgm:cxn modelId="{AE5DD967-394D-4EFD-880D-244AF964B595}" type="presOf" srcId="{7AD3566D-EA2B-4DF9-A334-B5F870697F0C}" destId="{0A570907-6BBF-46B8-8D95-0DE70DBA1FDE}" srcOrd="0" destOrd="0" presId="urn:microsoft.com/office/officeart/2005/8/layout/cycle2"/>
    <dgm:cxn modelId="{CD1ACC6C-14B0-4524-BC78-D740FB7C880F}" type="presOf" srcId="{AE35A517-9F5F-4AA9-ABB4-2B916E509DE8}" destId="{0E4F717E-8D79-41ED-8685-4AFE8A0F51C6}" srcOrd="0" destOrd="0" presId="urn:microsoft.com/office/officeart/2005/8/layout/cycle2"/>
    <dgm:cxn modelId="{4309DC8B-7A48-47E9-BE23-401A000DD8B4}" srcId="{F5F58021-4449-45DF-91C2-F763DB80FFF7}" destId="{B3551473-7351-42AB-8CB6-379D85C44FE3}" srcOrd="2" destOrd="0" parTransId="{736247E4-E6E5-49BE-9A5F-C6C8594E80C7}" sibTransId="{AE35A517-9F5F-4AA9-ABB4-2B916E509DE8}"/>
    <dgm:cxn modelId="{8100EFA1-F09C-4C3F-83CE-4814C84D5752}" type="presOf" srcId="{F5CC225F-8F43-4AFF-B632-37DE8A3DDD59}" destId="{3F7F567D-1641-4CE6-89E7-D32F88B74BD2}" srcOrd="0" destOrd="0" presId="urn:microsoft.com/office/officeart/2005/8/layout/cycle2"/>
    <dgm:cxn modelId="{73BCE9A2-831E-4FEC-9096-86969A583BB2}" srcId="{F5F58021-4449-45DF-91C2-F763DB80FFF7}" destId="{F5CC225F-8F43-4AFF-B632-37DE8A3DDD59}" srcOrd="1" destOrd="0" parTransId="{03072837-60CE-4D84-9597-D534EAB07405}" sibTransId="{7AD3566D-EA2B-4DF9-A334-B5F870697F0C}"/>
    <dgm:cxn modelId="{19D433A5-E7B6-4A58-964F-52EBF69B6184}" type="presOf" srcId="{DAA9198B-7AD8-4B2B-8F25-5D51DE142FBF}" destId="{E9D9DEE7-E7B7-4732-B0EE-482D3B207B30}" srcOrd="1" destOrd="0" presId="urn:microsoft.com/office/officeart/2005/8/layout/cycle2"/>
    <dgm:cxn modelId="{40B324AC-7D3C-434F-89B7-D453ADDB833C}" type="presOf" srcId="{F5F58021-4449-45DF-91C2-F763DB80FFF7}" destId="{1E9CBAFC-6A6C-4EE5-BCE8-457AB94A4AAD}" srcOrd="0" destOrd="0" presId="urn:microsoft.com/office/officeart/2005/8/layout/cycle2"/>
    <dgm:cxn modelId="{A8A048B3-883C-429D-BD4F-15C84E698E0D}" srcId="{F5F58021-4449-45DF-91C2-F763DB80FFF7}" destId="{355A57A1-D65F-433C-8956-25DE5739FAD2}" srcOrd="0" destOrd="0" parTransId="{5EDFA980-A05A-4ABD-BCF7-27B6430FA43C}" sibTransId="{DAA9198B-7AD8-4B2B-8F25-5D51DE142FBF}"/>
    <dgm:cxn modelId="{E09BD6BB-3D2A-43AA-BEB5-0703A77537DF}" type="presOf" srcId="{DAA9198B-7AD8-4B2B-8F25-5D51DE142FBF}" destId="{22F2852E-1930-416D-9846-D93F4F18ABE8}" srcOrd="0" destOrd="0" presId="urn:microsoft.com/office/officeart/2005/8/layout/cycle2"/>
    <dgm:cxn modelId="{046C9FC8-E4E5-4464-81D5-D43851FE9BCD}" type="presOf" srcId="{B3551473-7351-42AB-8CB6-379D85C44FE3}" destId="{C62DDE06-BFB3-456C-A523-72BB2E3527B4}" srcOrd="0" destOrd="0" presId="urn:microsoft.com/office/officeart/2005/8/layout/cycle2"/>
    <dgm:cxn modelId="{7FB692D7-DD17-4F31-B031-C21593BD98A3}" type="presOf" srcId="{7AD3566D-EA2B-4DF9-A334-B5F870697F0C}" destId="{C0BA456A-6788-4713-80A5-8741B6F59D98}" srcOrd="1" destOrd="0" presId="urn:microsoft.com/office/officeart/2005/8/layout/cycle2"/>
    <dgm:cxn modelId="{86459910-C6FC-4756-B13B-4E6F56BF654E}" type="presParOf" srcId="{1E9CBAFC-6A6C-4EE5-BCE8-457AB94A4AAD}" destId="{6233CF9F-557E-4215-BF11-7144AE5AFFBC}" srcOrd="0" destOrd="0" presId="urn:microsoft.com/office/officeart/2005/8/layout/cycle2"/>
    <dgm:cxn modelId="{03DC9222-E975-466E-A004-61E9D1249426}" type="presParOf" srcId="{1E9CBAFC-6A6C-4EE5-BCE8-457AB94A4AAD}" destId="{22F2852E-1930-416D-9846-D93F4F18ABE8}" srcOrd="1" destOrd="0" presId="urn:microsoft.com/office/officeart/2005/8/layout/cycle2"/>
    <dgm:cxn modelId="{4DEB00CC-9D62-43EF-9B30-585493345F97}" type="presParOf" srcId="{22F2852E-1930-416D-9846-D93F4F18ABE8}" destId="{E9D9DEE7-E7B7-4732-B0EE-482D3B207B30}" srcOrd="0" destOrd="0" presId="urn:microsoft.com/office/officeart/2005/8/layout/cycle2"/>
    <dgm:cxn modelId="{1D8F3E46-A4EB-454E-A7BD-DC23F35FD72E}" type="presParOf" srcId="{1E9CBAFC-6A6C-4EE5-BCE8-457AB94A4AAD}" destId="{3F7F567D-1641-4CE6-89E7-D32F88B74BD2}" srcOrd="2" destOrd="0" presId="urn:microsoft.com/office/officeart/2005/8/layout/cycle2"/>
    <dgm:cxn modelId="{02BA73BF-6877-4113-9837-2F548EF0532E}" type="presParOf" srcId="{1E9CBAFC-6A6C-4EE5-BCE8-457AB94A4AAD}" destId="{0A570907-6BBF-46B8-8D95-0DE70DBA1FDE}" srcOrd="3" destOrd="0" presId="urn:microsoft.com/office/officeart/2005/8/layout/cycle2"/>
    <dgm:cxn modelId="{39A5D3DF-8DB1-4640-80DA-EF0F2C8FFB22}" type="presParOf" srcId="{0A570907-6BBF-46B8-8D95-0DE70DBA1FDE}" destId="{C0BA456A-6788-4713-80A5-8741B6F59D98}" srcOrd="0" destOrd="0" presId="urn:microsoft.com/office/officeart/2005/8/layout/cycle2"/>
    <dgm:cxn modelId="{8E208499-1AFB-4742-B2F5-927480B59D20}" type="presParOf" srcId="{1E9CBAFC-6A6C-4EE5-BCE8-457AB94A4AAD}" destId="{C62DDE06-BFB3-456C-A523-72BB2E3527B4}" srcOrd="4" destOrd="0" presId="urn:microsoft.com/office/officeart/2005/8/layout/cycle2"/>
    <dgm:cxn modelId="{D1A7D31D-B0EB-4608-9741-F25526B5F1B6}" type="presParOf" srcId="{1E9CBAFC-6A6C-4EE5-BCE8-457AB94A4AAD}" destId="{0E4F717E-8D79-41ED-8685-4AFE8A0F51C6}" srcOrd="5" destOrd="0" presId="urn:microsoft.com/office/officeart/2005/8/layout/cycle2"/>
    <dgm:cxn modelId="{2A6FB561-5219-42E5-A274-399481AE287A}" type="presParOf" srcId="{0E4F717E-8D79-41ED-8685-4AFE8A0F51C6}" destId="{D9F02E5B-1C26-453F-9814-BCA297DA6D71}"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33CF9F-557E-4215-BF11-7144AE5AFFBC}">
      <dsp:nvSpPr>
        <dsp:cNvPr id="0" name=""/>
        <dsp:cNvSpPr/>
      </dsp:nvSpPr>
      <dsp:spPr>
        <a:xfrm>
          <a:off x="3078549" y="-145007"/>
          <a:ext cx="2272932" cy="233489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GB" sz="3200" b="1" kern="1200">
              <a:solidFill>
                <a:schemeClr val="tx1"/>
              </a:solidFill>
            </a:rPr>
            <a:t>Learn</a:t>
          </a:r>
        </a:p>
        <a:p>
          <a:pPr marL="0" lvl="0" indent="0" algn="ctr" defTabSz="1422400">
            <a:lnSpc>
              <a:spcPct val="90000"/>
            </a:lnSpc>
            <a:spcBef>
              <a:spcPct val="0"/>
            </a:spcBef>
            <a:spcAft>
              <a:spcPct val="35000"/>
            </a:spcAft>
            <a:buNone/>
          </a:pPr>
          <a:r>
            <a:rPr lang="en-GB" sz="1400" kern="1200">
              <a:solidFill>
                <a:schemeClr val="tx1"/>
              </a:solidFill>
            </a:rPr>
            <a:t>Focus on a Scripture to helps us understand, and put into practice, the Gifts of the Holy Spirit</a:t>
          </a:r>
          <a:endParaRPr lang="en-GB" sz="3600" kern="1200">
            <a:solidFill>
              <a:schemeClr val="bg1"/>
            </a:solidFill>
          </a:endParaRPr>
        </a:p>
      </dsp:txBody>
      <dsp:txXfrm>
        <a:off x="3411412" y="196930"/>
        <a:ext cx="1607206" cy="1651018"/>
      </dsp:txXfrm>
    </dsp:sp>
    <dsp:sp modelId="{22F2852E-1930-416D-9846-D93F4F18ABE8}">
      <dsp:nvSpPr>
        <dsp:cNvPr id="0" name=""/>
        <dsp:cNvSpPr/>
      </dsp:nvSpPr>
      <dsp:spPr>
        <a:xfrm rot="2583863">
          <a:off x="4714062" y="1955431"/>
          <a:ext cx="1701736" cy="66385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a:off x="4740890" y="2020209"/>
        <a:ext cx="1502579" cy="398314"/>
      </dsp:txXfrm>
    </dsp:sp>
    <dsp:sp modelId="{3F7F567D-1641-4CE6-89E7-D32F88B74BD2}">
      <dsp:nvSpPr>
        <dsp:cNvPr id="0" name=""/>
        <dsp:cNvSpPr/>
      </dsp:nvSpPr>
      <dsp:spPr>
        <a:xfrm>
          <a:off x="5938588" y="2569017"/>
          <a:ext cx="1966986" cy="1966986"/>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GB" sz="3200" kern="1200">
              <a:solidFill>
                <a:schemeClr val="tx1"/>
              </a:solidFill>
            </a:rPr>
            <a:t>Reflect</a:t>
          </a:r>
        </a:p>
        <a:p>
          <a:pPr marL="0" lvl="0" indent="0" algn="ctr" defTabSz="1422400">
            <a:lnSpc>
              <a:spcPct val="90000"/>
            </a:lnSpc>
            <a:spcBef>
              <a:spcPct val="0"/>
            </a:spcBef>
            <a:spcAft>
              <a:spcPct val="35000"/>
            </a:spcAft>
            <a:buNone/>
          </a:pPr>
          <a:r>
            <a:rPr lang="en-GB" sz="1400" kern="1200">
              <a:solidFill>
                <a:schemeClr val="tx1"/>
              </a:solidFill>
            </a:rPr>
            <a:t>Think about the meaning of the Scripture passage. Visualise the Gifts at work in our life.</a:t>
          </a:r>
        </a:p>
      </dsp:txBody>
      <dsp:txXfrm>
        <a:off x="6226646" y="2857075"/>
        <a:ext cx="1390870" cy="1390870"/>
      </dsp:txXfrm>
    </dsp:sp>
    <dsp:sp modelId="{0A570907-6BBF-46B8-8D95-0DE70DBA1FDE}">
      <dsp:nvSpPr>
        <dsp:cNvPr id="0" name=""/>
        <dsp:cNvSpPr/>
      </dsp:nvSpPr>
      <dsp:spPr>
        <a:xfrm rot="10825522">
          <a:off x="2651468" y="3509139"/>
          <a:ext cx="3480519" cy="663858"/>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rot="10800000">
        <a:off x="2850622" y="3642650"/>
        <a:ext cx="3281362" cy="398314"/>
      </dsp:txXfrm>
    </dsp:sp>
    <dsp:sp modelId="{C62DDE06-BFB3-456C-A523-72BB2E3527B4}">
      <dsp:nvSpPr>
        <dsp:cNvPr id="0" name=""/>
        <dsp:cNvSpPr/>
      </dsp:nvSpPr>
      <dsp:spPr>
        <a:xfrm>
          <a:off x="638336" y="2420992"/>
          <a:ext cx="2012247" cy="218467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GB" sz="3200" kern="1200">
              <a:solidFill>
                <a:schemeClr val="tx1"/>
              </a:solidFill>
            </a:rPr>
            <a:t>Act</a:t>
          </a:r>
        </a:p>
        <a:p>
          <a:pPr marL="0" lvl="0" indent="0" algn="ctr" defTabSz="1422400">
            <a:lnSpc>
              <a:spcPct val="90000"/>
            </a:lnSpc>
            <a:spcBef>
              <a:spcPct val="0"/>
            </a:spcBef>
            <a:spcAft>
              <a:spcPct val="35000"/>
            </a:spcAft>
            <a:buNone/>
          </a:pPr>
          <a:r>
            <a:rPr lang="en-GB" sz="1400" kern="1200">
              <a:solidFill>
                <a:schemeClr val="tx1"/>
              </a:solidFill>
            </a:rPr>
            <a:t>Decide on an act of discipleship to teach others what we have learned.</a:t>
          </a:r>
        </a:p>
      </dsp:txBody>
      <dsp:txXfrm>
        <a:off x="933023" y="2740930"/>
        <a:ext cx="1422873" cy="1544797"/>
      </dsp:txXfrm>
    </dsp:sp>
    <dsp:sp modelId="{0E4F717E-8D79-41ED-8685-4AFE8A0F51C6}">
      <dsp:nvSpPr>
        <dsp:cNvPr id="0" name=""/>
        <dsp:cNvSpPr/>
      </dsp:nvSpPr>
      <dsp:spPr>
        <a:xfrm rot="18954104">
          <a:off x="2006776" y="2033008"/>
          <a:ext cx="1524239" cy="670098"/>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a:off x="2035106" y="2236975"/>
        <a:ext cx="1323210" cy="40205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42372F-98BA-2236-AA38-B68D819A563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DF37A1F6-B945-4AC7-882D-0881CBF4D31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672FC9-A7D2-4FF2-A171-768140894B86}" type="datetimeFigureOut">
              <a:rPr lang="en-GB" smtClean="0"/>
              <a:t>16/02/2023</a:t>
            </a:fld>
            <a:endParaRPr lang="en-GB"/>
          </a:p>
        </p:txBody>
      </p:sp>
      <p:sp>
        <p:nvSpPr>
          <p:cNvPr id="4" name="Footer Placeholder 3">
            <a:extLst>
              <a:ext uri="{FF2B5EF4-FFF2-40B4-BE49-F238E27FC236}">
                <a16:creationId xmlns:a16="http://schemas.microsoft.com/office/drawing/2014/main" id="{7432AAAF-69DF-3FEE-7CEF-3C53FD832FC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GB"/>
              <a:t>Scottish Catholic Education Service</a:t>
            </a:r>
          </a:p>
        </p:txBody>
      </p:sp>
      <p:sp>
        <p:nvSpPr>
          <p:cNvPr id="5" name="Slide Number Placeholder 4">
            <a:extLst>
              <a:ext uri="{FF2B5EF4-FFF2-40B4-BE49-F238E27FC236}">
                <a16:creationId xmlns:a16="http://schemas.microsoft.com/office/drawing/2014/main" id="{E346B29F-684F-8FAA-3E82-C16F9D1F4CC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8D890E-253E-4277-A03F-33CBFA7EBA5C}" type="slidenum">
              <a:rPr lang="en-GB" smtClean="0"/>
              <a:t>‹#›</a:t>
            </a:fld>
            <a:endParaRPr lang="en-GB"/>
          </a:p>
        </p:txBody>
      </p:sp>
    </p:spTree>
    <p:extLst>
      <p:ext uri="{BB962C8B-B14F-4D97-AF65-F5344CB8AC3E}">
        <p14:creationId xmlns:p14="http://schemas.microsoft.com/office/powerpoint/2010/main" val="8755217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AE21C30-037A-7583-7021-31DF861DF18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0B7C8E54-B075-9E49-D400-1506F32D1CE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219B921D-A060-4C3B-AED7-09AEE6C2CA92}" type="datetimeFigureOut">
              <a:rPr lang="en-GB"/>
              <a:pPr>
                <a:defRPr/>
              </a:pPr>
              <a:t>16/02/2023</a:t>
            </a:fld>
            <a:endParaRPr lang="en-GB"/>
          </a:p>
        </p:txBody>
      </p:sp>
      <p:sp>
        <p:nvSpPr>
          <p:cNvPr id="4" name="Slide Image Placeholder 3">
            <a:extLst>
              <a:ext uri="{FF2B5EF4-FFF2-40B4-BE49-F238E27FC236}">
                <a16:creationId xmlns:a16="http://schemas.microsoft.com/office/drawing/2014/main" id="{CDB838B1-6624-EB97-D7A4-7E0A9285D29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E903318D-C82D-8351-ED20-666116FDFF2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146587F9-5461-2F81-3302-321649AB8C9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r>
              <a:rPr lang="en-GB"/>
              <a:t>Scottish Catholic Education Service</a:t>
            </a:r>
          </a:p>
        </p:txBody>
      </p:sp>
      <p:sp>
        <p:nvSpPr>
          <p:cNvPr id="7" name="Slide Number Placeholder 6">
            <a:extLst>
              <a:ext uri="{FF2B5EF4-FFF2-40B4-BE49-F238E27FC236}">
                <a16:creationId xmlns:a16="http://schemas.microsoft.com/office/drawing/2014/main" id="{1F422513-1799-2872-11CB-30BA27F7B09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57B2EB0F-BEDA-4B6F-933E-08F1E0E16C48}" type="slidenum">
              <a:rPr lang="en-GB" altLang="en-US"/>
              <a:pPr/>
              <a:t>‹#›</a:t>
            </a:fld>
            <a:endParaRPr lang="en-GB"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Each Gathering Point for the Pope Francis Faith award has been designed to assist pupils as they complete their journey of faith in P6 &amp; P7. Not all pupils in each school will be completing the Pope Francis Faith Award, but all pupils can participate in the GPs. They have been designed to be inclusive of all children. The teacher is free to decide which of the activities are used and which pupils complete them. It may be that the teacher decides to use the Learn and Reflect section with all pupils and then encourages certain pupils to complete the Act activities. Teachers can use the power point in whatever way suits their class. It may be that one teacher sets aside one point in the week and completes the GP as one learning experience. Another teacher may prefer to do small parts each day over the course of a week. Another teacher may decide that it is beneficial to complete a section each week so that each the content is covered over the course of a month. Staff are free to use the resource as best suits them. It is perhaps important to have a timeline of when each GP will be started/completed to ensure that all learning is completed in time for submission for the award.</a:t>
            </a:r>
          </a:p>
          <a:p>
            <a:endParaRPr lang="en-GB"/>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smtClean="0"/>
              <a:pPr/>
              <a:t>1</a:t>
            </a:fld>
            <a:endParaRPr lang="en-GB" altLang="en-US"/>
          </a:p>
        </p:txBody>
      </p:sp>
    </p:spTree>
    <p:extLst>
      <p:ext uri="{BB962C8B-B14F-4D97-AF65-F5344CB8AC3E}">
        <p14:creationId xmlns:p14="http://schemas.microsoft.com/office/powerpoint/2010/main" val="21170973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Pupils may want to have a go at guessing what some of the words mean.  If you have a wall display of the 7 Gifts you may want too direct them to looking at it to try to match them up. If attempts have been exhausted and pupils have not managed to match the Bible terms with the ones used today you may want to divide the pupils into groups to look up the meaning and share what they find with the rest of the class. If you do not have time for this exercise the answers are on the next slide.</a:t>
            </a:r>
          </a:p>
          <a:p>
            <a:endParaRPr lang="en-GB"/>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smtClean="0"/>
              <a:pPr/>
              <a:t>14</a:t>
            </a:fld>
            <a:endParaRPr lang="en-GB" altLang="en-US"/>
          </a:p>
        </p:txBody>
      </p:sp>
    </p:spTree>
    <p:extLst>
      <p:ext uri="{BB962C8B-B14F-4D97-AF65-F5344CB8AC3E}">
        <p14:creationId xmlns:p14="http://schemas.microsoft.com/office/powerpoint/2010/main" val="394295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Explain to pupils that it is ok if they are not sure the full meaning of some of the Gifts, that you will explore each one in depth over the next few Gathering Points. The important message from this Scripture passage is that it is the same Spirit of God that Isaiah speaks of in the Old Testament that was with the Apostles at Pentecost and is still with us today. The thing we have to think about is, when the Holy Spirit rests upon us what is he asking us to do and how does that make us feel? The pair and share activities that follow will help pupils to talk about this.</a:t>
            </a:r>
          </a:p>
          <a:p>
            <a:endParaRPr lang="en-GB"/>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smtClean="0"/>
              <a:pPr/>
              <a:t>15</a:t>
            </a:fld>
            <a:endParaRPr lang="en-GB" altLang="en-US"/>
          </a:p>
        </p:txBody>
      </p:sp>
    </p:spTree>
    <p:extLst>
      <p:ext uri="{BB962C8B-B14F-4D97-AF65-F5344CB8AC3E}">
        <p14:creationId xmlns:p14="http://schemas.microsoft.com/office/powerpoint/2010/main" val="18953359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Explain to pupils that it is ok if they are not sure the full meaning of some of the Gifts, that you will explore each one in depth over the next few Gathering Points. The important message from this Scripture passage is that it is the same Spirit of God that Isaiah speaks of in the Old Testament that was with the Apostles at Pentecost and is still with us today. The thing we have to think about is, when the Holy Spirit rests upon us what is he asking us to do and how does that make us feel? The pair and share activities that follow will help pupils to talk about this.</a:t>
            </a:r>
          </a:p>
          <a:p>
            <a:endParaRPr lang="en-GB"/>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smtClean="0"/>
              <a:pPr/>
              <a:t>16</a:t>
            </a:fld>
            <a:endParaRPr lang="en-GB" altLang="en-US"/>
          </a:p>
        </p:txBody>
      </p:sp>
    </p:spTree>
    <p:extLst>
      <p:ext uri="{BB962C8B-B14F-4D97-AF65-F5344CB8AC3E}">
        <p14:creationId xmlns:p14="http://schemas.microsoft.com/office/powerpoint/2010/main" val="1167808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Use the slides to prompt the pupils to reflect on what they have heard and to think about what this may mean for their own faith journey.</a:t>
            </a:r>
          </a:p>
          <a:p>
            <a:endParaRPr lang="en-GB"/>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smtClean="0"/>
              <a:pPr/>
              <a:t>18</a:t>
            </a:fld>
            <a:endParaRPr lang="en-GB" altLang="en-US"/>
          </a:p>
        </p:txBody>
      </p:sp>
    </p:spTree>
    <p:extLst>
      <p:ext uri="{BB962C8B-B14F-4D97-AF65-F5344CB8AC3E}">
        <p14:creationId xmlns:p14="http://schemas.microsoft.com/office/powerpoint/2010/main" val="3123283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If pupils are not used to reflecting or meditating it may be helpful to use some of the mediation technique notes beforehand.  Each teacher can decide how this time of reflection will work best for their class.  Some may dim the lights and use lit candles, others may use music, others again may prefer silence.  However it is done, pupils should be given time to stop and think about the questions.  During the first GPs this time may be short, however as the pupils become more comfortable with the activity you may be able to extend the reflection time.  Pupils may find it helpful for you to quietly repeat the questions to keep them focussed.</a:t>
            </a:r>
          </a:p>
          <a:p>
            <a:endParaRPr lang="en-GB"/>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smtClean="0"/>
              <a:pPr/>
              <a:t>19</a:t>
            </a:fld>
            <a:endParaRPr lang="en-GB" altLang="en-US"/>
          </a:p>
        </p:txBody>
      </p:sp>
    </p:spTree>
    <p:extLst>
      <p:ext uri="{BB962C8B-B14F-4D97-AF65-F5344CB8AC3E}">
        <p14:creationId xmlns:p14="http://schemas.microsoft.com/office/powerpoint/2010/main" val="5232011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7F6FEC4-C53E-31CE-22D8-6CC4D263B5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96AC0758-F76B-3C31-2003-1A30104251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b="1" dirty="0">
              <a:cs typeface="Calibri"/>
            </a:endParaRPr>
          </a:p>
        </p:txBody>
      </p:sp>
      <p:sp>
        <p:nvSpPr>
          <p:cNvPr id="23556" name="Slide Number Placeholder 3">
            <a:extLst>
              <a:ext uri="{FF2B5EF4-FFF2-40B4-BE49-F238E27FC236}">
                <a16:creationId xmlns:a16="http://schemas.microsoft.com/office/drawing/2014/main" id="{5DC42D98-DEEC-D1D1-8583-1787776362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70BBFDF-1FC6-4638-962A-EC5C9839C4F6}" type="slidenum">
              <a:rPr lang="en-GB" altLang="en-US"/>
              <a:pPr>
                <a:spcBef>
                  <a:spcPct val="0"/>
                </a:spcBef>
              </a:pPr>
              <a:t>22</a:t>
            </a:fld>
            <a:endParaRPr lang="en-GB" altLang="en-US"/>
          </a:p>
        </p:txBody>
      </p:sp>
      <p:sp>
        <p:nvSpPr>
          <p:cNvPr id="2" name="Footer Placeholder 1">
            <a:extLst>
              <a:ext uri="{FF2B5EF4-FFF2-40B4-BE49-F238E27FC236}">
                <a16:creationId xmlns:a16="http://schemas.microsoft.com/office/drawing/2014/main" id="{38D941D5-2DF5-265A-9AE3-1C5C93DDA9DB}"/>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20656144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smtClean="0"/>
              <a:pPr/>
              <a:t>24</a:t>
            </a:fld>
            <a:endParaRPr lang="en-GB" altLang="en-US"/>
          </a:p>
        </p:txBody>
      </p:sp>
      <p:sp>
        <p:nvSpPr>
          <p:cNvPr id="5" name="Footer Placeholder 4">
            <a:extLst>
              <a:ext uri="{FF2B5EF4-FFF2-40B4-BE49-F238E27FC236}">
                <a16:creationId xmlns:a16="http://schemas.microsoft.com/office/drawing/2014/main" id="{53E9B740-DCAA-0FD9-B4D0-F3C4667A6C3E}"/>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34344519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Each GP has an opportunity for an examination of conscience. This can be linked to RERC 2-23a 'I know that God has given me the freedom to make choices about the way I live my life. I have reflected on how my decisions affect my relationship with God and others', and specifically with core learning 'I am aware of the responsibility to inform my conscience when making choices about the way I live my life and I can do this by learning about and being faithful to the teaching of the Church and through daily prayer'. </a:t>
            </a:r>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a:pPr/>
              <a:t>23</a:t>
            </a:fld>
            <a:endParaRPr lang="en-GB" altLang="en-US"/>
          </a:p>
        </p:txBody>
      </p:sp>
    </p:spTree>
    <p:extLst>
      <p:ext uri="{BB962C8B-B14F-4D97-AF65-F5344CB8AC3E}">
        <p14:creationId xmlns:p14="http://schemas.microsoft.com/office/powerpoint/2010/main" val="18411147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E92B8876-F35A-9048-3982-510F413DAD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93518781-4E45-3156-1E8B-40CD835D8317}"/>
              </a:ext>
            </a:extLst>
          </p:cNvPr>
          <p:cNvSpPr>
            <a:spLocks noGrp="1"/>
          </p:cNvSpPr>
          <p:nvPr>
            <p:ph type="body" idx="1"/>
          </p:nvPr>
        </p:nvSpPr>
        <p:spPr/>
        <p:txBody>
          <a:bodyPr>
            <a:normAutofit/>
          </a:bodyPr>
          <a:lstStyle/>
          <a:p>
            <a:pPr>
              <a:spcBef>
                <a:spcPts val="0"/>
              </a:spcBef>
              <a:spcAft>
                <a:spcPts val="0"/>
              </a:spcAft>
              <a:defRPr/>
            </a:pPr>
            <a:endParaRPr lang="en-US" b="1">
              <a:cs typeface="Calibri"/>
            </a:endParaRPr>
          </a:p>
        </p:txBody>
      </p:sp>
      <p:sp>
        <p:nvSpPr>
          <p:cNvPr id="44036" name="Slide Number Placeholder 3">
            <a:extLst>
              <a:ext uri="{FF2B5EF4-FFF2-40B4-BE49-F238E27FC236}">
                <a16:creationId xmlns:a16="http://schemas.microsoft.com/office/drawing/2014/main" id="{DAC3D223-DCD4-5712-6D0F-83C01997C4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3F2A620-D059-4C65-8D1C-17F32EADB728}" type="slidenum">
              <a:rPr lang="en-GB" altLang="en-US"/>
              <a:pPr>
                <a:spcBef>
                  <a:spcPct val="0"/>
                </a:spcBef>
              </a:pPr>
              <a:t>25</a:t>
            </a:fld>
            <a:endParaRPr lang="en-GB" altLang="en-US"/>
          </a:p>
        </p:txBody>
      </p:sp>
      <p:sp>
        <p:nvSpPr>
          <p:cNvPr id="2" name="Footer Placeholder 1">
            <a:extLst>
              <a:ext uri="{FF2B5EF4-FFF2-40B4-BE49-F238E27FC236}">
                <a16:creationId xmlns:a16="http://schemas.microsoft.com/office/drawing/2014/main" id="{E34ACFD5-0D3A-FFBE-9920-1D303349B5F8}"/>
              </a:ext>
            </a:extLst>
          </p:cNvPr>
          <p:cNvSpPr>
            <a:spLocks noGrp="1"/>
          </p:cNvSpPr>
          <p:nvPr>
            <p:ph type="ftr" sz="quarter" idx="4"/>
          </p:nvPr>
        </p:nvSpPr>
        <p:spPr/>
        <p:txBody>
          <a:bodyPr/>
          <a:lstStyle/>
          <a:p>
            <a:pPr>
              <a:defRPr/>
            </a:pPr>
            <a:r>
              <a:rPr lang="en-GB"/>
              <a:t>Scottish Catholic Education Service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F03E202B-350F-DF2D-B5D9-8DD91DC08E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19A5E78B-06D9-AEF8-6E25-0232281EE6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b="1">
              <a:cs typeface="Calibri"/>
            </a:endParaRPr>
          </a:p>
        </p:txBody>
      </p:sp>
      <p:sp>
        <p:nvSpPr>
          <p:cNvPr id="48132" name="Slide Number Placeholder 3">
            <a:extLst>
              <a:ext uri="{FF2B5EF4-FFF2-40B4-BE49-F238E27FC236}">
                <a16:creationId xmlns:a16="http://schemas.microsoft.com/office/drawing/2014/main" id="{7A3CF3DD-B48F-8474-6F35-281FCAF192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231CF0-C84E-4648-B398-EB38434A0E9E}" type="slidenum">
              <a:rPr lang="en-GB" altLang="en-US"/>
              <a:pPr>
                <a:spcBef>
                  <a:spcPct val="0"/>
                </a:spcBef>
              </a:pPr>
              <a:t>26</a:t>
            </a:fld>
            <a:endParaRPr lang="en-GB" altLang="en-US"/>
          </a:p>
        </p:txBody>
      </p:sp>
      <p:sp>
        <p:nvSpPr>
          <p:cNvPr id="2" name="Footer Placeholder 1">
            <a:extLst>
              <a:ext uri="{FF2B5EF4-FFF2-40B4-BE49-F238E27FC236}">
                <a16:creationId xmlns:a16="http://schemas.microsoft.com/office/drawing/2014/main" id="{B1C15D3C-DBE7-8390-8863-A66D537BB04F}"/>
              </a:ext>
            </a:extLst>
          </p:cNvPr>
          <p:cNvSpPr>
            <a:spLocks noGrp="1"/>
          </p:cNvSpPr>
          <p:nvPr>
            <p:ph type="ftr" sz="quarter" idx="4"/>
          </p:nvPr>
        </p:nvSpPr>
        <p:spPr/>
        <p:txBody>
          <a:bodyPr/>
          <a:lstStyle/>
          <a:p>
            <a:pPr>
              <a:defRPr/>
            </a:pPr>
            <a:r>
              <a:rPr lang="en-GB"/>
              <a:t>Scottish Catholic Education Service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480498CF-205D-94E1-FB3A-6365C3A568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E5EE3105-7040-E697-0254-B353818837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en-US"/>
              <a:t>All of the Gathering points will begin with the Sign of the Cross. This is intended to indicate that this is not simply another R.E. Lesson, but that through our learning we are also praying and talking to God. Some schools may want to follow their daily prayer routine and light a candle in their sacred space, move away from tables and chairs and sit in a circle. You should feel free to do whatever is most suitable for your class. (Note – In the additional resources there are also links to the prayers and scripture passages from TIOF for each primary stage).</a:t>
            </a:r>
          </a:p>
          <a:p>
            <a:pPr>
              <a:spcBef>
                <a:spcPct val="0"/>
              </a:spcBef>
            </a:pPr>
            <a:endParaRPr lang="en-US" b="1">
              <a:cs typeface="Calibri"/>
            </a:endParaRPr>
          </a:p>
        </p:txBody>
      </p:sp>
      <p:sp>
        <p:nvSpPr>
          <p:cNvPr id="9220" name="Slide Number Placeholder 3">
            <a:extLst>
              <a:ext uri="{FF2B5EF4-FFF2-40B4-BE49-F238E27FC236}">
                <a16:creationId xmlns:a16="http://schemas.microsoft.com/office/drawing/2014/main" id="{E7C04ABD-457B-E745-1783-65D65D3845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206A86-365C-454F-88F5-C570217F0979}" type="slidenum">
              <a:rPr lang="en-GB" altLang="en-US"/>
              <a:pPr>
                <a:spcBef>
                  <a:spcPct val="0"/>
                </a:spcBef>
              </a:pPr>
              <a:t>2</a:t>
            </a:fld>
            <a:endParaRPr lang="en-GB" altLang="en-US"/>
          </a:p>
        </p:txBody>
      </p:sp>
      <p:sp>
        <p:nvSpPr>
          <p:cNvPr id="2" name="Footer Placeholder 1">
            <a:extLst>
              <a:ext uri="{FF2B5EF4-FFF2-40B4-BE49-F238E27FC236}">
                <a16:creationId xmlns:a16="http://schemas.microsoft.com/office/drawing/2014/main" id="{F1113710-1A1E-8B7B-6006-86B25DCE48A9}"/>
              </a:ext>
            </a:extLst>
          </p:cNvPr>
          <p:cNvSpPr>
            <a:spLocks noGrp="1"/>
          </p:cNvSpPr>
          <p:nvPr>
            <p:ph type="ftr" sz="quarter" idx="4"/>
          </p:nvPr>
        </p:nvSpPr>
        <p:spPr/>
        <p:txBody>
          <a:bodyPr/>
          <a:lstStyle/>
          <a:p>
            <a:pPr>
              <a:defRPr/>
            </a:pPr>
            <a:r>
              <a:rPr lang="en-GB"/>
              <a:t>Scottish Catholic Education Service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a:pPr/>
              <a:t>28</a:t>
            </a:fld>
            <a:endParaRPr lang="en-GB" altLang="en-US"/>
          </a:p>
        </p:txBody>
      </p:sp>
      <p:sp>
        <p:nvSpPr>
          <p:cNvPr id="5" name="Footer Placeholder 4">
            <a:extLst>
              <a:ext uri="{FF2B5EF4-FFF2-40B4-BE49-F238E27FC236}">
                <a16:creationId xmlns:a16="http://schemas.microsoft.com/office/drawing/2014/main" id="{95A33F57-DB86-5AC0-7EEF-5F5FC124C548}"/>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39557450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a:pPr/>
              <a:t>29</a:t>
            </a:fld>
            <a:endParaRPr lang="en-GB" altLang="en-US"/>
          </a:p>
        </p:txBody>
      </p:sp>
      <p:sp>
        <p:nvSpPr>
          <p:cNvPr id="5" name="Footer Placeholder 4">
            <a:extLst>
              <a:ext uri="{FF2B5EF4-FFF2-40B4-BE49-F238E27FC236}">
                <a16:creationId xmlns:a16="http://schemas.microsoft.com/office/drawing/2014/main" id="{85100C49-ADC3-E010-6300-503F68C30AA8}"/>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4477063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a:pPr/>
              <a:t>30</a:t>
            </a:fld>
            <a:endParaRPr lang="en-GB" altLang="en-US"/>
          </a:p>
        </p:txBody>
      </p:sp>
      <p:sp>
        <p:nvSpPr>
          <p:cNvPr id="5" name="Footer Placeholder 4">
            <a:extLst>
              <a:ext uri="{FF2B5EF4-FFF2-40B4-BE49-F238E27FC236}">
                <a16:creationId xmlns:a16="http://schemas.microsoft.com/office/drawing/2014/main" id="{3E41F76D-FCA6-B97B-8828-DC3449E25517}"/>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22564460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a:pPr/>
              <a:t>31</a:t>
            </a:fld>
            <a:endParaRPr lang="en-GB" altLang="en-US"/>
          </a:p>
        </p:txBody>
      </p:sp>
      <p:sp>
        <p:nvSpPr>
          <p:cNvPr id="5" name="Footer Placeholder 4">
            <a:extLst>
              <a:ext uri="{FF2B5EF4-FFF2-40B4-BE49-F238E27FC236}">
                <a16:creationId xmlns:a16="http://schemas.microsoft.com/office/drawing/2014/main" id="{08D1438C-DB98-B6C2-9A26-FEE96B33A139}"/>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23442176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a:pPr/>
              <a:t>32</a:t>
            </a:fld>
            <a:endParaRPr lang="en-GB" altLang="en-US"/>
          </a:p>
        </p:txBody>
      </p:sp>
      <p:sp>
        <p:nvSpPr>
          <p:cNvPr id="5" name="Footer Placeholder 4">
            <a:extLst>
              <a:ext uri="{FF2B5EF4-FFF2-40B4-BE49-F238E27FC236}">
                <a16:creationId xmlns:a16="http://schemas.microsoft.com/office/drawing/2014/main" id="{9292EB9F-43E2-7B5E-C780-F6B3346B99CD}"/>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18088913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b="1">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smtClean="0"/>
              <a:pPr/>
              <a:t>33</a:t>
            </a:fld>
            <a:endParaRPr lang="en-GB" altLang="en-US"/>
          </a:p>
        </p:txBody>
      </p:sp>
      <p:sp>
        <p:nvSpPr>
          <p:cNvPr id="5" name="Footer Placeholder 4">
            <a:extLst>
              <a:ext uri="{FF2B5EF4-FFF2-40B4-BE49-F238E27FC236}">
                <a16:creationId xmlns:a16="http://schemas.microsoft.com/office/drawing/2014/main" id="{9EF9FFA7-1EB6-6514-8A3C-AA3F621539F5}"/>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2717003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smtClean="0"/>
              <a:pPr/>
              <a:t>3</a:t>
            </a:fld>
            <a:endParaRPr lang="en-GB" altLang="en-US"/>
          </a:p>
        </p:txBody>
      </p:sp>
      <p:sp>
        <p:nvSpPr>
          <p:cNvPr id="5" name="Footer Placeholder 4">
            <a:extLst>
              <a:ext uri="{FF2B5EF4-FFF2-40B4-BE49-F238E27FC236}">
                <a16:creationId xmlns:a16="http://schemas.microsoft.com/office/drawing/2014/main" id="{EBAE003B-C20A-0416-DDEB-FC9024669062}"/>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107639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These first few slides are included so as to help explain to pupils what each Gathering Point will include. The routine of Learn-Reflect-Act is included in each GP so that pupils become familiar and comfortable with each part. This routine will also help them to expect times of silence, times of sharing and times of action. It is hoped that as they journey through the Gathering Points they will become more familiar with each step and may take a roll in leading the GPs.</a:t>
            </a:r>
          </a:p>
          <a:p>
            <a:endParaRPr lang="en-GB"/>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smtClean="0"/>
              <a:pPr/>
              <a:t>4</a:t>
            </a:fld>
            <a:endParaRPr lang="en-GB" altLang="en-US"/>
          </a:p>
        </p:txBody>
      </p:sp>
    </p:spTree>
    <p:extLst>
      <p:ext uri="{BB962C8B-B14F-4D97-AF65-F5344CB8AC3E}">
        <p14:creationId xmlns:p14="http://schemas.microsoft.com/office/powerpoint/2010/main" val="2844864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latin typeface="Comic Sans MS"/>
            </a:endParaRPr>
          </a:p>
          <a:p>
            <a:pPr eaLnBrk="1" hangingPunct="1">
              <a:spcBef>
                <a:spcPct val="0"/>
              </a:spcBef>
            </a:pPr>
            <a:r>
              <a:rPr lang="en-GB">
                <a:cs typeface="Calibri"/>
              </a:rPr>
              <a:t> </a:t>
            </a:r>
            <a:r>
              <a:rPr lang="en-GB" altLang="en-US"/>
              <a:t>Each Gathering Point (GP) works towards fulfilling the overall success criteria of the award so there are no specific Success Criteria (SC) for each GP.</a:t>
            </a:r>
          </a:p>
          <a:p>
            <a:endParaRPr lang="en-GB"/>
          </a:p>
        </p:txBody>
      </p:sp>
      <p:sp>
        <p:nvSpPr>
          <p:cNvPr id="4" name="Slide Number Placeholder 3"/>
          <p:cNvSpPr>
            <a:spLocks noGrp="1"/>
          </p:cNvSpPr>
          <p:nvPr>
            <p:ph type="sldNum" sz="quarter" idx="5"/>
          </p:nvPr>
        </p:nvSpPr>
        <p:spPr/>
        <p:txBody>
          <a:bodyPr/>
          <a:lstStyle/>
          <a:p>
            <a:fld id="{57B2EB0F-BEDA-4B6F-933E-08F1E0E16C48}" type="slidenum">
              <a:rPr lang="en-GB" altLang="en-US" smtClean="0"/>
              <a:pPr/>
              <a:t>5</a:t>
            </a:fld>
            <a:endParaRPr lang="en-GB" altLang="en-US"/>
          </a:p>
        </p:txBody>
      </p:sp>
      <p:sp>
        <p:nvSpPr>
          <p:cNvPr id="5" name="Footer Placeholder 4">
            <a:extLst>
              <a:ext uri="{FF2B5EF4-FFF2-40B4-BE49-F238E27FC236}">
                <a16:creationId xmlns:a16="http://schemas.microsoft.com/office/drawing/2014/main" id="{69C5FE3D-CB6E-30F3-D6B7-BB23D14D97E1}"/>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20580083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It may be useful to remind pupils that when we listen to Scripture passages we are listening to the inspired Word of God (RERC 2-12a) and that we “read aloud from Sacred Scripture in such a way that I am proclaiming the Word of God” (core learning P6.  2-12a). While the Scripture passages have been included in each power point, you may want to first use a Bible to read from to show the proclamation of the Word, and then display the slides that follow.</a:t>
            </a:r>
          </a:p>
          <a:p>
            <a:endParaRPr lang="en-GB"/>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smtClean="0"/>
              <a:pPr/>
              <a:t>7</a:t>
            </a:fld>
            <a:endParaRPr lang="en-GB" altLang="en-US"/>
          </a:p>
        </p:txBody>
      </p:sp>
    </p:spTree>
    <p:extLst>
      <p:ext uri="{BB962C8B-B14F-4D97-AF65-F5344CB8AC3E}">
        <p14:creationId xmlns:p14="http://schemas.microsoft.com/office/powerpoint/2010/main" val="1936192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t>The translation used for all Scripture passages comes from the Jerusalem Bible. As you can see that sometimes means that there is a difference in words used to the terms we use today. You may want to speak to the children about why this might be. There is an activity to match the Gifts in the Scripture passages to the terms used today in the following slides. </a:t>
            </a:r>
          </a:p>
          <a:p>
            <a:endParaRPr lang="en-GB"/>
          </a:p>
        </p:txBody>
      </p:sp>
      <p:sp>
        <p:nvSpPr>
          <p:cNvPr id="4" name="Footer Placeholder 3"/>
          <p:cNvSpPr>
            <a:spLocks noGrp="1"/>
          </p:cNvSpPr>
          <p:nvPr>
            <p:ph type="ftr" sz="quarter" idx="4"/>
          </p:nvPr>
        </p:nvSpPr>
        <p:spPr/>
        <p:txBody>
          <a:bodyPr/>
          <a:lstStyle/>
          <a:p>
            <a:pPr>
              <a:defRPr/>
            </a:pPr>
            <a:r>
              <a:rPr lang="en-GB"/>
              <a:t>Scottish Catholic Education Service</a:t>
            </a:r>
          </a:p>
        </p:txBody>
      </p:sp>
      <p:sp>
        <p:nvSpPr>
          <p:cNvPr id="5" name="Slide Number Placeholder 4"/>
          <p:cNvSpPr>
            <a:spLocks noGrp="1"/>
          </p:cNvSpPr>
          <p:nvPr>
            <p:ph type="sldNum" sz="quarter" idx="5"/>
          </p:nvPr>
        </p:nvSpPr>
        <p:spPr/>
        <p:txBody>
          <a:bodyPr/>
          <a:lstStyle/>
          <a:p>
            <a:fld id="{57B2EB0F-BEDA-4B6F-933E-08F1E0E16C48}" type="slidenum">
              <a:rPr lang="en-GB" altLang="en-US" smtClean="0"/>
              <a:pPr/>
              <a:t>8</a:t>
            </a:fld>
            <a:endParaRPr lang="en-GB" altLang="en-US"/>
          </a:p>
        </p:txBody>
      </p:sp>
    </p:spTree>
    <p:extLst>
      <p:ext uri="{BB962C8B-B14F-4D97-AF65-F5344CB8AC3E}">
        <p14:creationId xmlns:p14="http://schemas.microsoft.com/office/powerpoint/2010/main" val="2327356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a:pPr/>
              <a:t>9</a:t>
            </a:fld>
            <a:endParaRPr lang="en-GB" altLang="en-US"/>
          </a:p>
        </p:txBody>
      </p:sp>
      <p:sp>
        <p:nvSpPr>
          <p:cNvPr id="5" name="Footer Placeholder 4">
            <a:extLst>
              <a:ext uri="{FF2B5EF4-FFF2-40B4-BE49-F238E27FC236}">
                <a16:creationId xmlns:a16="http://schemas.microsoft.com/office/drawing/2014/main" id="{D5DB5EFC-B3FE-DF9C-9795-8FC89771E410}"/>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3165967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cs typeface="Calibri"/>
            </a:endParaRPr>
          </a:p>
        </p:txBody>
      </p:sp>
      <p:sp>
        <p:nvSpPr>
          <p:cNvPr id="4" name="Slide Number Placeholder 3"/>
          <p:cNvSpPr>
            <a:spLocks noGrp="1"/>
          </p:cNvSpPr>
          <p:nvPr>
            <p:ph type="sldNum" sz="quarter" idx="5"/>
          </p:nvPr>
        </p:nvSpPr>
        <p:spPr/>
        <p:txBody>
          <a:bodyPr/>
          <a:lstStyle/>
          <a:p>
            <a:fld id="{57B2EB0F-BEDA-4B6F-933E-08F1E0E16C48}" type="slidenum">
              <a:rPr lang="en-GB" altLang="en-US"/>
              <a:pPr/>
              <a:t>11</a:t>
            </a:fld>
            <a:endParaRPr lang="en-GB" altLang="en-US"/>
          </a:p>
        </p:txBody>
      </p:sp>
      <p:sp>
        <p:nvSpPr>
          <p:cNvPr id="5" name="Footer Placeholder 4">
            <a:extLst>
              <a:ext uri="{FF2B5EF4-FFF2-40B4-BE49-F238E27FC236}">
                <a16:creationId xmlns:a16="http://schemas.microsoft.com/office/drawing/2014/main" id="{3ED1C43D-DD71-1B78-64AE-5D79EA5D7828}"/>
              </a:ext>
            </a:extLst>
          </p:cNvPr>
          <p:cNvSpPr>
            <a:spLocks noGrp="1"/>
          </p:cNvSpPr>
          <p:nvPr>
            <p:ph type="ftr" sz="quarter" idx="4"/>
          </p:nvPr>
        </p:nvSpPr>
        <p:spPr/>
        <p:txBody>
          <a:bodyPr/>
          <a:lstStyle/>
          <a:p>
            <a:pPr>
              <a:defRPr/>
            </a:pPr>
            <a:r>
              <a:rPr lang="en-GB"/>
              <a:t>Scottish Catholic Education Service</a:t>
            </a:r>
          </a:p>
        </p:txBody>
      </p:sp>
    </p:spTree>
    <p:extLst>
      <p:ext uri="{BB962C8B-B14F-4D97-AF65-F5344CB8AC3E}">
        <p14:creationId xmlns:p14="http://schemas.microsoft.com/office/powerpoint/2010/main" val="957087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ces.org.uk/faith-award/"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3EE6B5A-BA1C-541E-CC7D-7612A1D5852D}"/>
              </a:ext>
            </a:extLst>
          </p:cNvPr>
          <p:cNvSpPr>
            <a:spLocks noGrp="1"/>
          </p:cNvSpPr>
          <p:nvPr>
            <p:ph type="dt" sz="half" idx="10"/>
          </p:nvPr>
        </p:nvSpPr>
        <p:spPr/>
        <p:txBody>
          <a:bodyPr/>
          <a:lstStyle>
            <a:lvl1pPr>
              <a:defRPr/>
            </a:lvl1pPr>
          </a:lstStyle>
          <a:p>
            <a:pPr>
              <a:defRPr/>
            </a:pPr>
            <a:fld id="{4034B467-9244-4C97-B0E6-DE57B2E291C4}" type="datetimeFigureOut">
              <a:rPr lang="en-GB"/>
              <a:pPr>
                <a:defRPr/>
              </a:pPr>
              <a:t>16/02/2023</a:t>
            </a:fld>
            <a:endParaRPr lang="en-GB"/>
          </a:p>
        </p:txBody>
      </p:sp>
      <p:sp>
        <p:nvSpPr>
          <p:cNvPr id="5" name="Footer Placeholder 4">
            <a:extLst>
              <a:ext uri="{FF2B5EF4-FFF2-40B4-BE49-F238E27FC236}">
                <a16:creationId xmlns:a16="http://schemas.microsoft.com/office/drawing/2014/main" id="{E0CEBDEC-4303-9F81-2325-787DCB1B312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4F77DF9B-A8C1-9D5E-7168-E2E752834848}"/>
              </a:ext>
            </a:extLst>
          </p:cNvPr>
          <p:cNvSpPr>
            <a:spLocks noGrp="1"/>
          </p:cNvSpPr>
          <p:nvPr>
            <p:ph type="sldNum" sz="quarter" idx="12"/>
          </p:nvPr>
        </p:nvSpPr>
        <p:spPr/>
        <p:txBody>
          <a:bodyPr/>
          <a:lstStyle>
            <a:lvl1pPr>
              <a:defRPr/>
            </a:lvl1pPr>
          </a:lstStyle>
          <a:p>
            <a:fld id="{5266AF49-0511-430D-AFE3-0409E1765616}" type="slidenum">
              <a:rPr lang="en-GB" altLang="en-US"/>
              <a:pPr/>
              <a:t>‹#›</a:t>
            </a:fld>
            <a:endParaRPr lang="en-GB" altLang="en-US"/>
          </a:p>
        </p:txBody>
      </p:sp>
    </p:spTree>
    <p:extLst>
      <p:ext uri="{BB962C8B-B14F-4D97-AF65-F5344CB8AC3E}">
        <p14:creationId xmlns:p14="http://schemas.microsoft.com/office/powerpoint/2010/main" val="3923666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DE544C5-0D8A-0617-7621-B7745D2ACB10}"/>
              </a:ext>
            </a:extLst>
          </p:cNvPr>
          <p:cNvSpPr>
            <a:spLocks noGrp="1"/>
          </p:cNvSpPr>
          <p:nvPr>
            <p:ph type="dt" sz="half" idx="10"/>
          </p:nvPr>
        </p:nvSpPr>
        <p:spPr/>
        <p:txBody>
          <a:bodyPr/>
          <a:lstStyle>
            <a:lvl1pPr>
              <a:defRPr/>
            </a:lvl1pPr>
          </a:lstStyle>
          <a:p>
            <a:pPr>
              <a:defRPr/>
            </a:pPr>
            <a:fld id="{A5992FF0-9FB8-4189-8BC0-A08BCDAD12FD}" type="datetimeFigureOut">
              <a:rPr lang="en-GB"/>
              <a:pPr>
                <a:defRPr/>
              </a:pPr>
              <a:t>16/02/2023</a:t>
            </a:fld>
            <a:endParaRPr lang="en-GB"/>
          </a:p>
        </p:txBody>
      </p:sp>
      <p:sp>
        <p:nvSpPr>
          <p:cNvPr id="5" name="Footer Placeholder 4">
            <a:extLst>
              <a:ext uri="{FF2B5EF4-FFF2-40B4-BE49-F238E27FC236}">
                <a16:creationId xmlns:a16="http://schemas.microsoft.com/office/drawing/2014/main" id="{95DFA81D-0B6E-993A-D8D5-C167C8AB524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09C3249F-D75D-ACAC-23CC-C04AD6EBFE37}"/>
              </a:ext>
            </a:extLst>
          </p:cNvPr>
          <p:cNvSpPr>
            <a:spLocks noGrp="1"/>
          </p:cNvSpPr>
          <p:nvPr>
            <p:ph type="sldNum" sz="quarter" idx="12"/>
          </p:nvPr>
        </p:nvSpPr>
        <p:spPr/>
        <p:txBody>
          <a:bodyPr/>
          <a:lstStyle>
            <a:lvl1pPr>
              <a:defRPr/>
            </a:lvl1pPr>
          </a:lstStyle>
          <a:p>
            <a:fld id="{96CC451C-8FFC-4006-8E76-AC9696465D77}" type="slidenum">
              <a:rPr lang="en-GB" altLang="en-US"/>
              <a:pPr/>
              <a:t>‹#›</a:t>
            </a:fld>
            <a:endParaRPr lang="en-GB" altLang="en-US"/>
          </a:p>
        </p:txBody>
      </p:sp>
    </p:spTree>
    <p:extLst>
      <p:ext uri="{BB962C8B-B14F-4D97-AF65-F5344CB8AC3E}">
        <p14:creationId xmlns:p14="http://schemas.microsoft.com/office/powerpoint/2010/main" val="697183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6ABD09-067D-DCB3-8824-4E569CD21262}"/>
              </a:ext>
            </a:extLst>
          </p:cNvPr>
          <p:cNvSpPr>
            <a:spLocks noGrp="1"/>
          </p:cNvSpPr>
          <p:nvPr>
            <p:ph type="dt" sz="half" idx="10"/>
          </p:nvPr>
        </p:nvSpPr>
        <p:spPr/>
        <p:txBody>
          <a:bodyPr/>
          <a:lstStyle>
            <a:lvl1pPr>
              <a:defRPr/>
            </a:lvl1pPr>
          </a:lstStyle>
          <a:p>
            <a:pPr>
              <a:defRPr/>
            </a:pPr>
            <a:fld id="{16FA4AAC-363E-44CB-AAE1-88482FD70C82}" type="datetimeFigureOut">
              <a:rPr lang="en-GB"/>
              <a:pPr>
                <a:defRPr/>
              </a:pPr>
              <a:t>16/02/2023</a:t>
            </a:fld>
            <a:endParaRPr lang="en-GB"/>
          </a:p>
        </p:txBody>
      </p:sp>
      <p:sp>
        <p:nvSpPr>
          <p:cNvPr id="5" name="Footer Placeholder 4">
            <a:extLst>
              <a:ext uri="{FF2B5EF4-FFF2-40B4-BE49-F238E27FC236}">
                <a16:creationId xmlns:a16="http://schemas.microsoft.com/office/drawing/2014/main" id="{472F1056-E7D8-2154-DD0E-A4BEF41B985A}"/>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D2989A2-434C-E1BE-DA8E-9AB61144F15F}"/>
              </a:ext>
            </a:extLst>
          </p:cNvPr>
          <p:cNvSpPr>
            <a:spLocks noGrp="1"/>
          </p:cNvSpPr>
          <p:nvPr>
            <p:ph type="sldNum" sz="quarter" idx="12"/>
          </p:nvPr>
        </p:nvSpPr>
        <p:spPr/>
        <p:txBody>
          <a:bodyPr/>
          <a:lstStyle>
            <a:lvl1pPr>
              <a:defRPr/>
            </a:lvl1pPr>
          </a:lstStyle>
          <a:p>
            <a:fld id="{E4EE6C1C-B211-4618-AF6B-85090EDA7395}" type="slidenum">
              <a:rPr lang="en-GB" altLang="en-US"/>
              <a:pPr/>
              <a:t>‹#›</a:t>
            </a:fld>
            <a:endParaRPr lang="en-GB" altLang="en-US"/>
          </a:p>
        </p:txBody>
      </p:sp>
    </p:spTree>
    <p:extLst>
      <p:ext uri="{BB962C8B-B14F-4D97-AF65-F5344CB8AC3E}">
        <p14:creationId xmlns:p14="http://schemas.microsoft.com/office/powerpoint/2010/main" val="2783585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Pope Francis Faith Award</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ABA697-5181-2171-E487-49AC6B901DF2}"/>
              </a:ext>
            </a:extLst>
          </p:cNvPr>
          <p:cNvSpPr>
            <a:spLocks noGrp="1"/>
          </p:cNvSpPr>
          <p:nvPr>
            <p:ph type="dt" sz="half" idx="10"/>
          </p:nvPr>
        </p:nvSpPr>
        <p:spPr/>
        <p:txBody>
          <a:bodyPr/>
          <a:lstStyle>
            <a:lvl1pPr>
              <a:defRPr/>
            </a:lvl1pPr>
          </a:lstStyle>
          <a:p>
            <a:pPr>
              <a:defRPr/>
            </a:pPr>
            <a:fld id="{98C58408-7B52-4C41-8F7F-5682CB3CD279}" type="datetimeFigureOut">
              <a:rPr lang="en-GB"/>
              <a:pPr>
                <a:defRPr/>
              </a:pPr>
              <a:t>16/02/2023</a:t>
            </a:fld>
            <a:endParaRPr lang="en-GB"/>
          </a:p>
        </p:txBody>
      </p:sp>
      <p:sp>
        <p:nvSpPr>
          <p:cNvPr id="5" name="Footer Placeholder 4">
            <a:extLst>
              <a:ext uri="{FF2B5EF4-FFF2-40B4-BE49-F238E27FC236}">
                <a16:creationId xmlns:a16="http://schemas.microsoft.com/office/drawing/2014/main" id="{E93834DE-DB54-0DBF-69D6-2D7FDFC6628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F06D991-FF83-2F1A-8BD4-D30562796F5D}"/>
              </a:ext>
            </a:extLst>
          </p:cNvPr>
          <p:cNvSpPr>
            <a:spLocks noGrp="1"/>
          </p:cNvSpPr>
          <p:nvPr>
            <p:ph type="sldNum" sz="quarter" idx="12"/>
          </p:nvPr>
        </p:nvSpPr>
        <p:spPr/>
        <p:txBody>
          <a:bodyPr/>
          <a:lstStyle>
            <a:lvl1pPr>
              <a:defRPr/>
            </a:lvl1pPr>
          </a:lstStyle>
          <a:p>
            <a:fld id="{1C98F2AF-BC3C-497E-AC81-E98C3BD1D427}" type="slidenum">
              <a:rPr lang="en-GB" altLang="en-US"/>
              <a:pPr/>
              <a:t>‹#›</a:t>
            </a:fld>
            <a:endParaRPr lang="en-GB" altLang="en-US"/>
          </a:p>
        </p:txBody>
      </p:sp>
      <p:pic>
        <p:nvPicPr>
          <p:cNvPr id="7" name="Picture 6" descr="A picture containing diagram&#10;&#10;Description automatically generated">
            <a:hlinkClick r:id="rId2"/>
            <a:extLst>
              <a:ext uri="{FF2B5EF4-FFF2-40B4-BE49-F238E27FC236}">
                <a16:creationId xmlns:a16="http://schemas.microsoft.com/office/drawing/2014/main" id="{DCB383B5-CB9D-D6ED-45E9-CC5B0269865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68344" y="274638"/>
            <a:ext cx="864095" cy="1177027"/>
          </a:xfrm>
          <a:prstGeom prst="rect">
            <a:avLst/>
          </a:prstGeom>
        </p:spPr>
      </p:pic>
    </p:spTree>
    <p:extLst>
      <p:ext uri="{BB962C8B-B14F-4D97-AF65-F5344CB8AC3E}">
        <p14:creationId xmlns:p14="http://schemas.microsoft.com/office/powerpoint/2010/main" val="385581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D19C74-6720-0878-AB09-78E79073E4ED}"/>
              </a:ext>
            </a:extLst>
          </p:cNvPr>
          <p:cNvSpPr>
            <a:spLocks noGrp="1"/>
          </p:cNvSpPr>
          <p:nvPr>
            <p:ph type="dt" sz="half" idx="10"/>
          </p:nvPr>
        </p:nvSpPr>
        <p:spPr/>
        <p:txBody>
          <a:bodyPr/>
          <a:lstStyle>
            <a:lvl1pPr>
              <a:defRPr/>
            </a:lvl1pPr>
          </a:lstStyle>
          <a:p>
            <a:pPr>
              <a:defRPr/>
            </a:pPr>
            <a:fld id="{9CBC341E-917F-46ED-A456-81465DDC127A}" type="datetimeFigureOut">
              <a:rPr lang="en-GB"/>
              <a:pPr>
                <a:defRPr/>
              </a:pPr>
              <a:t>16/02/2023</a:t>
            </a:fld>
            <a:endParaRPr lang="en-GB"/>
          </a:p>
        </p:txBody>
      </p:sp>
      <p:sp>
        <p:nvSpPr>
          <p:cNvPr id="5" name="Footer Placeholder 4">
            <a:extLst>
              <a:ext uri="{FF2B5EF4-FFF2-40B4-BE49-F238E27FC236}">
                <a16:creationId xmlns:a16="http://schemas.microsoft.com/office/drawing/2014/main" id="{0BD5EB9C-588B-5AF8-A15C-5F1AA5AC216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BAE2D55-8FD3-11F7-D457-440EA56C0CF7}"/>
              </a:ext>
            </a:extLst>
          </p:cNvPr>
          <p:cNvSpPr>
            <a:spLocks noGrp="1"/>
          </p:cNvSpPr>
          <p:nvPr>
            <p:ph type="sldNum" sz="quarter" idx="12"/>
          </p:nvPr>
        </p:nvSpPr>
        <p:spPr/>
        <p:txBody>
          <a:bodyPr/>
          <a:lstStyle>
            <a:lvl1pPr>
              <a:defRPr/>
            </a:lvl1pPr>
          </a:lstStyle>
          <a:p>
            <a:fld id="{4BE5216E-743C-41D6-AF0A-86BBEB5B3BB7}" type="slidenum">
              <a:rPr lang="en-GB" altLang="en-US"/>
              <a:pPr/>
              <a:t>‹#›</a:t>
            </a:fld>
            <a:endParaRPr lang="en-GB" altLang="en-US"/>
          </a:p>
        </p:txBody>
      </p:sp>
    </p:spTree>
    <p:extLst>
      <p:ext uri="{BB962C8B-B14F-4D97-AF65-F5344CB8AC3E}">
        <p14:creationId xmlns:p14="http://schemas.microsoft.com/office/powerpoint/2010/main" val="2296393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5065264F-CB8F-4F5F-47A3-C6ED5C6F8A28}"/>
              </a:ext>
            </a:extLst>
          </p:cNvPr>
          <p:cNvSpPr>
            <a:spLocks noGrp="1"/>
          </p:cNvSpPr>
          <p:nvPr>
            <p:ph type="dt" sz="half" idx="10"/>
          </p:nvPr>
        </p:nvSpPr>
        <p:spPr/>
        <p:txBody>
          <a:bodyPr/>
          <a:lstStyle>
            <a:lvl1pPr>
              <a:defRPr/>
            </a:lvl1pPr>
          </a:lstStyle>
          <a:p>
            <a:pPr>
              <a:defRPr/>
            </a:pPr>
            <a:fld id="{EF320C9E-5DED-459B-899B-131B262976E8}" type="datetimeFigureOut">
              <a:rPr lang="en-GB"/>
              <a:pPr>
                <a:defRPr/>
              </a:pPr>
              <a:t>16/02/2023</a:t>
            </a:fld>
            <a:endParaRPr lang="en-GB"/>
          </a:p>
        </p:txBody>
      </p:sp>
      <p:sp>
        <p:nvSpPr>
          <p:cNvPr id="6" name="Footer Placeholder 4">
            <a:extLst>
              <a:ext uri="{FF2B5EF4-FFF2-40B4-BE49-F238E27FC236}">
                <a16:creationId xmlns:a16="http://schemas.microsoft.com/office/drawing/2014/main" id="{D80EC3B6-F400-3EAA-BDCD-A6ED69E1BC7A}"/>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AC281212-4BC2-0473-73A2-A2E2DE6BF93D}"/>
              </a:ext>
            </a:extLst>
          </p:cNvPr>
          <p:cNvSpPr>
            <a:spLocks noGrp="1"/>
          </p:cNvSpPr>
          <p:nvPr>
            <p:ph type="sldNum" sz="quarter" idx="12"/>
          </p:nvPr>
        </p:nvSpPr>
        <p:spPr/>
        <p:txBody>
          <a:bodyPr/>
          <a:lstStyle>
            <a:lvl1pPr>
              <a:defRPr/>
            </a:lvl1pPr>
          </a:lstStyle>
          <a:p>
            <a:fld id="{A51C83E0-F08D-4A69-A7DF-80E419C3C53F}" type="slidenum">
              <a:rPr lang="en-GB" altLang="en-US"/>
              <a:pPr/>
              <a:t>‹#›</a:t>
            </a:fld>
            <a:endParaRPr lang="en-GB" altLang="en-US"/>
          </a:p>
        </p:txBody>
      </p:sp>
    </p:spTree>
    <p:extLst>
      <p:ext uri="{BB962C8B-B14F-4D97-AF65-F5344CB8AC3E}">
        <p14:creationId xmlns:p14="http://schemas.microsoft.com/office/powerpoint/2010/main" val="2716678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B449FE7A-A4C3-D18B-8589-A063ED96F7E0}"/>
              </a:ext>
            </a:extLst>
          </p:cNvPr>
          <p:cNvSpPr>
            <a:spLocks noGrp="1"/>
          </p:cNvSpPr>
          <p:nvPr>
            <p:ph type="dt" sz="half" idx="10"/>
          </p:nvPr>
        </p:nvSpPr>
        <p:spPr/>
        <p:txBody>
          <a:bodyPr/>
          <a:lstStyle>
            <a:lvl1pPr>
              <a:defRPr/>
            </a:lvl1pPr>
          </a:lstStyle>
          <a:p>
            <a:pPr>
              <a:defRPr/>
            </a:pPr>
            <a:fld id="{E14EAB94-ED12-41DA-8A4C-DA2FFDFE76E1}" type="datetimeFigureOut">
              <a:rPr lang="en-GB"/>
              <a:pPr>
                <a:defRPr/>
              </a:pPr>
              <a:t>16/02/2023</a:t>
            </a:fld>
            <a:endParaRPr lang="en-GB"/>
          </a:p>
        </p:txBody>
      </p:sp>
      <p:sp>
        <p:nvSpPr>
          <p:cNvPr id="8" name="Footer Placeholder 4">
            <a:extLst>
              <a:ext uri="{FF2B5EF4-FFF2-40B4-BE49-F238E27FC236}">
                <a16:creationId xmlns:a16="http://schemas.microsoft.com/office/drawing/2014/main" id="{465A1F3B-D171-0D86-F59C-364AAE0409CD}"/>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40112183-2A7D-21AB-AFBF-47C340B12C30}"/>
              </a:ext>
            </a:extLst>
          </p:cNvPr>
          <p:cNvSpPr>
            <a:spLocks noGrp="1"/>
          </p:cNvSpPr>
          <p:nvPr>
            <p:ph type="sldNum" sz="quarter" idx="12"/>
          </p:nvPr>
        </p:nvSpPr>
        <p:spPr/>
        <p:txBody>
          <a:bodyPr/>
          <a:lstStyle>
            <a:lvl1pPr>
              <a:defRPr/>
            </a:lvl1pPr>
          </a:lstStyle>
          <a:p>
            <a:fld id="{FBA44F72-4EF1-4062-9834-514B7EA0C1CE}" type="slidenum">
              <a:rPr lang="en-GB" altLang="en-US"/>
              <a:pPr/>
              <a:t>‹#›</a:t>
            </a:fld>
            <a:endParaRPr lang="en-GB" altLang="en-US"/>
          </a:p>
        </p:txBody>
      </p:sp>
    </p:spTree>
    <p:extLst>
      <p:ext uri="{BB962C8B-B14F-4D97-AF65-F5344CB8AC3E}">
        <p14:creationId xmlns:p14="http://schemas.microsoft.com/office/powerpoint/2010/main" val="4250551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D8EABA19-B574-8101-D8C6-B358DCB3A71A}"/>
              </a:ext>
            </a:extLst>
          </p:cNvPr>
          <p:cNvSpPr>
            <a:spLocks noGrp="1"/>
          </p:cNvSpPr>
          <p:nvPr>
            <p:ph type="dt" sz="half" idx="10"/>
          </p:nvPr>
        </p:nvSpPr>
        <p:spPr/>
        <p:txBody>
          <a:bodyPr/>
          <a:lstStyle>
            <a:lvl1pPr>
              <a:defRPr/>
            </a:lvl1pPr>
          </a:lstStyle>
          <a:p>
            <a:pPr>
              <a:defRPr/>
            </a:pPr>
            <a:fld id="{650B2063-9802-44F7-A9AD-57A408F63B8E}" type="datetimeFigureOut">
              <a:rPr lang="en-GB"/>
              <a:pPr>
                <a:defRPr/>
              </a:pPr>
              <a:t>16/02/2023</a:t>
            </a:fld>
            <a:endParaRPr lang="en-GB"/>
          </a:p>
        </p:txBody>
      </p:sp>
      <p:sp>
        <p:nvSpPr>
          <p:cNvPr id="4" name="Footer Placeholder 4">
            <a:extLst>
              <a:ext uri="{FF2B5EF4-FFF2-40B4-BE49-F238E27FC236}">
                <a16:creationId xmlns:a16="http://schemas.microsoft.com/office/drawing/2014/main" id="{1AC5F7DC-81AD-28D2-A6B7-3709866B6A96}"/>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9226570E-0462-997E-A74F-2A82AD9E9172}"/>
              </a:ext>
            </a:extLst>
          </p:cNvPr>
          <p:cNvSpPr>
            <a:spLocks noGrp="1"/>
          </p:cNvSpPr>
          <p:nvPr>
            <p:ph type="sldNum" sz="quarter" idx="12"/>
          </p:nvPr>
        </p:nvSpPr>
        <p:spPr/>
        <p:txBody>
          <a:bodyPr/>
          <a:lstStyle>
            <a:lvl1pPr>
              <a:defRPr/>
            </a:lvl1pPr>
          </a:lstStyle>
          <a:p>
            <a:fld id="{E2E20D23-6737-421E-828C-3EF29A9DF48B}" type="slidenum">
              <a:rPr lang="en-GB" altLang="en-US"/>
              <a:pPr/>
              <a:t>‹#›</a:t>
            </a:fld>
            <a:endParaRPr lang="en-GB" altLang="en-US"/>
          </a:p>
        </p:txBody>
      </p:sp>
    </p:spTree>
    <p:extLst>
      <p:ext uri="{BB962C8B-B14F-4D97-AF65-F5344CB8AC3E}">
        <p14:creationId xmlns:p14="http://schemas.microsoft.com/office/powerpoint/2010/main" val="4155250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B3400F7-9431-9478-C43C-F33413F8D5D8}"/>
              </a:ext>
            </a:extLst>
          </p:cNvPr>
          <p:cNvSpPr>
            <a:spLocks noGrp="1"/>
          </p:cNvSpPr>
          <p:nvPr>
            <p:ph type="dt" sz="half" idx="10"/>
          </p:nvPr>
        </p:nvSpPr>
        <p:spPr/>
        <p:txBody>
          <a:bodyPr/>
          <a:lstStyle>
            <a:lvl1pPr>
              <a:defRPr/>
            </a:lvl1pPr>
          </a:lstStyle>
          <a:p>
            <a:pPr>
              <a:defRPr/>
            </a:pPr>
            <a:fld id="{858748E5-F488-4FFC-AEE2-361697803A6C}" type="datetimeFigureOut">
              <a:rPr lang="en-GB"/>
              <a:pPr>
                <a:defRPr/>
              </a:pPr>
              <a:t>16/02/2023</a:t>
            </a:fld>
            <a:endParaRPr lang="en-GB"/>
          </a:p>
        </p:txBody>
      </p:sp>
      <p:sp>
        <p:nvSpPr>
          <p:cNvPr id="3" name="Footer Placeholder 4">
            <a:extLst>
              <a:ext uri="{FF2B5EF4-FFF2-40B4-BE49-F238E27FC236}">
                <a16:creationId xmlns:a16="http://schemas.microsoft.com/office/drawing/2014/main" id="{502F3873-7BCA-14F0-4DE3-5FD2460C534C}"/>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A67D988C-0765-0431-C59D-47321D90C8F0}"/>
              </a:ext>
            </a:extLst>
          </p:cNvPr>
          <p:cNvSpPr>
            <a:spLocks noGrp="1"/>
          </p:cNvSpPr>
          <p:nvPr>
            <p:ph type="sldNum" sz="quarter" idx="12"/>
          </p:nvPr>
        </p:nvSpPr>
        <p:spPr/>
        <p:txBody>
          <a:bodyPr/>
          <a:lstStyle>
            <a:lvl1pPr>
              <a:defRPr/>
            </a:lvl1pPr>
          </a:lstStyle>
          <a:p>
            <a:fld id="{F8047270-998E-4500-999F-128CDCFA3280}" type="slidenum">
              <a:rPr lang="en-GB" altLang="en-US"/>
              <a:pPr/>
              <a:t>‹#›</a:t>
            </a:fld>
            <a:endParaRPr lang="en-GB" altLang="en-US"/>
          </a:p>
        </p:txBody>
      </p:sp>
    </p:spTree>
    <p:extLst>
      <p:ext uri="{BB962C8B-B14F-4D97-AF65-F5344CB8AC3E}">
        <p14:creationId xmlns:p14="http://schemas.microsoft.com/office/powerpoint/2010/main" val="3583196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B32C28B-2A94-27AF-074D-3DDEA78AECE4}"/>
              </a:ext>
            </a:extLst>
          </p:cNvPr>
          <p:cNvSpPr>
            <a:spLocks noGrp="1"/>
          </p:cNvSpPr>
          <p:nvPr>
            <p:ph type="dt" sz="half" idx="10"/>
          </p:nvPr>
        </p:nvSpPr>
        <p:spPr/>
        <p:txBody>
          <a:bodyPr/>
          <a:lstStyle>
            <a:lvl1pPr>
              <a:defRPr/>
            </a:lvl1pPr>
          </a:lstStyle>
          <a:p>
            <a:pPr>
              <a:defRPr/>
            </a:pPr>
            <a:fld id="{91CB9A68-B5E6-46EC-B559-555A5381B6D2}" type="datetimeFigureOut">
              <a:rPr lang="en-GB"/>
              <a:pPr>
                <a:defRPr/>
              </a:pPr>
              <a:t>16/02/2023</a:t>
            </a:fld>
            <a:endParaRPr lang="en-GB"/>
          </a:p>
        </p:txBody>
      </p:sp>
      <p:sp>
        <p:nvSpPr>
          <p:cNvPr id="6" name="Footer Placeholder 4">
            <a:extLst>
              <a:ext uri="{FF2B5EF4-FFF2-40B4-BE49-F238E27FC236}">
                <a16:creationId xmlns:a16="http://schemas.microsoft.com/office/drawing/2014/main" id="{C3248C7B-34B8-6B4C-AC3A-8F2ACB9988A7}"/>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6D4D40D7-73C7-3331-7862-C53EF79A9F8D}"/>
              </a:ext>
            </a:extLst>
          </p:cNvPr>
          <p:cNvSpPr>
            <a:spLocks noGrp="1"/>
          </p:cNvSpPr>
          <p:nvPr>
            <p:ph type="sldNum" sz="quarter" idx="12"/>
          </p:nvPr>
        </p:nvSpPr>
        <p:spPr/>
        <p:txBody>
          <a:bodyPr/>
          <a:lstStyle>
            <a:lvl1pPr>
              <a:defRPr/>
            </a:lvl1pPr>
          </a:lstStyle>
          <a:p>
            <a:fld id="{B224308B-E86D-4EEE-B2FC-46DD9E72279D}" type="slidenum">
              <a:rPr lang="en-GB" altLang="en-US"/>
              <a:pPr/>
              <a:t>‹#›</a:t>
            </a:fld>
            <a:endParaRPr lang="en-GB" altLang="en-US"/>
          </a:p>
        </p:txBody>
      </p:sp>
    </p:spTree>
    <p:extLst>
      <p:ext uri="{BB962C8B-B14F-4D97-AF65-F5344CB8AC3E}">
        <p14:creationId xmlns:p14="http://schemas.microsoft.com/office/powerpoint/2010/main" val="2780498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8BDAC49-6909-3C28-A414-E065C95EB5D8}"/>
              </a:ext>
            </a:extLst>
          </p:cNvPr>
          <p:cNvSpPr>
            <a:spLocks noGrp="1"/>
          </p:cNvSpPr>
          <p:nvPr>
            <p:ph type="dt" sz="half" idx="10"/>
          </p:nvPr>
        </p:nvSpPr>
        <p:spPr/>
        <p:txBody>
          <a:bodyPr/>
          <a:lstStyle>
            <a:lvl1pPr>
              <a:defRPr/>
            </a:lvl1pPr>
          </a:lstStyle>
          <a:p>
            <a:pPr>
              <a:defRPr/>
            </a:pPr>
            <a:fld id="{DE126D13-2BCD-43BF-BACD-F8C2699132A6}" type="datetimeFigureOut">
              <a:rPr lang="en-GB"/>
              <a:pPr>
                <a:defRPr/>
              </a:pPr>
              <a:t>16/02/2023</a:t>
            </a:fld>
            <a:endParaRPr lang="en-GB"/>
          </a:p>
        </p:txBody>
      </p:sp>
      <p:sp>
        <p:nvSpPr>
          <p:cNvPr id="6" name="Footer Placeholder 4">
            <a:extLst>
              <a:ext uri="{FF2B5EF4-FFF2-40B4-BE49-F238E27FC236}">
                <a16:creationId xmlns:a16="http://schemas.microsoft.com/office/drawing/2014/main" id="{3CB736E1-BB4D-1A40-575A-E5E1BE78D069}"/>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E89DAD2-1A78-0B5A-3742-0ECC2D28F4FD}"/>
              </a:ext>
            </a:extLst>
          </p:cNvPr>
          <p:cNvSpPr>
            <a:spLocks noGrp="1"/>
          </p:cNvSpPr>
          <p:nvPr>
            <p:ph type="sldNum" sz="quarter" idx="12"/>
          </p:nvPr>
        </p:nvSpPr>
        <p:spPr/>
        <p:txBody>
          <a:bodyPr/>
          <a:lstStyle>
            <a:lvl1pPr>
              <a:defRPr/>
            </a:lvl1pPr>
          </a:lstStyle>
          <a:p>
            <a:fld id="{76D9A12C-410D-44E5-91AF-68A5964A1423}" type="slidenum">
              <a:rPr lang="en-GB" altLang="en-US"/>
              <a:pPr/>
              <a:t>‹#›</a:t>
            </a:fld>
            <a:endParaRPr lang="en-GB" altLang="en-US"/>
          </a:p>
        </p:txBody>
      </p:sp>
    </p:spTree>
    <p:extLst>
      <p:ext uri="{BB962C8B-B14F-4D97-AF65-F5344CB8AC3E}">
        <p14:creationId xmlns:p14="http://schemas.microsoft.com/office/powerpoint/2010/main" val="1673857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s://sces.org.uk/about-sces/"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0F048F2-91B9-4F1F-47C1-9ECCF1AFF0C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Pope Francis Faith Award</a:t>
            </a:r>
            <a:endParaRPr lang="en-GB" altLang="en-US"/>
          </a:p>
        </p:txBody>
      </p:sp>
      <p:sp>
        <p:nvSpPr>
          <p:cNvPr id="1027" name="Text Placeholder 2">
            <a:extLst>
              <a:ext uri="{FF2B5EF4-FFF2-40B4-BE49-F238E27FC236}">
                <a16:creationId xmlns:a16="http://schemas.microsoft.com/office/drawing/2014/main" id="{2AFB411F-2AF8-3498-0C1F-8CB6A660BFB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FAFC6424-A3AD-C63F-D146-5C8B68643ACE}"/>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9BD1F0C-1F4D-4EBB-B032-679F1C004D03}" type="datetimeFigureOut">
              <a:rPr lang="en-GB"/>
              <a:pPr>
                <a:defRPr/>
              </a:pPr>
              <a:t>16/02/2023</a:t>
            </a:fld>
            <a:endParaRPr lang="en-GB"/>
          </a:p>
        </p:txBody>
      </p:sp>
      <p:sp>
        <p:nvSpPr>
          <p:cNvPr id="5" name="Footer Placeholder 4">
            <a:extLst>
              <a:ext uri="{FF2B5EF4-FFF2-40B4-BE49-F238E27FC236}">
                <a16:creationId xmlns:a16="http://schemas.microsoft.com/office/drawing/2014/main" id="{C7074CC6-B782-C6D4-B687-C3FB4B1076A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a:extLst>
              <a:ext uri="{FF2B5EF4-FFF2-40B4-BE49-F238E27FC236}">
                <a16:creationId xmlns:a16="http://schemas.microsoft.com/office/drawing/2014/main" id="{24A8774B-16F3-5485-B483-3CA6D9141AB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B2AB9CB0-D678-46FB-A990-73D8AFA43B11}" type="slidenum">
              <a:rPr lang="en-GB" altLang="en-US"/>
              <a:pPr/>
              <a:t>‹#›</a:t>
            </a:fld>
            <a:endParaRPr lang="en-GB" altLang="en-US"/>
          </a:p>
        </p:txBody>
      </p:sp>
      <p:pic>
        <p:nvPicPr>
          <p:cNvPr id="13" name="Picture 12" descr="Text&#10;&#10;Description automatically generated">
            <a:hlinkClick r:id="rId13"/>
            <a:extLst>
              <a:ext uri="{FF2B5EF4-FFF2-40B4-BE49-F238E27FC236}">
                <a16:creationId xmlns:a16="http://schemas.microsoft.com/office/drawing/2014/main" id="{AE79CE04-DD5F-E36D-D638-BDC9FA8A0FDE}"/>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385630" y="6273195"/>
            <a:ext cx="2372739" cy="53143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61"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4400" kern="1200">
          <a:solidFill>
            <a:schemeClr val="tx1"/>
          </a:solidFill>
          <a:latin typeface="Comic Sans MS" panose="030F0702030302020204" pitchFamily="66"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Comic Sans MS" panose="030F0702030302020204" pitchFamily="66"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Comic Sans MS" panose="030F0702030302020204" pitchFamily="66"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Comic Sans MS" panose="030F0702030302020204" pitchFamily="66"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Comic Sans MS" panose="030F0702030302020204" pitchFamily="66"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Comic Sans MS" panose="030F0702030302020204" pitchFamily="66"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commons.wikimedia.org/wiki/File:Twemoji_270f.svg" TargetMode="External"/><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hyperlink" Target="https://commons.wikimedia.org/wiki/Category:Ear_icons" TargetMode="Externa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dv8dHsxjLd8?feature=oembed" TargetMode="Externa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4A533-D4DF-EF86-4F3E-613E6B6DC2DA}"/>
              </a:ext>
            </a:extLst>
          </p:cNvPr>
          <p:cNvSpPr>
            <a:spLocks noGrp="1"/>
          </p:cNvSpPr>
          <p:nvPr>
            <p:ph type="ctrTitle"/>
          </p:nvPr>
        </p:nvSpPr>
        <p:spPr>
          <a:xfrm>
            <a:off x="685800" y="286909"/>
            <a:ext cx="7772400" cy="1470025"/>
          </a:xfrm>
        </p:spPr>
        <p:txBody>
          <a:bodyPr/>
          <a:lstStyle/>
          <a:p>
            <a:pPr algn="ctr"/>
            <a:r>
              <a:rPr lang="en-US">
                <a:solidFill>
                  <a:schemeClr val="tx1">
                    <a:lumMod val="50000"/>
                    <a:lumOff val="50000"/>
                  </a:schemeClr>
                </a:solidFill>
              </a:rPr>
              <a:t>Pope Francis Faith Award</a:t>
            </a:r>
            <a:endParaRPr lang="en-GB">
              <a:solidFill>
                <a:schemeClr val="tx1">
                  <a:lumMod val="50000"/>
                  <a:lumOff val="50000"/>
                </a:schemeClr>
              </a:solidFill>
            </a:endParaRPr>
          </a:p>
        </p:txBody>
      </p:sp>
      <p:sp>
        <p:nvSpPr>
          <p:cNvPr id="3" name="Subtitle 2">
            <a:extLst>
              <a:ext uri="{FF2B5EF4-FFF2-40B4-BE49-F238E27FC236}">
                <a16:creationId xmlns:a16="http://schemas.microsoft.com/office/drawing/2014/main" id="{2CAB48DA-1B60-F747-5567-8514923843EC}"/>
              </a:ext>
            </a:extLst>
          </p:cNvPr>
          <p:cNvSpPr>
            <a:spLocks noGrp="1"/>
          </p:cNvSpPr>
          <p:nvPr>
            <p:ph type="subTitle" idx="1"/>
          </p:nvPr>
        </p:nvSpPr>
        <p:spPr>
          <a:xfrm rot="16200000">
            <a:off x="-2239536" y="3023544"/>
            <a:ext cx="5601928" cy="810913"/>
          </a:xfrm>
        </p:spPr>
        <p:txBody>
          <a:bodyPr/>
          <a:lstStyle/>
          <a:p>
            <a:r>
              <a:rPr lang="en-US" i="1">
                <a:solidFill>
                  <a:schemeClr val="bg1">
                    <a:lumMod val="85000"/>
                  </a:schemeClr>
                </a:solidFill>
              </a:rPr>
              <a:t>Learn	Reflect		Act</a:t>
            </a:r>
          </a:p>
        </p:txBody>
      </p:sp>
      <p:pic>
        <p:nvPicPr>
          <p:cNvPr id="5" name="Picture 4" descr="A person wearing a white robe and holding up his hand&#10;&#10;Description automatically generated with low confidence">
            <a:extLst>
              <a:ext uri="{FF2B5EF4-FFF2-40B4-BE49-F238E27FC236}">
                <a16:creationId xmlns:a16="http://schemas.microsoft.com/office/drawing/2014/main" id="{351BD24B-D2EE-AA17-5614-DFBC2F2A96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0338" y="1914180"/>
            <a:ext cx="5325763" cy="3871629"/>
          </a:xfrm>
          <a:prstGeom prst="rect">
            <a:avLst/>
          </a:prstGeom>
          <a:ln>
            <a:noFill/>
          </a:ln>
          <a:effectLst>
            <a:outerShdw blurRad="190500" algn="tl" rotWithShape="0">
              <a:srgbClr val="000000">
                <a:alpha val="70000"/>
              </a:srgbClr>
            </a:outerShdw>
          </a:effectLst>
        </p:spPr>
      </p:pic>
      <p:sp>
        <p:nvSpPr>
          <p:cNvPr id="7" name="TextBox 6">
            <a:extLst>
              <a:ext uri="{FF2B5EF4-FFF2-40B4-BE49-F238E27FC236}">
                <a16:creationId xmlns:a16="http://schemas.microsoft.com/office/drawing/2014/main" id="{12943342-D3A7-A89A-3A58-AF9A91C840F5}"/>
              </a:ext>
            </a:extLst>
          </p:cNvPr>
          <p:cNvSpPr txBox="1"/>
          <p:nvPr/>
        </p:nvSpPr>
        <p:spPr>
          <a:xfrm>
            <a:off x="4010297" y="2228671"/>
            <a:ext cx="4572000" cy="1138773"/>
          </a:xfrm>
          <a:prstGeom prst="rect">
            <a:avLst/>
          </a:prstGeom>
          <a:noFill/>
        </p:spPr>
        <p:txBody>
          <a:bodyPr wrap="square" lIns="91440" tIns="45720" rIns="91440" bIns="45720" anchor="t">
            <a:spAutoFit/>
          </a:bodyPr>
          <a:lstStyle/>
          <a:p>
            <a:pPr eaLnBrk="1" fontAlgn="auto" hangingPunct="1">
              <a:spcAft>
                <a:spcPts val="0"/>
              </a:spcAft>
              <a:defRPr/>
            </a:pPr>
            <a:r>
              <a:rPr lang="en-GB" sz="1800" i="1" dirty="0">
                <a:latin typeface="+mn-lt"/>
                <a:ea typeface="Calibri" pitchFamily="34" charset="0"/>
                <a:cs typeface="Times New Roman"/>
              </a:rPr>
              <a:t>“</a:t>
            </a:r>
            <a:r>
              <a:rPr lang="en-GB" sz="1800" i="1" dirty="0">
                <a:latin typeface="+mn-lt"/>
                <a:cs typeface="Arial"/>
              </a:rPr>
              <a:t>Dear young people, do not bury your talents, the gifts that God has given you! Do not be afraid to dream of great things!</a:t>
            </a:r>
            <a:r>
              <a:rPr lang="en-GB" sz="1800" i="1" dirty="0">
                <a:latin typeface="+mn-lt"/>
                <a:ea typeface="Calibri" pitchFamily="34" charset="0"/>
                <a:cs typeface="Times New Roman"/>
              </a:rPr>
              <a:t>”</a:t>
            </a:r>
            <a:r>
              <a:rPr lang="en-GB" i="1" dirty="0">
                <a:latin typeface="+mn-lt"/>
                <a:ea typeface="Calibri" pitchFamily="34" charset="0"/>
                <a:cs typeface="Times New Roman"/>
              </a:rPr>
              <a:t> </a:t>
            </a:r>
            <a:endParaRPr lang="en-GB" sz="1800" i="1">
              <a:solidFill>
                <a:schemeClr val="tx1"/>
              </a:solidFill>
              <a:latin typeface="+mn-lt"/>
              <a:ea typeface="Calibri" pitchFamily="34" charset="0"/>
              <a:cs typeface="Times New Roman" pitchFamily="18" charset="0"/>
            </a:endParaRPr>
          </a:p>
          <a:p>
            <a:pPr algn="r" eaLnBrk="1" fontAlgn="auto" hangingPunct="1">
              <a:spcAft>
                <a:spcPts val="0"/>
              </a:spcAft>
              <a:defRPr/>
            </a:pPr>
            <a:r>
              <a:rPr lang="en-GB" sz="1400" i="1" dirty="0">
                <a:latin typeface="+mn-lt"/>
                <a:ea typeface="Calibri" pitchFamily="34" charset="0"/>
                <a:cs typeface="Times New Roman"/>
              </a:rPr>
              <a:t>26</a:t>
            </a:r>
            <a:r>
              <a:rPr lang="en-GB" sz="1400" i="1" baseline="30000" dirty="0">
                <a:latin typeface="+mn-lt"/>
                <a:ea typeface="Calibri" pitchFamily="34" charset="0"/>
                <a:cs typeface="Times New Roman"/>
              </a:rPr>
              <a:t>th</a:t>
            </a:r>
            <a:r>
              <a:rPr lang="en-GB" sz="1400" i="1" dirty="0">
                <a:latin typeface="+mn-lt"/>
                <a:ea typeface="Calibri" pitchFamily="34" charset="0"/>
                <a:cs typeface="Times New Roman"/>
              </a:rPr>
              <a:t> April 2013</a:t>
            </a:r>
            <a:endParaRPr lang="en-GB">
              <a:latin typeface="+mn-lt"/>
            </a:endParaRPr>
          </a:p>
        </p:txBody>
      </p:sp>
    </p:spTree>
    <p:extLst>
      <p:ext uri="{BB962C8B-B14F-4D97-AF65-F5344CB8AC3E}">
        <p14:creationId xmlns:p14="http://schemas.microsoft.com/office/powerpoint/2010/main" val="993250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C7389-2B8A-052B-8C3C-ED1101A77A4B}"/>
              </a:ext>
            </a:extLst>
          </p:cNvPr>
          <p:cNvSpPr>
            <a:spLocks noGrp="1"/>
          </p:cNvSpPr>
          <p:nvPr>
            <p:ph type="ctrTitle"/>
          </p:nvPr>
        </p:nvSpPr>
        <p:spPr>
          <a:xfrm>
            <a:off x="918117" y="2362742"/>
            <a:ext cx="7772400" cy="1470025"/>
          </a:xfrm>
        </p:spPr>
        <p:txBody>
          <a:bodyPr/>
          <a:lstStyle/>
          <a:p>
            <a:r>
              <a:rPr lang="en-US" sz="4000" dirty="0">
                <a:latin typeface="Comic Sans MS"/>
              </a:rPr>
              <a:t>The 7 Gifts of the Holy Spirit</a:t>
            </a:r>
            <a:endParaRPr lang="en-US" sz="4000" dirty="0"/>
          </a:p>
        </p:txBody>
      </p:sp>
      <p:sp>
        <p:nvSpPr>
          <p:cNvPr id="3" name="Content Placeholder 2">
            <a:extLst>
              <a:ext uri="{FF2B5EF4-FFF2-40B4-BE49-F238E27FC236}">
                <a16:creationId xmlns:a16="http://schemas.microsoft.com/office/drawing/2014/main" id="{2B2B0169-F7A3-A1AC-66A9-FE6D9F07FAB7}"/>
              </a:ext>
            </a:extLst>
          </p:cNvPr>
          <p:cNvSpPr>
            <a:spLocks noGrp="1"/>
          </p:cNvSpPr>
          <p:nvPr>
            <p:ph type="subTitle" idx="1"/>
          </p:nvPr>
        </p:nvSpPr>
        <p:spPr/>
        <p:txBody>
          <a:bodyPr/>
          <a:lstStyle/>
          <a:p>
            <a:r>
              <a:rPr lang="en-US" dirty="0">
                <a:latin typeface="Comic Sans MS"/>
              </a:rPr>
              <a:t>Gathering Point 1</a:t>
            </a:r>
            <a:endParaRPr lang="en-US" dirty="0"/>
          </a:p>
        </p:txBody>
      </p:sp>
    </p:spTree>
    <p:extLst>
      <p:ext uri="{BB962C8B-B14F-4D97-AF65-F5344CB8AC3E}">
        <p14:creationId xmlns:p14="http://schemas.microsoft.com/office/powerpoint/2010/main" val="3788261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BB549-D93E-A79B-3597-DC8EAC996F19}"/>
              </a:ext>
            </a:extLst>
          </p:cNvPr>
          <p:cNvSpPr>
            <a:spLocks noGrp="1"/>
          </p:cNvSpPr>
          <p:nvPr>
            <p:ph type="title"/>
          </p:nvPr>
        </p:nvSpPr>
        <p:spPr/>
        <p:txBody>
          <a:bodyPr/>
          <a:lstStyle/>
          <a:p>
            <a:br>
              <a:rPr lang="en-GB">
                <a:latin typeface="Comic Sans MS"/>
              </a:rPr>
            </a:br>
            <a:r>
              <a:rPr lang="en-GB">
                <a:latin typeface="Comic Sans MS"/>
              </a:rPr>
              <a:t>Pope Francis Faith Award</a:t>
            </a:r>
          </a:p>
          <a:p>
            <a:endParaRPr lang="en-GB"/>
          </a:p>
        </p:txBody>
      </p:sp>
      <p:pic>
        <p:nvPicPr>
          <p:cNvPr id="4" name="Content Placeholder 3" descr="Icon&#10;&#10;Description automatically generated">
            <a:extLst>
              <a:ext uri="{FF2B5EF4-FFF2-40B4-BE49-F238E27FC236}">
                <a16:creationId xmlns:a16="http://schemas.microsoft.com/office/drawing/2014/main" id="{AB0AC636-FD99-F626-6AAA-715C9EA27E64}"/>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88696" y="2101589"/>
            <a:ext cx="1397586" cy="1397586"/>
          </a:xfrm>
          <a:prstGeom prst="rect">
            <a:avLst/>
          </a:prstGeom>
          <a:effectLst>
            <a:outerShdw blurRad="50800" dist="50800" dir="5400000" algn="ctr" rotWithShape="0">
              <a:srgbClr val="000000">
                <a:alpha val="0"/>
              </a:srgbClr>
            </a:outerShdw>
          </a:effectLst>
        </p:spPr>
      </p:pic>
      <p:pic>
        <p:nvPicPr>
          <p:cNvPr id="5" name="Picture 4" descr="A picture containing light&#10;&#10;Description automatically generated">
            <a:extLst>
              <a:ext uri="{FF2B5EF4-FFF2-40B4-BE49-F238E27FC236}">
                <a16:creationId xmlns:a16="http://schemas.microsoft.com/office/drawing/2014/main" id="{0BA163DA-7936-22A4-4ADB-FC6142178507}"/>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rot="1086121">
            <a:off x="7332327" y="2189821"/>
            <a:ext cx="1249383" cy="1402377"/>
          </a:xfrm>
          <a:prstGeom prst="rect">
            <a:avLst/>
          </a:prstGeom>
        </p:spPr>
      </p:pic>
      <p:sp>
        <p:nvSpPr>
          <p:cNvPr id="6" name="TextBox 2">
            <a:extLst>
              <a:ext uri="{FF2B5EF4-FFF2-40B4-BE49-F238E27FC236}">
                <a16:creationId xmlns:a16="http://schemas.microsoft.com/office/drawing/2014/main" id="{C51F147C-55AF-6AAB-CF27-DFE8A63E8B22}"/>
              </a:ext>
            </a:extLst>
          </p:cNvPr>
          <p:cNvSpPr txBox="1">
            <a:spLocks noChangeArrowheads="1"/>
          </p:cNvSpPr>
          <p:nvPr/>
        </p:nvSpPr>
        <p:spPr bwMode="auto">
          <a:xfrm>
            <a:off x="1740026" y="1292634"/>
            <a:ext cx="5870230"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50000"/>
              </a:lnSpc>
              <a:spcBef>
                <a:spcPct val="0"/>
              </a:spcBef>
              <a:buFontTx/>
              <a:buNone/>
            </a:pPr>
            <a:r>
              <a:rPr lang="en-GB" altLang="en-US" dirty="0">
                <a:latin typeface="Comic Sans MS"/>
                <a:cs typeface="Arial"/>
              </a:rPr>
              <a:t>Listen as your teacher reads the Scripture passage on the next slide. Can you list the seven gifts of the Holy Spirit?</a:t>
            </a:r>
            <a:endParaRPr lang="en-US"/>
          </a:p>
          <a:p>
            <a:pPr eaLnBrk="1" hangingPunct="1">
              <a:spcBef>
                <a:spcPct val="0"/>
              </a:spcBef>
              <a:buFontTx/>
              <a:buNone/>
            </a:pPr>
            <a:endParaRPr lang="en-GB" altLang="en-US"/>
          </a:p>
        </p:txBody>
      </p:sp>
    </p:spTree>
    <p:extLst>
      <p:ext uri="{BB962C8B-B14F-4D97-AF65-F5344CB8AC3E}">
        <p14:creationId xmlns:p14="http://schemas.microsoft.com/office/powerpoint/2010/main" val="3684939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49D33-2E42-0028-0239-A3B70D742E27}"/>
              </a:ext>
            </a:extLst>
          </p:cNvPr>
          <p:cNvSpPr>
            <a:spLocks noGrp="1"/>
          </p:cNvSpPr>
          <p:nvPr>
            <p:ph type="title"/>
          </p:nvPr>
        </p:nvSpPr>
        <p:spPr/>
        <p:txBody>
          <a:bodyPr/>
          <a:lstStyle/>
          <a:p>
            <a:r>
              <a:rPr lang="en-GB"/>
              <a:t>Pope Francis Faith Award</a:t>
            </a:r>
          </a:p>
        </p:txBody>
      </p:sp>
      <p:sp>
        <p:nvSpPr>
          <p:cNvPr id="3" name="Content Placeholder 2">
            <a:extLst>
              <a:ext uri="{FF2B5EF4-FFF2-40B4-BE49-F238E27FC236}">
                <a16:creationId xmlns:a16="http://schemas.microsoft.com/office/drawing/2014/main" id="{7E63CE16-9F8E-1CB0-E0A6-915617A60CF6}"/>
              </a:ext>
            </a:extLst>
          </p:cNvPr>
          <p:cNvSpPr>
            <a:spLocks noGrp="1"/>
          </p:cNvSpPr>
          <p:nvPr>
            <p:ph idx="1"/>
          </p:nvPr>
        </p:nvSpPr>
        <p:spPr>
          <a:xfrm>
            <a:off x="338203" y="1484784"/>
            <a:ext cx="8348597" cy="4525963"/>
          </a:xfrm>
        </p:spPr>
        <p:txBody>
          <a:bodyPr/>
          <a:lstStyle/>
          <a:p>
            <a:pPr marL="0" indent="0" algn="ctr">
              <a:buNone/>
            </a:pPr>
            <a:r>
              <a:rPr lang="en-GB" i="1"/>
              <a:t>A Reading from the Prophet Isaiah</a:t>
            </a:r>
          </a:p>
          <a:p>
            <a:pPr marL="0" indent="0">
              <a:lnSpc>
                <a:spcPct val="150000"/>
              </a:lnSpc>
              <a:buNone/>
            </a:pPr>
            <a:r>
              <a:rPr lang="en-GB" sz="2800"/>
              <a:t>And the Spirit of the Lord shall rest upon Him,</a:t>
            </a:r>
            <a:br>
              <a:rPr lang="en-GB" sz="2800"/>
            </a:br>
            <a:r>
              <a:rPr lang="en-GB" sz="2800"/>
              <a:t>the Spirit of wisdom, and of insight,</a:t>
            </a:r>
            <a:br>
              <a:rPr lang="en-GB" sz="2800"/>
            </a:br>
            <a:r>
              <a:rPr lang="en-GB" sz="2800"/>
              <a:t>the Spirit of counsel, and of fortitude,</a:t>
            </a:r>
            <a:br>
              <a:rPr lang="en-GB" sz="2800"/>
            </a:br>
            <a:r>
              <a:rPr lang="en-GB" sz="2800"/>
              <a:t>the Spirit of knowledge, and of piety.</a:t>
            </a:r>
            <a:br>
              <a:rPr lang="en-GB" sz="2800"/>
            </a:br>
            <a:r>
              <a:rPr lang="en-GB" sz="2800"/>
              <a:t>And he shall be filled with the Spirit of the fear of the Lord.</a:t>
            </a:r>
          </a:p>
          <a:p>
            <a:pPr marL="0" indent="0">
              <a:buNone/>
            </a:pPr>
            <a:endParaRPr lang="en-GB" i="1"/>
          </a:p>
          <a:p>
            <a:pPr marL="0" indent="0">
              <a:buNone/>
            </a:pPr>
            <a:endParaRPr lang="en-GB"/>
          </a:p>
        </p:txBody>
      </p:sp>
    </p:spTree>
    <p:extLst>
      <p:ext uri="{BB962C8B-B14F-4D97-AF65-F5344CB8AC3E}">
        <p14:creationId xmlns:p14="http://schemas.microsoft.com/office/powerpoint/2010/main" val="1002195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43FD3-2F46-1971-5F72-18B5B16ED408}"/>
              </a:ext>
            </a:extLst>
          </p:cNvPr>
          <p:cNvSpPr>
            <a:spLocks noGrp="1"/>
          </p:cNvSpPr>
          <p:nvPr>
            <p:ph type="title"/>
          </p:nvPr>
        </p:nvSpPr>
        <p:spPr/>
        <p:txBody>
          <a:bodyPr/>
          <a:lstStyle/>
          <a:p>
            <a:br>
              <a:rPr lang="en-GB">
                <a:latin typeface="Comic Sans MS"/>
              </a:rPr>
            </a:br>
            <a:r>
              <a:rPr lang="en-GB">
                <a:latin typeface="Comic Sans MS"/>
              </a:rPr>
              <a:t>Pope Francis Faith Award</a:t>
            </a:r>
          </a:p>
          <a:p>
            <a:endParaRPr lang="en-GB"/>
          </a:p>
        </p:txBody>
      </p:sp>
      <p:sp>
        <p:nvSpPr>
          <p:cNvPr id="4" name="Content Placeholder 3">
            <a:extLst>
              <a:ext uri="{FF2B5EF4-FFF2-40B4-BE49-F238E27FC236}">
                <a16:creationId xmlns:a16="http://schemas.microsoft.com/office/drawing/2014/main" id="{205DA7F4-A180-8833-19D6-B98137C57C57}"/>
              </a:ext>
            </a:extLst>
          </p:cNvPr>
          <p:cNvSpPr txBox="1">
            <a:spLocks noGrp="1" noChangeArrowheads="1"/>
          </p:cNvSpPr>
          <p:nvPr>
            <p:ph idx="1"/>
          </p:nvPr>
        </p:nvSpPr>
        <p:spPr bwMode="auto">
          <a:xfrm>
            <a:off x="363255" y="1600200"/>
            <a:ext cx="8323545" cy="3334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2800"/>
          </a:p>
          <a:p>
            <a:pPr eaLnBrk="1" hangingPunct="1">
              <a:lnSpc>
                <a:spcPct val="200000"/>
              </a:lnSpc>
              <a:spcBef>
                <a:spcPct val="0"/>
              </a:spcBef>
              <a:buFontTx/>
              <a:buNone/>
            </a:pPr>
            <a:r>
              <a:rPr lang="en-GB" altLang="en-US" dirty="0">
                <a:latin typeface="Comic Sans MS"/>
              </a:rPr>
              <a:t>Wisdom		Insight		Counsel		Fortitude			Knowledge		Piety		Fear of the Lord</a:t>
            </a:r>
          </a:p>
        </p:txBody>
      </p:sp>
      <p:sp>
        <p:nvSpPr>
          <p:cNvPr id="5" name="TextBox 4">
            <a:extLst>
              <a:ext uri="{FF2B5EF4-FFF2-40B4-BE49-F238E27FC236}">
                <a16:creationId xmlns:a16="http://schemas.microsoft.com/office/drawing/2014/main" id="{6E99D54F-0080-F6F6-2611-BD78AD269E6E}"/>
              </a:ext>
            </a:extLst>
          </p:cNvPr>
          <p:cNvSpPr txBox="1">
            <a:spLocks noChangeArrowheads="1"/>
          </p:cNvSpPr>
          <p:nvPr/>
        </p:nvSpPr>
        <p:spPr bwMode="auto">
          <a:xfrm>
            <a:off x="646635" y="1417638"/>
            <a:ext cx="75596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b="1" dirty="0">
                <a:latin typeface="Comic Sans MS"/>
                <a:cs typeface="Arial"/>
              </a:rPr>
              <a:t>Did you hear all 7?</a:t>
            </a:r>
          </a:p>
        </p:txBody>
      </p:sp>
    </p:spTree>
    <p:extLst>
      <p:ext uri="{BB962C8B-B14F-4D97-AF65-F5344CB8AC3E}">
        <p14:creationId xmlns:p14="http://schemas.microsoft.com/office/powerpoint/2010/main" val="276261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F2FBE-3EB8-942F-05BB-6C273D325A32}"/>
              </a:ext>
            </a:extLst>
          </p:cNvPr>
          <p:cNvSpPr>
            <a:spLocks noGrp="1"/>
          </p:cNvSpPr>
          <p:nvPr>
            <p:ph type="title"/>
          </p:nvPr>
        </p:nvSpPr>
        <p:spPr/>
        <p:txBody>
          <a:bodyPr/>
          <a:lstStyle/>
          <a:p>
            <a:br>
              <a:rPr lang="en-GB"/>
            </a:br>
            <a:r>
              <a:rPr lang="en-GB">
                <a:latin typeface="Comic Sans MS"/>
              </a:rPr>
              <a:t>Pope Francis Faith Award</a:t>
            </a:r>
          </a:p>
          <a:p>
            <a:endParaRPr lang="en-GB"/>
          </a:p>
        </p:txBody>
      </p:sp>
      <p:sp>
        <p:nvSpPr>
          <p:cNvPr id="3" name="Content Placeholder 2">
            <a:extLst>
              <a:ext uri="{FF2B5EF4-FFF2-40B4-BE49-F238E27FC236}">
                <a16:creationId xmlns:a16="http://schemas.microsoft.com/office/drawing/2014/main" id="{A493FF42-0CB5-D1B0-B423-27B109C06F5A}"/>
              </a:ext>
            </a:extLst>
          </p:cNvPr>
          <p:cNvSpPr>
            <a:spLocks noGrp="1"/>
          </p:cNvSpPr>
          <p:nvPr>
            <p:ph idx="1"/>
          </p:nvPr>
        </p:nvSpPr>
        <p:spPr/>
        <p:txBody>
          <a:bodyPr/>
          <a:lstStyle/>
          <a:p>
            <a:pPr marL="0" indent="0">
              <a:buNone/>
            </a:pPr>
            <a:r>
              <a:rPr lang="en-GB" altLang="en-US" sz="2000" b="1" dirty="0">
                <a:latin typeface="Comic Sans MS"/>
              </a:rPr>
              <a:t>Sometimes the Bible translates words in a different way to the words we use today. Look at the list below again. How many words do you know and understand?</a:t>
            </a:r>
          </a:p>
          <a:p>
            <a:pPr marL="0" indent="0">
              <a:buNone/>
            </a:pPr>
            <a:endParaRPr lang="en-GB" sz="2400"/>
          </a:p>
          <a:p>
            <a:pPr marL="0" indent="0">
              <a:lnSpc>
                <a:spcPct val="200000"/>
              </a:lnSpc>
              <a:buNone/>
            </a:pPr>
            <a:r>
              <a:rPr lang="en-GB" sz="2800" dirty="0">
                <a:latin typeface="Comic Sans MS"/>
              </a:rPr>
              <a:t>Wisdom		Insight		Counsel		Fortitude		Knowledge		Piety				Fear of the Lord</a:t>
            </a:r>
          </a:p>
        </p:txBody>
      </p:sp>
    </p:spTree>
    <p:extLst>
      <p:ext uri="{BB962C8B-B14F-4D97-AF65-F5344CB8AC3E}">
        <p14:creationId xmlns:p14="http://schemas.microsoft.com/office/powerpoint/2010/main" val="1074137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F2FBE-3EB8-942F-05BB-6C273D325A32}"/>
              </a:ext>
            </a:extLst>
          </p:cNvPr>
          <p:cNvSpPr>
            <a:spLocks noGrp="1"/>
          </p:cNvSpPr>
          <p:nvPr>
            <p:ph type="title"/>
          </p:nvPr>
        </p:nvSpPr>
        <p:spPr/>
        <p:txBody>
          <a:bodyPr/>
          <a:lstStyle/>
          <a:p>
            <a:br>
              <a:rPr lang="en-GB"/>
            </a:br>
            <a:r>
              <a:rPr lang="en-GB">
                <a:latin typeface="Comic Sans MS"/>
              </a:rPr>
              <a:t>Pope Francis Faith Award</a:t>
            </a:r>
          </a:p>
          <a:p>
            <a:endParaRPr lang="en-GB"/>
          </a:p>
        </p:txBody>
      </p:sp>
      <p:sp>
        <p:nvSpPr>
          <p:cNvPr id="3" name="Content Placeholder 2">
            <a:extLst>
              <a:ext uri="{FF2B5EF4-FFF2-40B4-BE49-F238E27FC236}">
                <a16:creationId xmlns:a16="http://schemas.microsoft.com/office/drawing/2014/main" id="{A493FF42-0CB5-D1B0-B423-27B109C06F5A}"/>
              </a:ext>
            </a:extLst>
          </p:cNvPr>
          <p:cNvSpPr>
            <a:spLocks noGrp="1"/>
          </p:cNvSpPr>
          <p:nvPr>
            <p:ph idx="1"/>
          </p:nvPr>
        </p:nvSpPr>
        <p:spPr/>
        <p:txBody>
          <a:bodyPr/>
          <a:lstStyle/>
          <a:p>
            <a:pPr eaLnBrk="1" hangingPunct="1">
              <a:spcBef>
                <a:spcPct val="0"/>
              </a:spcBef>
              <a:buNone/>
            </a:pPr>
            <a:r>
              <a:rPr lang="en-GB" altLang="en-US" sz="2400" dirty="0">
                <a:latin typeface="Comic Sans MS"/>
              </a:rPr>
              <a:t>    </a:t>
            </a:r>
            <a:r>
              <a:rPr lang="en-GB" altLang="en-US" sz="2400" b="1" dirty="0">
                <a:latin typeface="Comic Sans MS"/>
              </a:rPr>
              <a:t>Do you know what the other 5 mean? Look up the meaning of the rest of the words.</a:t>
            </a:r>
          </a:p>
          <a:p>
            <a:pPr eaLnBrk="1" hangingPunct="1">
              <a:spcBef>
                <a:spcPct val="0"/>
              </a:spcBef>
              <a:buFontTx/>
              <a:buNone/>
            </a:pPr>
            <a:endParaRPr lang="en-GB" sz="1400" b="1"/>
          </a:p>
          <a:p>
            <a:pPr eaLnBrk="1" hangingPunct="1">
              <a:lnSpc>
                <a:spcPct val="200000"/>
              </a:lnSpc>
              <a:spcBef>
                <a:spcPct val="0"/>
              </a:spcBef>
              <a:buFontTx/>
              <a:buNone/>
            </a:pPr>
            <a:r>
              <a:rPr lang="en-GB" sz="2800" b="1" dirty="0">
                <a:latin typeface="Comic Sans MS"/>
              </a:rPr>
              <a:t>Wisdom</a:t>
            </a:r>
            <a:r>
              <a:rPr lang="en-GB" sz="2800" dirty="0">
                <a:latin typeface="Comic Sans MS"/>
              </a:rPr>
              <a:t>		Insight		Counsel		Fortitude		</a:t>
            </a:r>
            <a:r>
              <a:rPr lang="en-GB" sz="2800" b="1" dirty="0">
                <a:latin typeface="Comic Sans MS"/>
              </a:rPr>
              <a:t>Knowledge</a:t>
            </a:r>
            <a:r>
              <a:rPr lang="en-GB" sz="2800" dirty="0">
                <a:latin typeface="Comic Sans MS"/>
              </a:rPr>
              <a:t>		Piety				Fear of the Lord</a:t>
            </a:r>
          </a:p>
        </p:txBody>
      </p:sp>
    </p:spTree>
    <p:extLst>
      <p:ext uri="{BB962C8B-B14F-4D97-AF65-F5344CB8AC3E}">
        <p14:creationId xmlns:p14="http://schemas.microsoft.com/office/powerpoint/2010/main" val="2599999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8AD69-3728-F015-27D0-4B82D38EDD64}"/>
              </a:ext>
            </a:extLst>
          </p:cNvPr>
          <p:cNvSpPr>
            <a:spLocks noGrp="1"/>
          </p:cNvSpPr>
          <p:nvPr>
            <p:ph type="title"/>
          </p:nvPr>
        </p:nvSpPr>
        <p:spPr/>
        <p:txBody>
          <a:bodyPr/>
          <a:lstStyle/>
          <a:p>
            <a:br>
              <a:rPr lang="en-GB"/>
            </a:br>
            <a:r>
              <a:rPr lang="en-GB">
                <a:latin typeface="Comic Sans MS"/>
              </a:rPr>
              <a:t>Pope Francis Faith Award</a:t>
            </a:r>
          </a:p>
          <a:p>
            <a:endParaRPr lang="en-GB"/>
          </a:p>
        </p:txBody>
      </p:sp>
      <p:sp>
        <p:nvSpPr>
          <p:cNvPr id="3" name="Content Placeholder 2">
            <a:extLst>
              <a:ext uri="{FF2B5EF4-FFF2-40B4-BE49-F238E27FC236}">
                <a16:creationId xmlns:a16="http://schemas.microsoft.com/office/drawing/2014/main" id="{0C80DD28-D779-8B66-8C2D-0FE56B4BD809}"/>
              </a:ext>
            </a:extLst>
          </p:cNvPr>
          <p:cNvSpPr>
            <a:spLocks noGrp="1"/>
          </p:cNvSpPr>
          <p:nvPr>
            <p:ph idx="1"/>
          </p:nvPr>
        </p:nvSpPr>
        <p:spPr/>
        <p:txBody>
          <a:bodyPr/>
          <a:lstStyle/>
          <a:p>
            <a:pPr marL="0" indent="0">
              <a:buNone/>
            </a:pPr>
            <a:r>
              <a:rPr lang="en-US" sz="2800" dirty="0">
                <a:latin typeface="Comic Sans MS"/>
              </a:rPr>
              <a:t>When our research is complete, we may find that some of the Gifts of the Holy Spirit are often referred to with different names:</a:t>
            </a:r>
          </a:p>
          <a:p>
            <a:pPr marL="0" indent="0">
              <a:buNone/>
            </a:pPr>
            <a:endParaRPr lang="en-US" sz="2800" dirty="0">
              <a:latin typeface="Comic Sans MS"/>
            </a:endParaRPr>
          </a:p>
          <a:p>
            <a:pPr marL="0" indent="0">
              <a:buNone/>
            </a:pPr>
            <a:r>
              <a:rPr lang="en-US" dirty="0">
                <a:latin typeface="Comic Sans MS"/>
              </a:rPr>
              <a:t>Insight 				Understanding</a:t>
            </a:r>
          </a:p>
          <a:p>
            <a:pPr marL="0" indent="0">
              <a:buNone/>
            </a:pPr>
            <a:r>
              <a:rPr lang="en-GB" dirty="0">
                <a:latin typeface="Comic Sans MS"/>
              </a:rPr>
              <a:t>Piety				Reverence</a:t>
            </a:r>
          </a:p>
          <a:p>
            <a:pPr marL="0" indent="0">
              <a:buNone/>
            </a:pPr>
            <a:r>
              <a:rPr lang="en-GB" dirty="0">
                <a:latin typeface="Comic Sans MS"/>
              </a:rPr>
              <a:t>Fear of the Lord		Wonder and Awe</a:t>
            </a:r>
          </a:p>
          <a:p>
            <a:pPr marL="0" indent="0">
              <a:buNone/>
            </a:pPr>
            <a:r>
              <a:rPr lang="en-GB" dirty="0">
                <a:latin typeface="Comic Sans MS"/>
              </a:rPr>
              <a:t>Fortitude				Courage</a:t>
            </a:r>
          </a:p>
        </p:txBody>
      </p:sp>
      <p:cxnSp>
        <p:nvCxnSpPr>
          <p:cNvPr id="5" name="Straight Arrow Connector 4">
            <a:extLst>
              <a:ext uri="{FF2B5EF4-FFF2-40B4-BE49-F238E27FC236}">
                <a16:creationId xmlns:a16="http://schemas.microsoft.com/office/drawing/2014/main" id="{0F7A638A-587A-7C1B-3DE9-64689CF4E296}"/>
              </a:ext>
            </a:extLst>
          </p:cNvPr>
          <p:cNvCxnSpPr>
            <a:cxnSpLocks/>
          </p:cNvCxnSpPr>
          <p:nvPr/>
        </p:nvCxnSpPr>
        <p:spPr>
          <a:xfrm>
            <a:off x="2162433" y="3979385"/>
            <a:ext cx="2706129"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D75DDA09-E815-0457-F262-E5E4824A03A4}"/>
              </a:ext>
            </a:extLst>
          </p:cNvPr>
          <p:cNvCxnSpPr>
            <a:cxnSpLocks/>
          </p:cNvCxnSpPr>
          <p:nvPr/>
        </p:nvCxnSpPr>
        <p:spPr>
          <a:xfrm>
            <a:off x="2162433" y="4557670"/>
            <a:ext cx="2706129"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1A2EEABC-EB35-C424-9722-0B74A5F5B669}"/>
              </a:ext>
            </a:extLst>
          </p:cNvPr>
          <p:cNvCxnSpPr>
            <a:cxnSpLocks/>
          </p:cNvCxnSpPr>
          <p:nvPr/>
        </p:nvCxnSpPr>
        <p:spPr>
          <a:xfrm>
            <a:off x="3880587" y="5071237"/>
            <a:ext cx="98797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1E72F2EF-F1C7-8CDA-D011-43B181A320F7}"/>
              </a:ext>
            </a:extLst>
          </p:cNvPr>
          <p:cNvCxnSpPr>
            <a:cxnSpLocks/>
          </p:cNvCxnSpPr>
          <p:nvPr/>
        </p:nvCxnSpPr>
        <p:spPr>
          <a:xfrm>
            <a:off x="2527522" y="5722590"/>
            <a:ext cx="2457837"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5321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FD163-2BDF-A93C-A4B1-504C105FEF72}"/>
              </a:ext>
            </a:extLst>
          </p:cNvPr>
          <p:cNvSpPr>
            <a:spLocks noGrp="1"/>
          </p:cNvSpPr>
          <p:nvPr>
            <p:ph type="title"/>
          </p:nvPr>
        </p:nvSpPr>
        <p:spPr/>
        <p:txBody>
          <a:bodyPr/>
          <a:lstStyle/>
          <a:p>
            <a:br>
              <a:rPr lang="en-GB"/>
            </a:br>
            <a:r>
              <a:rPr lang="en-GB">
                <a:latin typeface="Comic Sans MS"/>
              </a:rPr>
              <a:t>Pope Francis Faith Award</a:t>
            </a:r>
          </a:p>
          <a:p>
            <a:endParaRPr lang="en-GB"/>
          </a:p>
        </p:txBody>
      </p:sp>
      <p:sp>
        <p:nvSpPr>
          <p:cNvPr id="3" name="Content Placeholder 2">
            <a:extLst>
              <a:ext uri="{FF2B5EF4-FFF2-40B4-BE49-F238E27FC236}">
                <a16:creationId xmlns:a16="http://schemas.microsoft.com/office/drawing/2014/main" id="{A6B60032-2A74-223F-AFB2-9E575C74DC55}"/>
              </a:ext>
            </a:extLst>
          </p:cNvPr>
          <p:cNvSpPr>
            <a:spLocks noGrp="1"/>
          </p:cNvSpPr>
          <p:nvPr>
            <p:ph idx="1"/>
          </p:nvPr>
        </p:nvSpPr>
        <p:spPr>
          <a:xfrm>
            <a:off x="457200" y="1417638"/>
            <a:ext cx="8229600" cy="4525963"/>
          </a:xfrm>
        </p:spPr>
        <p:txBody>
          <a:bodyPr/>
          <a:lstStyle/>
          <a:p>
            <a:pPr marL="0" indent="0">
              <a:buNone/>
            </a:pPr>
            <a:r>
              <a:rPr lang="en-US" sz="2800" dirty="0">
                <a:latin typeface="Comic Sans MS"/>
              </a:rPr>
              <a:t>Over the next few months, we will explore the Gifts of the Holy Spirit and try to become aware of their presence in our lives:</a:t>
            </a:r>
            <a:endParaRPr lang="en-US" dirty="0">
              <a:latin typeface="Comic Sans MS"/>
            </a:endParaRPr>
          </a:p>
          <a:p>
            <a:pPr marL="0" indent="0">
              <a:lnSpc>
                <a:spcPct val="200000"/>
              </a:lnSpc>
              <a:buNone/>
            </a:pPr>
            <a:r>
              <a:rPr lang="en-US" dirty="0">
                <a:solidFill>
                  <a:schemeClr val="tx2"/>
                </a:solidFill>
                <a:latin typeface="Comic Sans MS"/>
              </a:rPr>
              <a:t>Knowledge	Understanding	Wisdom		Piety		Fear of the Lord</a:t>
            </a:r>
          </a:p>
          <a:p>
            <a:pPr marL="0" indent="0">
              <a:lnSpc>
                <a:spcPct val="200000"/>
              </a:lnSpc>
              <a:buNone/>
            </a:pPr>
            <a:r>
              <a:rPr lang="en-US" dirty="0">
                <a:solidFill>
                  <a:schemeClr val="tx2"/>
                </a:solidFill>
                <a:latin typeface="Comic Sans MS"/>
              </a:rPr>
              <a:t>Right Judgement		Fortitude</a:t>
            </a:r>
          </a:p>
          <a:p>
            <a:pPr marL="0" indent="0">
              <a:buNone/>
            </a:pPr>
            <a:endParaRPr lang="en-GB"/>
          </a:p>
        </p:txBody>
      </p:sp>
    </p:spTree>
    <p:extLst>
      <p:ext uri="{BB962C8B-B14F-4D97-AF65-F5344CB8AC3E}">
        <p14:creationId xmlns:p14="http://schemas.microsoft.com/office/powerpoint/2010/main" val="555274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D953F-7C30-F7ED-712E-DADAE9D84BC2}"/>
              </a:ext>
            </a:extLst>
          </p:cNvPr>
          <p:cNvSpPr>
            <a:spLocks noGrp="1"/>
          </p:cNvSpPr>
          <p:nvPr>
            <p:ph type="title"/>
          </p:nvPr>
        </p:nvSpPr>
        <p:spPr/>
        <p:txBody>
          <a:bodyPr/>
          <a:lstStyle/>
          <a:p>
            <a:br>
              <a:rPr lang="en-GB"/>
            </a:br>
            <a:r>
              <a:rPr lang="en-GB">
                <a:latin typeface="Comic Sans MS"/>
              </a:rPr>
              <a:t>Pope Francis Faith Award</a:t>
            </a:r>
          </a:p>
          <a:p>
            <a:endParaRPr lang="en-GB"/>
          </a:p>
        </p:txBody>
      </p:sp>
      <p:pic>
        <p:nvPicPr>
          <p:cNvPr id="5122" name="Picture 2">
            <a:extLst>
              <a:ext uri="{FF2B5EF4-FFF2-40B4-BE49-F238E27FC236}">
                <a16:creationId xmlns:a16="http://schemas.microsoft.com/office/drawing/2014/main" id="{81E824A7-81D4-02B0-DF3C-E353C8DC0A7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573795" y="1845877"/>
            <a:ext cx="2387537" cy="263962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D0A2A8B-B280-C37C-BB2D-70EEADFC93BC}"/>
              </a:ext>
            </a:extLst>
          </p:cNvPr>
          <p:cNvSpPr txBox="1"/>
          <p:nvPr/>
        </p:nvSpPr>
        <p:spPr>
          <a:xfrm>
            <a:off x="343306" y="1651591"/>
            <a:ext cx="7206672" cy="4062651"/>
          </a:xfrm>
          <a:prstGeom prst="rect">
            <a:avLst/>
          </a:prstGeom>
          <a:noFill/>
        </p:spPr>
        <p:txBody>
          <a:bodyPr wrap="square">
            <a:spAutoFit/>
          </a:bodyPr>
          <a:lstStyle/>
          <a:p>
            <a:pPr marL="0" indent="0" algn="ctr">
              <a:buNone/>
            </a:pPr>
            <a:r>
              <a:rPr lang="en-GB" sz="2400" i="1">
                <a:latin typeface="Comic Sans MS" panose="030F0702030302020204" pitchFamily="66" charset="0"/>
              </a:rPr>
              <a:t>A Reading from the Prophet Isaiah</a:t>
            </a:r>
          </a:p>
          <a:p>
            <a:pPr marL="0" indent="0">
              <a:lnSpc>
                <a:spcPct val="150000"/>
              </a:lnSpc>
              <a:buNone/>
            </a:pPr>
            <a:r>
              <a:rPr lang="en-GB" sz="2400">
                <a:latin typeface="Comic Sans MS" panose="030F0702030302020204" pitchFamily="66" charset="0"/>
              </a:rPr>
              <a:t>And the Spirit of the Lord shall rest upon Him,</a:t>
            </a:r>
            <a:br>
              <a:rPr lang="en-GB" sz="2400">
                <a:latin typeface="Comic Sans MS" panose="030F0702030302020204" pitchFamily="66" charset="0"/>
              </a:rPr>
            </a:br>
            <a:r>
              <a:rPr lang="en-GB" sz="2400">
                <a:latin typeface="Comic Sans MS" panose="030F0702030302020204" pitchFamily="66" charset="0"/>
              </a:rPr>
              <a:t>the Spirit of wisdom, and of insight,</a:t>
            </a:r>
            <a:br>
              <a:rPr lang="en-GB" sz="2400">
                <a:latin typeface="Comic Sans MS" panose="030F0702030302020204" pitchFamily="66" charset="0"/>
              </a:rPr>
            </a:br>
            <a:r>
              <a:rPr lang="en-GB" sz="2400">
                <a:latin typeface="Comic Sans MS" panose="030F0702030302020204" pitchFamily="66" charset="0"/>
              </a:rPr>
              <a:t>the Spirit of counsel, and of fortitude,</a:t>
            </a:r>
            <a:br>
              <a:rPr lang="en-GB" sz="2400">
                <a:latin typeface="Comic Sans MS" panose="030F0702030302020204" pitchFamily="66" charset="0"/>
              </a:rPr>
            </a:br>
            <a:r>
              <a:rPr lang="en-GB" sz="2400">
                <a:latin typeface="Comic Sans MS" panose="030F0702030302020204" pitchFamily="66" charset="0"/>
              </a:rPr>
              <a:t>the Spirit of knowledge, and of piety.</a:t>
            </a:r>
            <a:br>
              <a:rPr lang="en-GB" sz="2400">
                <a:latin typeface="Comic Sans MS" panose="030F0702030302020204" pitchFamily="66" charset="0"/>
              </a:rPr>
            </a:br>
            <a:r>
              <a:rPr lang="en-GB" sz="2400">
                <a:latin typeface="Comic Sans MS" panose="030F0702030302020204" pitchFamily="66" charset="0"/>
              </a:rPr>
              <a:t>And he shall be filled with the Spirit of the fear of the Lord.</a:t>
            </a:r>
          </a:p>
          <a:p>
            <a:pPr marL="0" indent="0">
              <a:buNone/>
            </a:pPr>
            <a:r>
              <a:rPr lang="en-GB" i="1">
                <a:latin typeface="Comic Sans MS" panose="030F0702030302020204" pitchFamily="66" charset="0"/>
              </a:rPr>
              <a:t> </a:t>
            </a:r>
          </a:p>
        </p:txBody>
      </p:sp>
    </p:spTree>
    <p:extLst>
      <p:ext uri="{BB962C8B-B14F-4D97-AF65-F5344CB8AC3E}">
        <p14:creationId xmlns:p14="http://schemas.microsoft.com/office/powerpoint/2010/main" val="3321657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8A353-C014-DD46-6536-58017D848BB8}"/>
              </a:ext>
            </a:extLst>
          </p:cNvPr>
          <p:cNvSpPr>
            <a:spLocks noGrp="1"/>
          </p:cNvSpPr>
          <p:nvPr>
            <p:ph type="title"/>
          </p:nvPr>
        </p:nvSpPr>
        <p:spPr/>
        <p:txBody>
          <a:bodyPr/>
          <a:lstStyle/>
          <a:p>
            <a:br>
              <a:rPr lang="en-GB"/>
            </a:br>
            <a:r>
              <a:rPr lang="en-GB">
                <a:latin typeface="Comic Sans MS"/>
              </a:rPr>
              <a:t>Pope Francis Faith Award</a:t>
            </a:r>
          </a:p>
          <a:p>
            <a:endParaRPr lang="en-GB"/>
          </a:p>
        </p:txBody>
      </p:sp>
      <p:sp>
        <p:nvSpPr>
          <p:cNvPr id="3" name="Content Placeholder 2">
            <a:extLst>
              <a:ext uri="{FF2B5EF4-FFF2-40B4-BE49-F238E27FC236}">
                <a16:creationId xmlns:a16="http://schemas.microsoft.com/office/drawing/2014/main" id="{28278767-7DFF-0FF4-82AE-18A5C63ECD47}"/>
              </a:ext>
            </a:extLst>
          </p:cNvPr>
          <p:cNvSpPr>
            <a:spLocks noGrp="1"/>
          </p:cNvSpPr>
          <p:nvPr>
            <p:ph idx="1"/>
          </p:nvPr>
        </p:nvSpPr>
        <p:spPr/>
        <p:txBody>
          <a:bodyPr/>
          <a:lstStyle/>
          <a:p>
            <a:pPr eaLnBrk="1" hangingPunct="1">
              <a:spcBef>
                <a:spcPct val="0"/>
              </a:spcBef>
              <a:buFontTx/>
              <a:buNone/>
            </a:pPr>
            <a:r>
              <a:rPr lang="en-GB" altLang="en-US" sz="3200" dirty="0">
                <a:latin typeface="Comic Sans MS"/>
              </a:rPr>
              <a:t>At the beginning of the reading</a:t>
            </a:r>
            <a:r>
              <a:rPr lang="en-GB" altLang="en-US" dirty="0">
                <a:latin typeface="Comic Sans MS"/>
              </a:rPr>
              <a:t>,</a:t>
            </a:r>
            <a:r>
              <a:rPr lang="en-GB" altLang="en-US" sz="3200" dirty="0">
                <a:latin typeface="Comic Sans MS"/>
              </a:rPr>
              <a:t> we heard these words:</a:t>
            </a:r>
          </a:p>
          <a:p>
            <a:pPr eaLnBrk="1" hangingPunct="1">
              <a:spcBef>
                <a:spcPct val="0"/>
              </a:spcBef>
              <a:buFontTx/>
              <a:buNone/>
            </a:pPr>
            <a:endParaRPr lang="en-GB" altLang="en-US" sz="3200"/>
          </a:p>
          <a:p>
            <a:pPr algn="ctr" eaLnBrk="1" hangingPunct="1">
              <a:spcBef>
                <a:spcPct val="0"/>
              </a:spcBef>
              <a:buNone/>
            </a:pPr>
            <a:r>
              <a:rPr lang="en-GB" altLang="en-US" sz="4400" i="1" dirty="0">
                <a:latin typeface="Comic Sans MS"/>
              </a:rPr>
              <a:t>“</a:t>
            </a:r>
            <a:r>
              <a:rPr lang="en-GB" altLang="en-US" sz="4400" dirty="0">
                <a:latin typeface="Comic Sans MS"/>
              </a:rPr>
              <a:t>And the Spirit of the Lord </a:t>
            </a:r>
            <a:endParaRPr lang="en-GB" altLang="en-US" sz="4400" dirty="0"/>
          </a:p>
          <a:p>
            <a:pPr algn="ctr" eaLnBrk="1" hangingPunct="1">
              <a:spcBef>
                <a:spcPct val="0"/>
              </a:spcBef>
              <a:buFontTx/>
              <a:buNone/>
            </a:pPr>
            <a:r>
              <a:rPr lang="en-GB" altLang="en-US" sz="4400" dirty="0">
                <a:latin typeface="Comic Sans MS"/>
              </a:rPr>
              <a:t>shall rest upon Him.</a:t>
            </a:r>
            <a:r>
              <a:rPr lang="en-GB" altLang="en-US" sz="4400" i="1" dirty="0">
                <a:latin typeface="Comic Sans MS"/>
              </a:rPr>
              <a:t>”</a:t>
            </a:r>
            <a:endParaRPr lang="en-GB" altLang="en-US" sz="4400" i="1" dirty="0"/>
          </a:p>
          <a:p>
            <a:pPr marL="0" indent="0">
              <a:buNone/>
            </a:pPr>
            <a:endParaRPr lang="en-GB"/>
          </a:p>
        </p:txBody>
      </p:sp>
    </p:spTree>
    <p:extLst>
      <p:ext uri="{BB962C8B-B14F-4D97-AF65-F5344CB8AC3E}">
        <p14:creationId xmlns:p14="http://schemas.microsoft.com/office/powerpoint/2010/main" val="10568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26BB0923-B570-930C-A5C6-3F7278357AAF}"/>
              </a:ext>
            </a:extLst>
          </p:cNvPr>
          <p:cNvSpPr>
            <a:spLocks noGrp="1"/>
          </p:cNvSpPr>
          <p:nvPr>
            <p:ph type="title"/>
          </p:nvPr>
        </p:nvSpPr>
        <p:spPr/>
        <p:txBody>
          <a:bodyPr/>
          <a:lstStyle/>
          <a:p>
            <a:pPr eaLnBrk="1" hangingPunct="1"/>
            <a:r>
              <a:rPr lang="en-GB"/>
              <a:t>Pope Francis Faith Award</a:t>
            </a:r>
            <a:endParaRPr lang="en-GB" altLang="en-US"/>
          </a:p>
        </p:txBody>
      </p:sp>
      <p:sp>
        <p:nvSpPr>
          <p:cNvPr id="8195" name="Content Placeholder 2">
            <a:extLst>
              <a:ext uri="{FF2B5EF4-FFF2-40B4-BE49-F238E27FC236}">
                <a16:creationId xmlns:a16="http://schemas.microsoft.com/office/drawing/2014/main" id="{D64B5B61-9F20-2ED0-090A-C0C243A64139}"/>
              </a:ext>
            </a:extLst>
          </p:cNvPr>
          <p:cNvSpPr>
            <a:spLocks noGrp="1"/>
          </p:cNvSpPr>
          <p:nvPr>
            <p:ph idx="1"/>
          </p:nvPr>
        </p:nvSpPr>
        <p:spPr/>
        <p:txBody>
          <a:bodyPr/>
          <a:lstStyle/>
          <a:p>
            <a:pPr eaLnBrk="1" hangingPunct="1">
              <a:buFont typeface="Arial" panose="020B0604020202020204" pitchFamily="34" charset="0"/>
              <a:buNone/>
            </a:pPr>
            <a:r>
              <a:rPr lang="en-GB" altLang="en-US"/>
              <a:t>Let us begin our time together</a:t>
            </a:r>
          </a:p>
          <a:p>
            <a:pPr eaLnBrk="1" hangingPunct="1">
              <a:buFont typeface="Arial" panose="020B0604020202020204" pitchFamily="34" charset="0"/>
              <a:buNone/>
            </a:pPr>
            <a:endParaRPr lang="en-GB" altLang="en-US"/>
          </a:p>
          <a:p>
            <a:pPr eaLnBrk="1" hangingPunct="1">
              <a:buFont typeface="Arial" panose="020B0604020202020204" pitchFamily="34" charset="0"/>
              <a:buNone/>
            </a:pPr>
            <a:r>
              <a:rPr lang="en-GB" altLang="en-US"/>
              <a:t>In the name of the Father</a:t>
            </a:r>
          </a:p>
          <a:p>
            <a:pPr eaLnBrk="1" hangingPunct="1">
              <a:buFont typeface="Arial" panose="020B0604020202020204" pitchFamily="34" charset="0"/>
              <a:buNone/>
            </a:pPr>
            <a:r>
              <a:rPr lang="en-GB" altLang="en-US"/>
              <a:t>and of the Son</a:t>
            </a:r>
          </a:p>
          <a:p>
            <a:pPr eaLnBrk="1" hangingPunct="1">
              <a:buFont typeface="Arial" panose="020B0604020202020204" pitchFamily="34" charset="0"/>
              <a:buNone/>
            </a:pPr>
            <a:r>
              <a:rPr lang="en-GB" altLang="en-US"/>
              <a:t>and of the Holy Spirit</a:t>
            </a:r>
          </a:p>
          <a:p>
            <a:pPr eaLnBrk="1" hangingPunct="1">
              <a:buFont typeface="Arial" panose="020B0604020202020204" pitchFamily="34" charset="0"/>
              <a:buNone/>
            </a:pPr>
            <a:endParaRPr lang="en-GB" altLang="en-US"/>
          </a:p>
          <a:p>
            <a:pPr eaLnBrk="1" hangingPunct="1">
              <a:buFont typeface="Arial" panose="020B0604020202020204" pitchFamily="34" charset="0"/>
              <a:buNone/>
            </a:pPr>
            <a:r>
              <a:rPr lang="en-GB" altLang="en-US"/>
              <a:t>Amen</a:t>
            </a:r>
          </a:p>
        </p:txBody>
      </p:sp>
      <p:pic>
        <p:nvPicPr>
          <p:cNvPr id="8196" name="Picture 2" descr="http://www.columban.org.au/assets/images/shop/columban-making-the-sign-of-the-cross-cover.jpg">
            <a:extLst>
              <a:ext uri="{FF2B5EF4-FFF2-40B4-BE49-F238E27FC236}">
                <a16:creationId xmlns:a16="http://schemas.microsoft.com/office/drawing/2014/main" id="{313FFFB4-5D74-0DB0-D9DA-F973CE3774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21133" b="7916"/>
          <a:stretch>
            <a:fillRect/>
          </a:stretch>
        </p:blipFill>
        <p:spPr bwMode="auto">
          <a:xfrm>
            <a:off x="6156176" y="2276872"/>
            <a:ext cx="2769993" cy="3745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F3636-BCA9-D9E9-723B-6837A6E39FFD}"/>
              </a:ext>
            </a:extLst>
          </p:cNvPr>
          <p:cNvSpPr>
            <a:spLocks noGrp="1"/>
          </p:cNvSpPr>
          <p:nvPr>
            <p:ph type="title"/>
          </p:nvPr>
        </p:nvSpPr>
        <p:spPr/>
        <p:txBody>
          <a:bodyPr/>
          <a:lstStyle/>
          <a:p>
            <a:br>
              <a:rPr lang="en-GB"/>
            </a:br>
            <a:r>
              <a:rPr lang="en-GB">
                <a:latin typeface="Comic Sans MS"/>
              </a:rPr>
              <a:t>Pope Francis Faith Award</a:t>
            </a:r>
          </a:p>
          <a:p>
            <a:endParaRPr lang="en-GB"/>
          </a:p>
        </p:txBody>
      </p:sp>
      <p:sp>
        <p:nvSpPr>
          <p:cNvPr id="3" name="Content Placeholder 2">
            <a:extLst>
              <a:ext uri="{FF2B5EF4-FFF2-40B4-BE49-F238E27FC236}">
                <a16:creationId xmlns:a16="http://schemas.microsoft.com/office/drawing/2014/main" id="{1FB6714C-A292-8C85-0B1C-008D346F34C8}"/>
              </a:ext>
            </a:extLst>
          </p:cNvPr>
          <p:cNvSpPr>
            <a:spLocks noGrp="1"/>
          </p:cNvSpPr>
          <p:nvPr>
            <p:ph idx="1"/>
          </p:nvPr>
        </p:nvSpPr>
        <p:spPr/>
        <p:txBody>
          <a:bodyPr/>
          <a:lstStyle/>
          <a:p>
            <a:pPr marL="0" indent="0">
              <a:buNone/>
            </a:pPr>
            <a:r>
              <a:rPr lang="en-US" sz="2400" dirty="0">
                <a:latin typeface="Comic Sans MS"/>
              </a:rPr>
              <a:t>Close your eyes. Listen to the words again. </a:t>
            </a:r>
            <a:endParaRPr lang="en-US" sz="2400"/>
          </a:p>
          <a:p>
            <a:pPr marL="0" indent="0" algn="ctr">
              <a:buNone/>
            </a:pPr>
            <a:endParaRPr lang="en-GB" altLang="en-US" sz="2400"/>
          </a:p>
          <a:p>
            <a:pPr marL="0" indent="0" algn="ctr">
              <a:buNone/>
            </a:pPr>
            <a:r>
              <a:rPr lang="en-GB" altLang="en-US" sz="2400" b="1" i="1" dirty="0">
                <a:latin typeface="Comic Sans MS"/>
              </a:rPr>
              <a:t>‘And the Spirit of the Lord shall rest upon Him’</a:t>
            </a:r>
            <a:endParaRPr lang="en-US" sz="2400" b="1" i="1" dirty="0">
              <a:latin typeface="Comic Sans MS"/>
            </a:endParaRPr>
          </a:p>
          <a:p>
            <a:pPr marL="0" indent="0">
              <a:buNone/>
            </a:pPr>
            <a:endParaRPr lang="en-US" sz="2400" b="1"/>
          </a:p>
          <a:p>
            <a:pPr marL="0" indent="0">
              <a:buNone/>
            </a:pPr>
            <a:r>
              <a:rPr lang="en-US" sz="2400" dirty="0">
                <a:latin typeface="Comic Sans MS"/>
              </a:rPr>
              <a:t>Imagine that the Spirit of the Lord is with you in your classroom.  </a:t>
            </a:r>
            <a:endParaRPr lang="en-US" sz="2400" dirty="0"/>
          </a:p>
          <a:p>
            <a:pPr marL="0" indent="0">
              <a:buNone/>
            </a:pPr>
            <a:r>
              <a:rPr lang="en-US" sz="2400" dirty="0">
                <a:latin typeface="Comic Sans MS"/>
              </a:rPr>
              <a:t>What might he look like? What can you see and </a:t>
            </a:r>
            <a:r>
              <a:rPr lang="en-US" sz="2400" dirty="0" err="1">
                <a:latin typeface="Comic Sans MS"/>
              </a:rPr>
              <a:t>hear?What</a:t>
            </a:r>
            <a:r>
              <a:rPr lang="en-US" sz="2400" dirty="0">
                <a:latin typeface="Comic Sans MS"/>
              </a:rPr>
              <a:t> do you feel when he stops and rests upon you?</a:t>
            </a:r>
            <a:endParaRPr lang="en-US" sz="2400">
              <a:latin typeface="Comic Sans MS"/>
            </a:endParaRPr>
          </a:p>
          <a:p>
            <a:pPr marL="0" indent="0">
              <a:buNone/>
            </a:pPr>
            <a:r>
              <a:rPr lang="en-US" sz="2400" dirty="0">
                <a:latin typeface="Comic Sans MS"/>
              </a:rPr>
              <a:t>Listen to the Spirit. What is he asking you to do?</a:t>
            </a:r>
            <a:endParaRPr lang="en-US" dirty="0">
              <a:latin typeface="Comic Sans MS"/>
            </a:endParaRPr>
          </a:p>
          <a:p>
            <a:pPr marL="0" indent="0">
              <a:buNone/>
            </a:pPr>
            <a:endParaRPr lang="en-GB"/>
          </a:p>
        </p:txBody>
      </p:sp>
    </p:spTree>
    <p:extLst>
      <p:ext uri="{BB962C8B-B14F-4D97-AF65-F5344CB8AC3E}">
        <p14:creationId xmlns:p14="http://schemas.microsoft.com/office/powerpoint/2010/main" val="1591245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26B4F-9CA3-C8C0-F905-4A213EEFB0DF}"/>
              </a:ext>
            </a:extLst>
          </p:cNvPr>
          <p:cNvSpPr>
            <a:spLocks noGrp="1"/>
          </p:cNvSpPr>
          <p:nvPr>
            <p:ph type="title"/>
          </p:nvPr>
        </p:nvSpPr>
        <p:spPr>
          <a:xfrm>
            <a:off x="179512" y="274638"/>
            <a:ext cx="8507288" cy="1143000"/>
          </a:xfrm>
        </p:spPr>
        <p:txBody>
          <a:bodyPr/>
          <a:lstStyle/>
          <a:p>
            <a:r>
              <a:rPr lang="en-GB" altLang="en-US"/>
              <a:t>Scripture Time </a:t>
            </a:r>
            <a:endParaRPr lang="en-GB"/>
          </a:p>
        </p:txBody>
      </p:sp>
      <p:sp>
        <p:nvSpPr>
          <p:cNvPr id="3" name="Content Placeholder 2">
            <a:extLst>
              <a:ext uri="{FF2B5EF4-FFF2-40B4-BE49-F238E27FC236}">
                <a16:creationId xmlns:a16="http://schemas.microsoft.com/office/drawing/2014/main" id="{91C65C94-4E44-ED7C-D304-EFB70D6F118C}"/>
              </a:ext>
            </a:extLst>
          </p:cNvPr>
          <p:cNvSpPr>
            <a:spLocks noGrp="1"/>
          </p:cNvSpPr>
          <p:nvPr>
            <p:ph idx="1"/>
          </p:nvPr>
        </p:nvSpPr>
        <p:spPr/>
        <p:txBody>
          <a:bodyPr/>
          <a:lstStyle/>
          <a:p>
            <a:pPr eaLnBrk="1" hangingPunct="1">
              <a:lnSpc>
                <a:spcPct val="150000"/>
              </a:lnSpc>
              <a:spcBef>
                <a:spcPct val="0"/>
              </a:spcBef>
              <a:buNone/>
            </a:pPr>
            <a:r>
              <a:rPr lang="en-GB" altLang="en-US" sz="3200">
                <a:latin typeface="Comic Sans MS" panose="030F0702030302020204" pitchFamily="66" charset="0"/>
              </a:rPr>
              <a:t>   </a:t>
            </a:r>
            <a:endParaRPr lang="en-GB"/>
          </a:p>
        </p:txBody>
      </p:sp>
      <p:pic>
        <p:nvPicPr>
          <p:cNvPr id="5" name="Picture 4" descr="A picture containing bubble chart&#10;&#10;Description automatically generated">
            <a:extLst>
              <a:ext uri="{FF2B5EF4-FFF2-40B4-BE49-F238E27FC236}">
                <a16:creationId xmlns:a16="http://schemas.microsoft.com/office/drawing/2014/main" id="{827B73B4-AB60-5849-5824-E96884127B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00192" y="194519"/>
            <a:ext cx="1137920" cy="1143000"/>
          </a:xfrm>
          <a:prstGeom prst="rect">
            <a:avLst/>
          </a:prstGeom>
        </p:spPr>
      </p:pic>
      <p:pic>
        <p:nvPicPr>
          <p:cNvPr id="63490" name="Picture 2" descr="Think-Pair-Share | Questioning Techniques for the Classroom">
            <a:extLst>
              <a:ext uri="{FF2B5EF4-FFF2-40B4-BE49-F238E27FC236}">
                <a16:creationId xmlns:a16="http://schemas.microsoft.com/office/drawing/2014/main" id="{944C9AAF-0599-787A-9424-9238A952B3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3156" y="207269"/>
            <a:ext cx="1544893" cy="121036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6">
            <a:extLst>
              <a:ext uri="{FF2B5EF4-FFF2-40B4-BE49-F238E27FC236}">
                <a16:creationId xmlns:a16="http://schemas.microsoft.com/office/drawing/2014/main" id="{FCBB0749-CAF0-01E9-B0E5-8E4573EC4566}"/>
              </a:ext>
            </a:extLst>
          </p:cNvPr>
          <p:cNvGraphicFramePr>
            <a:graphicFrameLocks noGrp="1"/>
          </p:cNvGraphicFramePr>
          <p:nvPr>
            <p:extLst>
              <p:ext uri="{D42A27DB-BD31-4B8C-83A1-F6EECF244321}">
                <p14:modId xmlns:p14="http://schemas.microsoft.com/office/powerpoint/2010/main" val="1373020409"/>
              </p:ext>
            </p:extLst>
          </p:nvPr>
        </p:nvGraphicFramePr>
        <p:xfrm>
          <a:off x="371819" y="2079433"/>
          <a:ext cx="8229599" cy="4016003"/>
        </p:xfrm>
        <a:graphic>
          <a:graphicData uri="http://schemas.openxmlformats.org/drawingml/2006/table">
            <a:tbl>
              <a:tblPr firstRow="1" bandRow="1">
                <a:tableStyleId>{D7AC3CCA-C797-4891-BE02-D94E43425B78}</a:tableStyleId>
              </a:tblPr>
              <a:tblGrid>
                <a:gridCol w="4215160">
                  <a:extLst>
                    <a:ext uri="{9D8B030D-6E8A-4147-A177-3AD203B41FA5}">
                      <a16:colId xmlns:a16="http://schemas.microsoft.com/office/drawing/2014/main" val="2525994139"/>
                    </a:ext>
                  </a:extLst>
                </a:gridCol>
                <a:gridCol w="4014439">
                  <a:extLst>
                    <a:ext uri="{9D8B030D-6E8A-4147-A177-3AD203B41FA5}">
                      <a16:colId xmlns:a16="http://schemas.microsoft.com/office/drawing/2014/main" val="3499151938"/>
                    </a:ext>
                  </a:extLst>
                </a:gridCol>
              </a:tblGrid>
              <a:tr h="745512">
                <a:tc>
                  <a:txBody>
                    <a:bodyPr/>
                    <a:lstStyle/>
                    <a:p>
                      <a:pPr algn="ctr"/>
                      <a:r>
                        <a:rPr lang="en-GB" b="1" dirty="0">
                          <a:solidFill>
                            <a:schemeClr val="tx1"/>
                          </a:solidFill>
                          <a:latin typeface="Comic Sans MS"/>
                        </a:rPr>
                        <a:t>Person 1</a:t>
                      </a:r>
                    </a:p>
                  </a:txBody>
                  <a:tcPr anchor="ctr"/>
                </a:tc>
                <a:tc>
                  <a:txBody>
                    <a:bodyPr/>
                    <a:lstStyle/>
                    <a:p>
                      <a:pPr algn="ctr"/>
                      <a:r>
                        <a:rPr lang="en-GB" b="1" dirty="0">
                          <a:solidFill>
                            <a:schemeClr val="tx1"/>
                          </a:solidFill>
                          <a:latin typeface="Comic Sans MS"/>
                        </a:rPr>
                        <a:t>Person 2</a:t>
                      </a:r>
                    </a:p>
                  </a:txBody>
                  <a:tcPr anchor="ctr"/>
                </a:tc>
                <a:extLst>
                  <a:ext uri="{0D108BD9-81ED-4DB2-BD59-A6C34878D82A}">
                    <a16:rowId xmlns:a16="http://schemas.microsoft.com/office/drawing/2014/main" val="1045386449"/>
                  </a:ext>
                </a:extLst>
              </a:tr>
              <a:tr h="745512">
                <a:tc>
                  <a:txBody>
                    <a:bodyPr/>
                    <a:lstStyle/>
                    <a:p>
                      <a:pPr marL="0" marR="0" lvl="0" indent="0" algn="l" rtl="0" eaLnBrk="1" fontAlgn="auto" latinLnBrk="0" hangingPunct="1">
                        <a:lnSpc>
                          <a:spcPct val="100000"/>
                        </a:lnSpc>
                        <a:spcBef>
                          <a:spcPts val="0"/>
                        </a:spcBef>
                        <a:spcAft>
                          <a:spcPts val="0"/>
                        </a:spcAft>
                        <a:buClrTx/>
                        <a:buSzTx/>
                        <a:buFontTx/>
                        <a:buNone/>
                      </a:pPr>
                      <a:r>
                        <a:rPr lang="en-GB" sz="1600" dirty="0">
                          <a:latin typeface="Comic Sans MS"/>
                        </a:rPr>
                        <a:t>Could you imagine that the Holy Spirit was present? How did you feel?</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600" dirty="0">
                          <a:latin typeface="Comic Sans MS"/>
                        </a:rPr>
                        <a:t>What do you think might help us during reflection time to be able to get to know the Holy Spirit?</a:t>
                      </a:r>
                    </a:p>
                  </a:txBody>
                  <a:tcPr/>
                </a:tc>
                <a:extLst>
                  <a:ext uri="{0D108BD9-81ED-4DB2-BD59-A6C34878D82A}">
                    <a16:rowId xmlns:a16="http://schemas.microsoft.com/office/drawing/2014/main" val="3412717531"/>
                  </a:ext>
                </a:extLst>
              </a:tr>
              <a:tr h="647048">
                <a:tc>
                  <a:txBody>
                    <a:bodyPr/>
                    <a:lstStyle/>
                    <a:p>
                      <a:r>
                        <a:rPr lang="en-GB" sz="1600" dirty="0">
                          <a:latin typeface="Comic Sans MS"/>
                        </a:rPr>
                        <a:t>Can you remember how many gifts of the Hoy Spirit that there are?</a:t>
                      </a:r>
                    </a:p>
                  </a:txBody>
                  <a:tcPr/>
                </a:tc>
                <a:tc>
                  <a:txBody>
                    <a:bodyPr/>
                    <a:lstStyle/>
                    <a:p>
                      <a:pPr marL="0" marR="0" lvl="0" indent="0" algn="l" rtl="0" eaLnBrk="1" fontAlgn="auto" latinLnBrk="0" hangingPunct="1">
                        <a:lnSpc>
                          <a:spcPct val="100000"/>
                        </a:lnSpc>
                        <a:spcBef>
                          <a:spcPct val="0"/>
                        </a:spcBef>
                        <a:spcAft>
                          <a:spcPts val="0"/>
                        </a:spcAft>
                        <a:buClrTx/>
                        <a:buSzTx/>
                        <a:buFontTx/>
                        <a:buNone/>
                      </a:pPr>
                      <a:r>
                        <a:rPr lang="en-GB" sz="1600" dirty="0">
                          <a:latin typeface="Comic Sans MS"/>
                        </a:rPr>
                        <a:t>Can you remember any of the names of these gifts?</a:t>
                      </a:r>
                    </a:p>
                  </a:txBody>
                  <a:tcPr/>
                </a:tc>
                <a:extLst>
                  <a:ext uri="{0D108BD9-81ED-4DB2-BD59-A6C34878D82A}">
                    <a16:rowId xmlns:a16="http://schemas.microsoft.com/office/drawing/2014/main" val="3994423425"/>
                  </a:ext>
                </a:extLst>
              </a:tr>
              <a:tr h="745512">
                <a:tc>
                  <a:txBody>
                    <a:bodyPr/>
                    <a:lstStyle/>
                    <a:p>
                      <a:pPr marL="0" marR="0" lvl="0" indent="0" algn="l" rtl="0" eaLnBrk="1" fontAlgn="auto" latinLnBrk="0" hangingPunct="1">
                        <a:lnSpc>
                          <a:spcPct val="100000"/>
                        </a:lnSpc>
                        <a:spcBef>
                          <a:spcPts val="0"/>
                        </a:spcBef>
                        <a:spcAft>
                          <a:spcPts val="0"/>
                        </a:spcAft>
                        <a:buClrTx/>
                        <a:buSzTx/>
                        <a:buFontTx/>
                        <a:buNone/>
                      </a:pPr>
                      <a:r>
                        <a:rPr lang="en-GB" sz="1600" dirty="0">
                          <a:latin typeface="Comic Sans MS"/>
                        </a:rPr>
                        <a:t>Why do you think we learn about the gifts?</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altLang="en-US" sz="1600" dirty="0">
                          <a:latin typeface="Comic Sans MS"/>
                        </a:rPr>
                        <a:t>Which gift do you remember the most?</a:t>
                      </a:r>
                    </a:p>
                  </a:txBody>
                  <a:tcPr/>
                </a:tc>
                <a:extLst>
                  <a:ext uri="{0D108BD9-81ED-4DB2-BD59-A6C34878D82A}">
                    <a16:rowId xmlns:a16="http://schemas.microsoft.com/office/drawing/2014/main" val="244255615"/>
                  </a:ext>
                </a:extLst>
              </a:tr>
              <a:tr h="1054971">
                <a:tc>
                  <a:txBody>
                    <a:bodyPr/>
                    <a:lstStyle/>
                    <a:p>
                      <a:pPr marL="0" marR="0" lvl="0" indent="0" algn="l" rtl="0" eaLnBrk="1" fontAlgn="auto" latinLnBrk="0" hangingPunct="1">
                        <a:lnSpc>
                          <a:spcPct val="100000"/>
                        </a:lnSpc>
                        <a:spcBef>
                          <a:spcPts val="0"/>
                        </a:spcBef>
                        <a:spcAft>
                          <a:spcPts val="0"/>
                        </a:spcAft>
                        <a:buClrTx/>
                        <a:buSzTx/>
                        <a:buFontTx/>
                        <a:buNone/>
                      </a:pPr>
                      <a:r>
                        <a:rPr lang="en-GB" sz="1600" dirty="0">
                          <a:latin typeface="Comic Sans MS"/>
                        </a:rPr>
                        <a:t>Do you think the award will be hard work? How could I help you to learn about the gifts of the Holy Spirit?</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600" dirty="0">
                          <a:latin typeface="Comic Sans MS"/>
                        </a:rPr>
                        <a:t>Do you think it will be hard to imagine the Holy Spirit outside of school? How will we do this?</a:t>
                      </a:r>
                    </a:p>
                  </a:txBody>
                  <a:tcPr/>
                </a:tc>
                <a:extLst>
                  <a:ext uri="{0D108BD9-81ED-4DB2-BD59-A6C34878D82A}">
                    <a16:rowId xmlns:a16="http://schemas.microsoft.com/office/drawing/2014/main" val="1703629869"/>
                  </a:ext>
                </a:extLst>
              </a:tr>
            </a:tbl>
          </a:graphicData>
        </a:graphic>
      </p:graphicFrame>
      <p:sp>
        <p:nvSpPr>
          <p:cNvPr id="4" name="TextBox 3">
            <a:extLst>
              <a:ext uri="{FF2B5EF4-FFF2-40B4-BE49-F238E27FC236}">
                <a16:creationId xmlns:a16="http://schemas.microsoft.com/office/drawing/2014/main" id="{51BE23D0-807A-2F7F-AB1F-2C6B4DE9CF97}"/>
              </a:ext>
            </a:extLst>
          </p:cNvPr>
          <p:cNvSpPr txBox="1"/>
          <p:nvPr/>
        </p:nvSpPr>
        <p:spPr>
          <a:xfrm>
            <a:off x="550843" y="1583675"/>
            <a:ext cx="776689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i="1" dirty="0">
                <a:latin typeface="Comic Sans MS"/>
                <a:cs typeface="Arial"/>
              </a:rPr>
              <a:t>The following prompts could be used to support peer feedback.</a:t>
            </a:r>
            <a:endParaRPr lang="en-US" i="1" dirty="0">
              <a:latin typeface="Comic Sans MS"/>
            </a:endParaRPr>
          </a:p>
        </p:txBody>
      </p:sp>
    </p:spTree>
    <p:extLst>
      <p:ext uri="{BB962C8B-B14F-4D97-AF65-F5344CB8AC3E}">
        <p14:creationId xmlns:p14="http://schemas.microsoft.com/office/powerpoint/2010/main" val="525625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9D00A-702C-D889-0112-F6F8828A1340}"/>
              </a:ext>
            </a:extLst>
          </p:cNvPr>
          <p:cNvSpPr>
            <a:spLocks noGrp="1"/>
          </p:cNvSpPr>
          <p:nvPr>
            <p:ph type="ctrTitle"/>
          </p:nvPr>
        </p:nvSpPr>
        <p:spPr/>
        <p:txBody>
          <a:bodyPr/>
          <a:lstStyle/>
          <a:p>
            <a:r>
              <a:rPr lang="en-GB"/>
              <a:t>Pope Francis Faith Award</a:t>
            </a:r>
          </a:p>
        </p:txBody>
      </p:sp>
      <p:sp>
        <p:nvSpPr>
          <p:cNvPr id="3" name="Subtitle 2">
            <a:extLst>
              <a:ext uri="{FF2B5EF4-FFF2-40B4-BE49-F238E27FC236}">
                <a16:creationId xmlns:a16="http://schemas.microsoft.com/office/drawing/2014/main" id="{68251B7A-3612-1D90-DF36-83E510C36AA9}"/>
              </a:ext>
            </a:extLst>
          </p:cNvPr>
          <p:cNvSpPr>
            <a:spLocks noGrp="1"/>
          </p:cNvSpPr>
          <p:nvPr>
            <p:ph type="subTitle" idx="1"/>
          </p:nvPr>
        </p:nvSpPr>
        <p:spPr>
          <a:xfrm>
            <a:off x="899592" y="3582672"/>
            <a:ext cx="6400800" cy="1752600"/>
          </a:xfrm>
        </p:spPr>
        <p:txBody>
          <a:bodyPr/>
          <a:lstStyle/>
          <a:p>
            <a:r>
              <a:rPr lang="en-GB">
                <a:latin typeface="Comic Sans MS"/>
              </a:rPr>
              <a:t>Reflection</a:t>
            </a:r>
          </a:p>
          <a:p>
            <a:r>
              <a:rPr lang="en-GB" sz="2800" i="1">
                <a:latin typeface="Comic Sans MS"/>
              </a:rPr>
              <a:t>Examination of Conscience</a:t>
            </a:r>
          </a:p>
        </p:txBody>
      </p:sp>
    </p:spTree>
    <p:extLst>
      <p:ext uri="{BB962C8B-B14F-4D97-AF65-F5344CB8AC3E}">
        <p14:creationId xmlns:p14="http://schemas.microsoft.com/office/powerpoint/2010/main" val="940621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1C9C5-BD62-1A11-CC56-E830E275F0F9}"/>
              </a:ext>
            </a:extLst>
          </p:cNvPr>
          <p:cNvSpPr>
            <a:spLocks noGrp="1"/>
          </p:cNvSpPr>
          <p:nvPr>
            <p:ph type="title"/>
          </p:nvPr>
        </p:nvSpPr>
        <p:spPr/>
        <p:txBody>
          <a:bodyPr/>
          <a:lstStyle/>
          <a:p>
            <a:br>
              <a:rPr lang="en-GB" dirty="0">
                <a:latin typeface="Comic Sans MS"/>
              </a:rPr>
            </a:br>
            <a:r>
              <a:rPr lang="en-GB" dirty="0">
                <a:latin typeface="Comic Sans MS"/>
              </a:rPr>
              <a:t>Pope Francis Faith Award</a:t>
            </a:r>
            <a:endParaRPr lang="en-US" dirty="0">
              <a:latin typeface="Comic Sans MS"/>
            </a:endParaRPr>
          </a:p>
          <a:p>
            <a:endParaRPr lang="en-US" dirty="0"/>
          </a:p>
        </p:txBody>
      </p:sp>
      <p:sp>
        <p:nvSpPr>
          <p:cNvPr id="3" name="Content Placeholder 2">
            <a:extLst>
              <a:ext uri="{FF2B5EF4-FFF2-40B4-BE49-F238E27FC236}">
                <a16:creationId xmlns:a16="http://schemas.microsoft.com/office/drawing/2014/main" id="{3F1C37F7-B01A-8402-8825-72A020C640FC}"/>
              </a:ext>
            </a:extLst>
          </p:cNvPr>
          <p:cNvSpPr>
            <a:spLocks noGrp="1"/>
          </p:cNvSpPr>
          <p:nvPr>
            <p:ph idx="1"/>
          </p:nvPr>
        </p:nvSpPr>
        <p:spPr/>
        <p:txBody>
          <a:bodyPr/>
          <a:lstStyle/>
          <a:p>
            <a:pPr marL="0" indent="0">
              <a:buNone/>
            </a:pPr>
            <a:r>
              <a:rPr lang="en-US" sz="1600" dirty="0">
                <a:latin typeface="Comic Sans MS"/>
              </a:rPr>
              <a:t>When we come together to learn about the gifts, we will have time to think about all the times that we have made good decisions, loved God and others, and done the right thing. </a:t>
            </a:r>
            <a:endParaRPr lang="en-US"/>
          </a:p>
          <a:p>
            <a:pPr marL="0" indent="0">
              <a:buNone/>
            </a:pPr>
            <a:endParaRPr lang="en-US" sz="1600" dirty="0">
              <a:latin typeface="Comic Sans MS"/>
            </a:endParaRPr>
          </a:p>
          <a:p>
            <a:pPr marL="0" indent="0">
              <a:buNone/>
            </a:pPr>
            <a:r>
              <a:rPr lang="en-US" sz="1600" dirty="0">
                <a:latin typeface="Comic Sans MS"/>
              </a:rPr>
              <a:t>We will also think about the times when we made bad choices that we are not  proud of. </a:t>
            </a:r>
            <a:endParaRPr lang="en-US" sz="1600"/>
          </a:p>
          <a:p>
            <a:pPr marL="0" indent="0">
              <a:buNone/>
            </a:pPr>
            <a:endParaRPr lang="en-US" sz="1600" dirty="0">
              <a:latin typeface="Comic Sans MS"/>
            </a:endParaRPr>
          </a:p>
          <a:p>
            <a:pPr marL="0" indent="0">
              <a:buNone/>
            </a:pPr>
            <a:r>
              <a:rPr lang="en-US" sz="1600" dirty="0">
                <a:latin typeface="Comic Sans MS"/>
              </a:rPr>
              <a:t>We will think about how not to do that again in the future. </a:t>
            </a:r>
            <a:endParaRPr lang="en-US" sz="1600"/>
          </a:p>
          <a:p>
            <a:pPr marL="0" indent="0">
              <a:buNone/>
            </a:pPr>
            <a:endParaRPr lang="en-US" sz="1600" dirty="0">
              <a:latin typeface="Comic Sans MS"/>
            </a:endParaRPr>
          </a:p>
          <a:p>
            <a:pPr marL="0" indent="0">
              <a:buNone/>
            </a:pPr>
            <a:r>
              <a:rPr lang="en-US" sz="1600" dirty="0">
                <a:latin typeface="Comic Sans MS"/>
              </a:rPr>
              <a:t>This is called examining your conscience. We do this each time we </a:t>
            </a:r>
            <a:r>
              <a:rPr lang="en-US" sz="1800" dirty="0">
                <a:latin typeface="Comic Sans MS"/>
              </a:rPr>
              <a:t>learn</a:t>
            </a:r>
            <a:r>
              <a:rPr lang="en-US" sz="1600" dirty="0">
                <a:latin typeface="Comic Sans MS"/>
              </a:rPr>
              <a:t> about a gift, so that we can </a:t>
            </a:r>
            <a:r>
              <a:rPr lang="en-US" sz="1800" dirty="0">
                <a:latin typeface="Comic Sans MS"/>
              </a:rPr>
              <a:t>reflect</a:t>
            </a:r>
            <a:r>
              <a:rPr lang="en-US" sz="1600" dirty="0">
                <a:latin typeface="Comic Sans MS"/>
              </a:rPr>
              <a:t> on where we are in discipleship, and how we need to </a:t>
            </a:r>
            <a:r>
              <a:rPr lang="en-US" sz="1800" dirty="0">
                <a:latin typeface="Comic Sans MS"/>
              </a:rPr>
              <a:t>act</a:t>
            </a:r>
            <a:r>
              <a:rPr lang="en-US" sz="1600" dirty="0">
                <a:latin typeface="Comic Sans MS"/>
              </a:rPr>
              <a:t> in the future to bring us closer to God. </a:t>
            </a:r>
            <a:endParaRPr lang="en-US" sz="1600" dirty="0"/>
          </a:p>
        </p:txBody>
      </p:sp>
      <p:pic>
        <p:nvPicPr>
          <p:cNvPr id="4" name="Picture 4" descr="A picture containing text&#10;&#10;Description automatically generated">
            <a:extLst>
              <a:ext uri="{FF2B5EF4-FFF2-40B4-BE49-F238E27FC236}">
                <a16:creationId xmlns:a16="http://schemas.microsoft.com/office/drawing/2014/main" id="{6095FB57-3D23-A271-4C9D-3AA9CCBC0C8B}"/>
              </a:ext>
            </a:extLst>
          </p:cNvPr>
          <p:cNvPicPr>
            <a:picLocks noChangeAspect="1"/>
          </p:cNvPicPr>
          <p:nvPr/>
        </p:nvPicPr>
        <p:blipFill>
          <a:blip r:embed="rId3"/>
          <a:stretch>
            <a:fillRect/>
          </a:stretch>
        </p:blipFill>
        <p:spPr>
          <a:xfrm>
            <a:off x="6090249" y="5146205"/>
            <a:ext cx="2743200" cy="1195100"/>
          </a:xfrm>
          <a:prstGeom prst="rect">
            <a:avLst/>
          </a:prstGeom>
        </p:spPr>
      </p:pic>
    </p:spTree>
    <p:extLst>
      <p:ext uri="{BB962C8B-B14F-4D97-AF65-F5344CB8AC3E}">
        <p14:creationId xmlns:p14="http://schemas.microsoft.com/office/powerpoint/2010/main" val="1772923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TextBox 2">
            <a:extLst>
              <a:ext uri="{FF2B5EF4-FFF2-40B4-BE49-F238E27FC236}">
                <a16:creationId xmlns:a16="http://schemas.microsoft.com/office/drawing/2014/main" id="{45A31B05-5A3F-71CA-92A0-ED78800D3484}"/>
              </a:ext>
            </a:extLst>
          </p:cNvPr>
          <p:cNvSpPr txBox="1">
            <a:spLocks noChangeArrowheads="1"/>
          </p:cNvSpPr>
          <p:nvPr/>
        </p:nvSpPr>
        <p:spPr bwMode="auto">
          <a:xfrm>
            <a:off x="287337" y="1554694"/>
            <a:ext cx="8569325"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50000"/>
              </a:lnSpc>
              <a:spcBef>
                <a:spcPct val="0"/>
              </a:spcBef>
              <a:buFontTx/>
              <a:buNone/>
            </a:pPr>
            <a:r>
              <a:rPr lang="en-GB" altLang="en-US" sz="2800">
                <a:latin typeface="Comic Sans MS" panose="030F0702030302020204" pitchFamily="66" charset="0"/>
              </a:rPr>
              <a:t>Think about all the times that we have made good decisions, loved God and others and done the right thing.</a:t>
            </a:r>
          </a:p>
          <a:p>
            <a:pPr eaLnBrk="1" hangingPunct="1">
              <a:lnSpc>
                <a:spcPct val="150000"/>
              </a:lnSpc>
              <a:spcBef>
                <a:spcPct val="0"/>
              </a:spcBef>
              <a:buFontTx/>
              <a:buNone/>
            </a:pPr>
            <a:r>
              <a:rPr lang="en-GB" altLang="en-US" sz="2800">
                <a:latin typeface="Comic Sans MS" panose="030F0702030302020204" pitchFamily="66" charset="0"/>
              </a:rPr>
              <a:t>Think about the times when we made bad choices that we are not proud of.  </a:t>
            </a:r>
          </a:p>
          <a:p>
            <a:pPr eaLnBrk="1" hangingPunct="1">
              <a:lnSpc>
                <a:spcPct val="150000"/>
              </a:lnSpc>
              <a:spcBef>
                <a:spcPct val="0"/>
              </a:spcBef>
              <a:buFontTx/>
              <a:buNone/>
            </a:pPr>
            <a:r>
              <a:rPr lang="en-GB" altLang="en-US" sz="2800">
                <a:latin typeface="Comic Sans MS" panose="030F0702030302020204" pitchFamily="66" charset="0"/>
              </a:rPr>
              <a:t>Think about how not to do that again in the future.</a:t>
            </a:r>
          </a:p>
          <a:p>
            <a:pPr eaLnBrk="1" hangingPunct="1">
              <a:spcBef>
                <a:spcPct val="0"/>
              </a:spcBef>
              <a:buFontTx/>
              <a:buNone/>
            </a:pPr>
            <a:endParaRPr lang="en-GB" altLang="en-US" sz="1400">
              <a:latin typeface="Comic Sans MS" panose="030F0702030302020204" pitchFamily="66" charset="0"/>
            </a:endParaRPr>
          </a:p>
        </p:txBody>
      </p:sp>
      <p:sp>
        <p:nvSpPr>
          <p:cNvPr id="2" name="Title 1">
            <a:extLst>
              <a:ext uri="{FF2B5EF4-FFF2-40B4-BE49-F238E27FC236}">
                <a16:creationId xmlns:a16="http://schemas.microsoft.com/office/drawing/2014/main" id="{B2B4944A-CF0C-F1C0-1019-EFC2654D81B2}"/>
              </a:ext>
            </a:extLst>
          </p:cNvPr>
          <p:cNvSpPr txBox="1">
            <a:spLocks/>
          </p:cNvSpPr>
          <p:nvPr/>
        </p:nvSpPr>
        <p:spPr>
          <a:xfrm>
            <a:off x="457200" y="471214"/>
            <a:ext cx="8229600" cy="1143000"/>
          </a:xfrm>
          <a:prstGeom prst="rect">
            <a:avLst/>
          </a:prstGeom>
        </p:spPr>
        <p:txBody>
          <a:bodyPr/>
          <a:lstStyle>
            <a:lvl1pPr algn="l" rtl="0" eaLnBrk="0" fontAlgn="base" hangingPunct="0">
              <a:spcBef>
                <a:spcPct val="0"/>
              </a:spcBef>
              <a:spcAft>
                <a:spcPct val="0"/>
              </a:spcAft>
              <a:defRPr sz="4400" kern="1200">
                <a:solidFill>
                  <a:schemeClr val="tx1"/>
                </a:solidFill>
                <a:latin typeface="Comic Sans MS" panose="030F0702030302020204" pitchFamily="66"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GB"/>
              <a:t>Pope Francis Faith Award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Box 1">
            <a:extLst>
              <a:ext uri="{FF2B5EF4-FFF2-40B4-BE49-F238E27FC236}">
                <a16:creationId xmlns:a16="http://schemas.microsoft.com/office/drawing/2014/main" id="{EF4F47A2-6A03-A68D-83C1-35D5BAE1183A}"/>
              </a:ext>
            </a:extLst>
          </p:cNvPr>
          <p:cNvSpPr txBox="1">
            <a:spLocks noChangeArrowheads="1"/>
          </p:cNvSpPr>
          <p:nvPr/>
        </p:nvSpPr>
        <p:spPr bwMode="auto">
          <a:xfrm>
            <a:off x="-252536" y="8191"/>
            <a:ext cx="8748464" cy="652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4000" b="1">
                <a:latin typeface="Comic Sans MS" panose="030F0702030302020204" pitchFamily="66" charset="0"/>
              </a:rPr>
              <a:t>Faith Prayer</a:t>
            </a:r>
            <a:endParaRPr lang="en-GB" altLang="en-US" sz="1800"/>
          </a:p>
          <a:p>
            <a:pPr algn="ctr" eaLnBrk="1" hangingPunct="1">
              <a:lnSpc>
                <a:spcPct val="150000"/>
              </a:lnSpc>
              <a:spcBef>
                <a:spcPct val="0"/>
              </a:spcBef>
              <a:buFontTx/>
              <a:buNone/>
            </a:pPr>
            <a:r>
              <a:rPr lang="en-GB" altLang="en-US" sz="2400">
                <a:solidFill>
                  <a:srgbClr val="000000"/>
                </a:solidFill>
                <a:latin typeface="Comic Sans MS" panose="030F0702030302020204" pitchFamily="66" charset="0"/>
              </a:rPr>
              <a:t>Lord Jesus,</a:t>
            </a:r>
          </a:p>
          <a:p>
            <a:pPr algn="ctr" eaLnBrk="1" hangingPunct="1">
              <a:lnSpc>
                <a:spcPct val="150000"/>
              </a:lnSpc>
              <a:spcBef>
                <a:spcPct val="0"/>
              </a:spcBef>
              <a:buFontTx/>
              <a:buNone/>
            </a:pPr>
            <a:r>
              <a:rPr lang="en-GB" altLang="en-US" sz="2400">
                <a:solidFill>
                  <a:srgbClr val="000000"/>
                </a:solidFill>
                <a:latin typeface="Comic Sans MS" panose="030F0702030302020204" pitchFamily="66" charset="0"/>
              </a:rPr>
              <a:t>You ask those who believe in you</a:t>
            </a:r>
          </a:p>
          <a:p>
            <a:pPr algn="ctr" eaLnBrk="1" hangingPunct="1">
              <a:lnSpc>
                <a:spcPct val="150000"/>
              </a:lnSpc>
              <a:spcBef>
                <a:spcPct val="0"/>
              </a:spcBef>
              <a:buFontTx/>
              <a:buNone/>
            </a:pPr>
            <a:r>
              <a:rPr lang="en-GB" altLang="en-US" sz="2400">
                <a:solidFill>
                  <a:srgbClr val="000000"/>
                </a:solidFill>
                <a:latin typeface="Comic Sans MS" panose="030F0702030302020204" pitchFamily="66" charset="0"/>
              </a:rPr>
              <a:t>to give your Good News to others.</a:t>
            </a:r>
          </a:p>
          <a:p>
            <a:pPr algn="ctr" eaLnBrk="1" hangingPunct="1">
              <a:lnSpc>
                <a:spcPct val="150000"/>
              </a:lnSpc>
              <a:spcBef>
                <a:spcPct val="0"/>
              </a:spcBef>
              <a:buFontTx/>
              <a:buNone/>
            </a:pPr>
            <a:r>
              <a:rPr lang="en-GB" altLang="en-US" sz="2400">
                <a:solidFill>
                  <a:srgbClr val="000000"/>
                </a:solidFill>
                <a:latin typeface="Comic Sans MS" panose="030F0702030302020204" pitchFamily="66" charset="0"/>
              </a:rPr>
              <a:t>We pray that, with the help of the Holy Spirit,</a:t>
            </a:r>
          </a:p>
          <a:p>
            <a:pPr algn="ctr" eaLnBrk="1" hangingPunct="1">
              <a:lnSpc>
                <a:spcPct val="150000"/>
              </a:lnSpc>
              <a:spcBef>
                <a:spcPct val="0"/>
              </a:spcBef>
              <a:buFontTx/>
              <a:buNone/>
            </a:pPr>
            <a:r>
              <a:rPr lang="en-GB" altLang="en-US" sz="2400">
                <a:solidFill>
                  <a:srgbClr val="000000"/>
                </a:solidFill>
                <a:latin typeface="Comic Sans MS" panose="030F0702030302020204" pitchFamily="66" charset="0"/>
              </a:rPr>
              <a:t>our words and actions</a:t>
            </a:r>
          </a:p>
          <a:p>
            <a:pPr algn="ctr" eaLnBrk="1" hangingPunct="1">
              <a:lnSpc>
                <a:spcPct val="150000"/>
              </a:lnSpc>
              <a:spcBef>
                <a:spcPct val="0"/>
              </a:spcBef>
              <a:buFontTx/>
              <a:buNone/>
            </a:pPr>
            <a:r>
              <a:rPr lang="en-GB" altLang="en-US" sz="2400">
                <a:solidFill>
                  <a:srgbClr val="000000"/>
                </a:solidFill>
                <a:latin typeface="Comic Sans MS" panose="030F0702030302020204" pitchFamily="66" charset="0"/>
              </a:rPr>
              <a:t>will help other people</a:t>
            </a:r>
          </a:p>
          <a:p>
            <a:pPr algn="ctr" eaLnBrk="1" hangingPunct="1">
              <a:lnSpc>
                <a:spcPct val="150000"/>
              </a:lnSpc>
              <a:spcBef>
                <a:spcPct val="0"/>
              </a:spcBef>
              <a:buFontTx/>
              <a:buNone/>
            </a:pPr>
            <a:r>
              <a:rPr lang="en-GB" altLang="en-US" sz="2400">
                <a:solidFill>
                  <a:srgbClr val="000000"/>
                </a:solidFill>
                <a:latin typeface="Comic Sans MS" panose="030F0702030302020204" pitchFamily="66" charset="0"/>
              </a:rPr>
              <a:t>to hear of You,</a:t>
            </a:r>
          </a:p>
          <a:p>
            <a:pPr algn="ctr" eaLnBrk="1" hangingPunct="1">
              <a:lnSpc>
                <a:spcPct val="150000"/>
              </a:lnSpc>
              <a:spcBef>
                <a:spcPct val="0"/>
              </a:spcBef>
              <a:buFontTx/>
              <a:buNone/>
            </a:pPr>
            <a:r>
              <a:rPr lang="en-GB" altLang="en-US" sz="2400">
                <a:solidFill>
                  <a:srgbClr val="000000"/>
                </a:solidFill>
                <a:latin typeface="Comic Sans MS" panose="030F0702030302020204" pitchFamily="66" charset="0"/>
              </a:rPr>
              <a:t>to believe in You</a:t>
            </a:r>
          </a:p>
          <a:p>
            <a:pPr algn="ctr" eaLnBrk="1" hangingPunct="1">
              <a:lnSpc>
                <a:spcPct val="150000"/>
              </a:lnSpc>
              <a:spcBef>
                <a:spcPct val="0"/>
              </a:spcBef>
              <a:buFontTx/>
              <a:buNone/>
            </a:pPr>
            <a:r>
              <a:rPr lang="en-GB" altLang="en-US" sz="2400">
                <a:solidFill>
                  <a:srgbClr val="000000"/>
                </a:solidFill>
                <a:latin typeface="Comic Sans MS" panose="030F0702030302020204" pitchFamily="66" charset="0"/>
              </a:rPr>
              <a:t>to find the joy of knowing You.</a:t>
            </a:r>
          </a:p>
          <a:p>
            <a:pPr algn="ctr" eaLnBrk="1" hangingPunct="1">
              <a:lnSpc>
                <a:spcPct val="150000"/>
              </a:lnSpc>
              <a:spcBef>
                <a:spcPct val="0"/>
              </a:spcBef>
              <a:buFontTx/>
              <a:buNone/>
            </a:pPr>
            <a:r>
              <a:rPr lang="en-GB" altLang="en-US" sz="2400">
                <a:latin typeface="Comic Sans MS" panose="030F0702030302020204" pitchFamily="66" charset="0"/>
              </a:rPr>
              <a:t>Amen</a:t>
            </a:r>
            <a:r>
              <a:rPr lang="en-GB" altLang="en-US" sz="1800">
                <a:latin typeface="Comic Sans MS" panose="030F0702030302020204" pitchFamily="66" charset="0"/>
              </a:rPr>
              <a:t> </a:t>
            </a:r>
          </a:p>
          <a:p>
            <a:pPr eaLnBrk="1" hangingPunct="1">
              <a:spcBef>
                <a:spcPct val="0"/>
              </a:spcBef>
              <a:buFontTx/>
              <a:buNone/>
            </a:pPr>
            <a:endParaRPr lang="en-GB" altLang="en-US" sz="1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Box 1">
            <a:extLst>
              <a:ext uri="{FF2B5EF4-FFF2-40B4-BE49-F238E27FC236}">
                <a16:creationId xmlns:a16="http://schemas.microsoft.com/office/drawing/2014/main" id="{282E839D-E90F-9E6A-DED1-4B77183A1DE8}"/>
              </a:ext>
            </a:extLst>
          </p:cNvPr>
          <p:cNvSpPr txBox="1">
            <a:spLocks noChangeArrowheads="1"/>
          </p:cNvSpPr>
          <p:nvPr/>
        </p:nvSpPr>
        <p:spPr bwMode="auto">
          <a:xfrm>
            <a:off x="454932" y="949098"/>
            <a:ext cx="8413522"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800">
              <a:solidFill>
                <a:schemeClr val="bg1"/>
              </a:solidFill>
            </a:endParaRPr>
          </a:p>
          <a:p>
            <a:pPr algn="ctr">
              <a:spcBef>
                <a:spcPct val="0"/>
              </a:spcBef>
              <a:buNone/>
            </a:pPr>
            <a:r>
              <a:rPr lang="en-GB" dirty="0">
                <a:solidFill>
                  <a:srgbClr val="000000"/>
                </a:solidFill>
                <a:latin typeface="Comic Sans MS"/>
                <a:cs typeface="Arial"/>
              </a:rPr>
              <a:t>Lord Jesus.</a:t>
            </a:r>
            <a:endParaRPr lang="en-US" dirty="0">
              <a:latin typeface="Comic Sans MS"/>
              <a:cs typeface="Arial"/>
            </a:endParaRPr>
          </a:p>
          <a:p>
            <a:pPr algn="ctr">
              <a:spcBef>
                <a:spcPct val="0"/>
              </a:spcBef>
              <a:buNone/>
            </a:pPr>
            <a:r>
              <a:rPr lang="en-GB" dirty="0">
                <a:solidFill>
                  <a:srgbClr val="000000"/>
                </a:solidFill>
                <a:latin typeface="Comic Sans MS"/>
                <a:cs typeface="Arial"/>
              </a:rPr>
              <a:t>You ask those who believe in you</a:t>
            </a:r>
            <a:endParaRPr lang="en-US" dirty="0">
              <a:latin typeface="Comic Sans MS"/>
              <a:cs typeface="Arial"/>
            </a:endParaRPr>
          </a:p>
          <a:p>
            <a:pPr algn="ctr">
              <a:spcBef>
                <a:spcPct val="0"/>
              </a:spcBef>
              <a:buNone/>
            </a:pPr>
            <a:r>
              <a:rPr lang="en-GB" dirty="0">
                <a:solidFill>
                  <a:srgbClr val="000000"/>
                </a:solidFill>
                <a:latin typeface="Comic Sans MS"/>
                <a:cs typeface="Arial"/>
              </a:rPr>
              <a:t>to give your Good News to others.</a:t>
            </a:r>
            <a:endParaRPr lang="en-GB" dirty="0">
              <a:latin typeface="Comic Sans MS"/>
              <a:cs typeface="Arial"/>
            </a:endParaRPr>
          </a:p>
          <a:p>
            <a:pPr>
              <a:spcBef>
                <a:spcPct val="0"/>
              </a:spcBef>
              <a:buFont typeface="Arial" panose="020B0604020202020204" pitchFamily="34" charset="0"/>
              <a:buNone/>
            </a:pPr>
            <a:endParaRPr lang="en-GB">
              <a:solidFill>
                <a:srgbClr val="000000"/>
              </a:solidFill>
              <a:latin typeface="Comic Sans MS"/>
              <a:cs typeface="Arial"/>
            </a:endParaRPr>
          </a:p>
          <a:p>
            <a:pPr>
              <a:spcBef>
                <a:spcPct val="0"/>
              </a:spcBef>
              <a:buNone/>
            </a:pPr>
            <a:r>
              <a:rPr lang="en-GB" sz="2000" dirty="0">
                <a:latin typeface="Comic Sans MS"/>
                <a:cs typeface="Arial"/>
              </a:rPr>
              <a:t>Read the part of our prayer above. Think about the questions below. Write your answer on the free pages of your journal.</a:t>
            </a:r>
            <a:r>
              <a:rPr lang="en-GB" dirty="0">
                <a:latin typeface="Comic Sans MS"/>
                <a:cs typeface="Arial"/>
              </a:rPr>
              <a:t> </a:t>
            </a:r>
          </a:p>
          <a:p>
            <a:pPr>
              <a:spcBef>
                <a:spcPct val="0"/>
              </a:spcBef>
              <a:buNone/>
            </a:pPr>
            <a:endParaRPr lang="en-GB">
              <a:latin typeface="Comic Sans MS"/>
              <a:cs typeface="Arial"/>
            </a:endParaRPr>
          </a:p>
          <a:p>
            <a:pPr eaLnBrk="1" hangingPunct="1">
              <a:spcBef>
                <a:spcPct val="0"/>
              </a:spcBef>
              <a:buNone/>
            </a:pPr>
            <a:r>
              <a:rPr lang="en-GB" altLang="en-US" sz="2400" dirty="0">
                <a:latin typeface="Comic Sans MS"/>
                <a:cs typeface="Arial"/>
              </a:rPr>
              <a:t>1. How do I show others that I believe in Jesus?</a:t>
            </a:r>
          </a:p>
          <a:p>
            <a:pPr>
              <a:spcBef>
                <a:spcPct val="0"/>
              </a:spcBef>
              <a:buNone/>
            </a:pPr>
            <a:endParaRPr lang="en-GB" altLang="en-US" sz="2400">
              <a:latin typeface="Comic Sans MS"/>
              <a:cs typeface="Arial"/>
            </a:endParaRPr>
          </a:p>
          <a:p>
            <a:pPr eaLnBrk="1" hangingPunct="1">
              <a:spcBef>
                <a:spcPct val="0"/>
              </a:spcBef>
              <a:buNone/>
            </a:pPr>
            <a:r>
              <a:rPr lang="en-GB" altLang="en-US" sz="2400" dirty="0">
                <a:latin typeface="Comic Sans MS"/>
                <a:cs typeface="Arial"/>
              </a:rPr>
              <a:t>2. How do I give the Good News to other people?</a:t>
            </a:r>
            <a:r>
              <a:rPr lang="en-GB" altLang="en-US" sz="1800" dirty="0">
                <a:latin typeface="Comic Sans MS"/>
                <a:cs typeface="Arial"/>
              </a:rPr>
              <a:t> </a:t>
            </a:r>
            <a:endParaRPr lang="en-GB" altLang="en-US" sz="2400" dirty="0">
              <a:latin typeface="Comic Sans MS"/>
            </a:endParaRPr>
          </a:p>
          <a:p>
            <a:pPr eaLnBrk="1" hangingPunct="1">
              <a:spcBef>
                <a:spcPct val="0"/>
              </a:spcBef>
              <a:buFontTx/>
              <a:buNone/>
            </a:pPr>
            <a:endParaRPr lang="en-GB" altLang="en-US" sz="1800"/>
          </a:p>
        </p:txBody>
      </p:sp>
      <p:sp>
        <p:nvSpPr>
          <p:cNvPr id="2" name="Title 1">
            <a:extLst>
              <a:ext uri="{FF2B5EF4-FFF2-40B4-BE49-F238E27FC236}">
                <a16:creationId xmlns:a16="http://schemas.microsoft.com/office/drawing/2014/main" id="{903DAF2F-7493-663C-3FCC-51D28745822A}"/>
              </a:ext>
            </a:extLst>
          </p:cNvPr>
          <p:cNvSpPr>
            <a:spLocks noGrp="1"/>
          </p:cNvSpPr>
          <p:nvPr>
            <p:ph type="title"/>
          </p:nvPr>
        </p:nvSpPr>
        <p:spPr/>
        <p:txBody>
          <a:bodyPr/>
          <a:lstStyle/>
          <a:p>
            <a:r>
              <a:rPr lang="en-GB">
                <a:latin typeface="Comic Sans MS"/>
              </a:rPr>
              <a:t>Extension activity</a:t>
            </a:r>
            <a:br>
              <a:rPr lang="en-GB"/>
            </a:br>
            <a:r>
              <a:rPr lang="en-GB" sz="3200" i="1">
                <a:solidFill>
                  <a:schemeClr val="tx1">
                    <a:lumMod val="50000"/>
                    <a:lumOff val="50000"/>
                  </a:schemeClr>
                </a:solidFill>
                <a:latin typeface="Comic Sans MS"/>
              </a:rPr>
              <a:t>Reflection 1</a:t>
            </a:r>
            <a:endParaRPr lang="en-US" sz="3200" i="1">
              <a:solidFill>
                <a:schemeClr val="tx1">
                  <a:lumMod val="50000"/>
                  <a:lumOff val="50000"/>
                </a:schemeClr>
              </a:solidFill>
              <a:latin typeface="Comic Sans M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Box 1">
            <a:extLst>
              <a:ext uri="{FF2B5EF4-FFF2-40B4-BE49-F238E27FC236}">
                <a16:creationId xmlns:a16="http://schemas.microsoft.com/office/drawing/2014/main" id="{282E839D-E90F-9E6A-DED1-4B77183A1DE8}"/>
              </a:ext>
            </a:extLst>
          </p:cNvPr>
          <p:cNvSpPr txBox="1">
            <a:spLocks noChangeArrowheads="1"/>
          </p:cNvSpPr>
          <p:nvPr/>
        </p:nvSpPr>
        <p:spPr bwMode="auto">
          <a:xfrm>
            <a:off x="454932" y="949098"/>
            <a:ext cx="8413522" cy="7140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800">
              <a:solidFill>
                <a:schemeClr val="bg1"/>
              </a:solidFill>
            </a:endParaRPr>
          </a:p>
          <a:p>
            <a:pPr algn="ctr">
              <a:spcBef>
                <a:spcPct val="0"/>
              </a:spcBef>
              <a:buNone/>
            </a:pPr>
            <a:endParaRPr lang="en-GB">
              <a:solidFill>
                <a:srgbClr val="000000"/>
              </a:solidFill>
              <a:latin typeface="Comic Sans MS"/>
              <a:cs typeface="Arial"/>
            </a:endParaRPr>
          </a:p>
          <a:p>
            <a:pPr algn="ctr">
              <a:spcBef>
                <a:spcPct val="0"/>
              </a:spcBef>
              <a:buNone/>
            </a:pPr>
            <a:r>
              <a:rPr lang="en-GB" dirty="0">
                <a:solidFill>
                  <a:srgbClr val="000000"/>
                </a:solidFill>
                <a:latin typeface="Comic Sans MS"/>
                <a:cs typeface="Arial"/>
              </a:rPr>
              <a:t>We pray that, with the help </a:t>
            </a:r>
            <a:endParaRPr lang="en-US" dirty="0">
              <a:latin typeface="Comic Sans MS"/>
              <a:cs typeface="Calibri"/>
            </a:endParaRPr>
          </a:p>
          <a:p>
            <a:pPr algn="ctr">
              <a:spcBef>
                <a:spcPct val="0"/>
              </a:spcBef>
              <a:buNone/>
            </a:pPr>
            <a:r>
              <a:rPr lang="en-GB" dirty="0">
                <a:solidFill>
                  <a:srgbClr val="000000"/>
                </a:solidFill>
                <a:latin typeface="Comic Sans MS"/>
                <a:cs typeface="Arial"/>
              </a:rPr>
              <a:t>of the Holy Spirit,</a:t>
            </a:r>
            <a:endParaRPr lang="en-US" dirty="0">
              <a:latin typeface="Comic Sans MS"/>
              <a:cs typeface="Calibri"/>
            </a:endParaRPr>
          </a:p>
          <a:p>
            <a:pPr algn="ctr">
              <a:spcBef>
                <a:spcPct val="0"/>
              </a:spcBef>
              <a:buNone/>
            </a:pPr>
            <a:r>
              <a:rPr lang="en-GB" dirty="0">
                <a:solidFill>
                  <a:srgbClr val="000000"/>
                </a:solidFill>
                <a:latin typeface="Comic Sans MS"/>
                <a:cs typeface="Arial"/>
              </a:rPr>
              <a:t>our words and actions</a:t>
            </a:r>
            <a:endParaRPr lang="en-US" dirty="0">
              <a:latin typeface="Comic Sans MS"/>
              <a:cs typeface="Calibri"/>
            </a:endParaRPr>
          </a:p>
          <a:p>
            <a:pPr algn="ctr">
              <a:spcBef>
                <a:spcPct val="0"/>
              </a:spcBef>
              <a:buNone/>
            </a:pPr>
            <a:endParaRPr lang="en-GB">
              <a:latin typeface="Comic Sans MS"/>
              <a:cs typeface="Arial"/>
            </a:endParaRPr>
          </a:p>
          <a:p>
            <a:pPr>
              <a:spcBef>
                <a:spcPct val="0"/>
              </a:spcBef>
              <a:buNone/>
            </a:pPr>
            <a:r>
              <a:rPr lang="en-GB" sz="2000" dirty="0">
                <a:latin typeface="Comic Sans MS"/>
                <a:cs typeface="Arial"/>
              </a:rPr>
              <a:t>Read the part of our prayer above. Think about the questions below. Write your answer on the free pages of your journal.</a:t>
            </a:r>
            <a:r>
              <a:rPr lang="en-GB" dirty="0">
                <a:latin typeface="Comic Sans MS"/>
                <a:cs typeface="Arial"/>
              </a:rPr>
              <a:t> </a:t>
            </a:r>
          </a:p>
          <a:p>
            <a:pPr>
              <a:spcBef>
                <a:spcPct val="0"/>
              </a:spcBef>
              <a:buNone/>
            </a:pPr>
            <a:endParaRPr lang="en-GB" sz="2000">
              <a:latin typeface="Comic Sans MS"/>
              <a:cs typeface="Arial"/>
            </a:endParaRPr>
          </a:p>
          <a:p>
            <a:pPr>
              <a:spcBef>
                <a:spcPct val="0"/>
              </a:spcBef>
              <a:buNone/>
            </a:pPr>
            <a:r>
              <a:rPr lang="en-GB" sz="2000" dirty="0">
                <a:latin typeface="Comic Sans MS"/>
                <a:cs typeface="Calibri"/>
              </a:rPr>
              <a:t>1. How do people meeting me know that what I say has been inspired by the Holy Spirit?</a:t>
            </a:r>
          </a:p>
          <a:p>
            <a:pPr>
              <a:spcBef>
                <a:spcPct val="0"/>
              </a:spcBef>
              <a:buNone/>
            </a:pPr>
            <a:endParaRPr lang="en-GB" sz="2000">
              <a:latin typeface="Comic Sans MS"/>
              <a:cs typeface="Calibri"/>
            </a:endParaRPr>
          </a:p>
          <a:p>
            <a:pPr>
              <a:spcBef>
                <a:spcPct val="0"/>
              </a:spcBef>
              <a:buNone/>
            </a:pPr>
            <a:r>
              <a:rPr lang="en-GB" sz="2000" dirty="0">
                <a:latin typeface="Comic Sans MS"/>
                <a:cs typeface="Calibri"/>
              </a:rPr>
              <a:t>2. How do my actions show God in the world to other people?</a:t>
            </a:r>
          </a:p>
          <a:p>
            <a:pPr>
              <a:spcBef>
                <a:spcPct val="0"/>
              </a:spcBef>
              <a:buNone/>
            </a:pPr>
            <a:endParaRPr lang="en-GB" sz="2800">
              <a:latin typeface="Comic Sans MS"/>
              <a:cs typeface="Calibri"/>
            </a:endParaRPr>
          </a:p>
          <a:p>
            <a:pPr>
              <a:spcBef>
                <a:spcPct val="0"/>
              </a:spcBef>
              <a:buNone/>
            </a:pPr>
            <a:endParaRPr lang="en-GB" sz="2800">
              <a:solidFill>
                <a:srgbClr val="000000"/>
              </a:solidFill>
              <a:latin typeface="Comic Sans MS"/>
              <a:cs typeface="Calibri"/>
            </a:endParaRPr>
          </a:p>
          <a:p>
            <a:pPr>
              <a:spcBef>
                <a:spcPct val="0"/>
              </a:spcBef>
              <a:buNone/>
            </a:pPr>
            <a:endParaRPr lang="en-GB" sz="2800">
              <a:solidFill>
                <a:srgbClr val="FFFFFF"/>
              </a:solidFill>
              <a:latin typeface="Comic Sans MS"/>
              <a:cs typeface="Calibri"/>
            </a:endParaRPr>
          </a:p>
          <a:p>
            <a:pPr eaLnBrk="1" hangingPunct="1">
              <a:spcBef>
                <a:spcPct val="0"/>
              </a:spcBef>
              <a:buFont typeface="Arial" panose="020B0604020202020204" pitchFamily="34" charset="0"/>
              <a:buNone/>
            </a:pPr>
            <a:endParaRPr lang="en-GB" altLang="en-US" sz="1600">
              <a:latin typeface="Comic Sans MS"/>
            </a:endParaRPr>
          </a:p>
          <a:p>
            <a:pPr eaLnBrk="1" hangingPunct="1">
              <a:spcBef>
                <a:spcPct val="0"/>
              </a:spcBef>
              <a:buNone/>
            </a:pPr>
            <a:endParaRPr lang="en-GB" altLang="en-US" sz="1800"/>
          </a:p>
        </p:txBody>
      </p:sp>
      <p:sp>
        <p:nvSpPr>
          <p:cNvPr id="2" name="Title 1">
            <a:extLst>
              <a:ext uri="{FF2B5EF4-FFF2-40B4-BE49-F238E27FC236}">
                <a16:creationId xmlns:a16="http://schemas.microsoft.com/office/drawing/2014/main" id="{903DAF2F-7493-663C-3FCC-51D28745822A}"/>
              </a:ext>
            </a:extLst>
          </p:cNvPr>
          <p:cNvSpPr>
            <a:spLocks noGrp="1"/>
          </p:cNvSpPr>
          <p:nvPr>
            <p:ph type="title"/>
          </p:nvPr>
        </p:nvSpPr>
        <p:spPr/>
        <p:txBody>
          <a:bodyPr/>
          <a:lstStyle/>
          <a:p>
            <a:r>
              <a:rPr lang="en-GB">
                <a:latin typeface="Comic Sans MS"/>
              </a:rPr>
              <a:t>Extension activity</a:t>
            </a:r>
            <a:br>
              <a:rPr lang="en-GB"/>
            </a:br>
            <a:r>
              <a:rPr lang="en-GB" sz="3200" i="1">
                <a:solidFill>
                  <a:schemeClr val="tx1">
                    <a:lumMod val="50000"/>
                    <a:lumOff val="50000"/>
                  </a:schemeClr>
                </a:solidFill>
                <a:latin typeface="Comic Sans MS"/>
              </a:rPr>
              <a:t>Reflection 2</a:t>
            </a:r>
            <a:endParaRPr lang="en-US" sz="3200" i="1">
              <a:solidFill>
                <a:schemeClr val="tx1">
                  <a:lumMod val="50000"/>
                  <a:lumOff val="50000"/>
                </a:schemeClr>
              </a:solidFill>
              <a:latin typeface="Comic Sans MS"/>
            </a:endParaRPr>
          </a:p>
        </p:txBody>
      </p:sp>
    </p:spTree>
    <p:extLst>
      <p:ext uri="{BB962C8B-B14F-4D97-AF65-F5344CB8AC3E}">
        <p14:creationId xmlns:p14="http://schemas.microsoft.com/office/powerpoint/2010/main" val="2570621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Box 1">
            <a:extLst>
              <a:ext uri="{FF2B5EF4-FFF2-40B4-BE49-F238E27FC236}">
                <a16:creationId xmlns:a16="http://schemas.microsoft.com/office/drawing/2014/main" id="{282E839D-E90F-9E6A-DED1-4B77183A1DE8}"/>
              </a:ext>
            </a:extLst>
          </p:cNvPr>
          <p:cNvSpPr txBox="1">
            <a:spLocks noChangeArrowheads="1"/>
          </p:cNvSpPr>
          <p:nvPr/>
        </p:nvSpPr>
        <p:spPr bwMode="auto">
          <a:xfrm>
            <a:off x="454932" y="949098"/>
            <a:ext cx="8413522" cy="8309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800">
              <a:solidFill>
                <a:schemeClr val="bg1"/>
              </a:solidFill>
            </a:endParaRPr>
          </a:p>
          <a:p>
            <a:pPr algn="ctr">
              <a:spcBef>
                <a:spcPct val="0"/>
              </a:spcBef>
              <a:buNone/>
            </a:pPr>
            <a:r>
              <a:rPr lang="en-GB" sz="2800">
                <a:latin typeface="Comic Sans MS"/>
                <a:cs typeface="Arial"/>
              </a:rPr>
              <a:t>….and prayers will help other people</a:t>
            </a:r>
          </a:p>
          <a:p>
            <a:pPr algn="ctr">
              <a:spcBef>
                <a:spcPct val="0"/>
              </a:spcBef>
              <a:buNone/>
            </a:pPr>
            <a:r>
              <a:rPr lang="en-GB" sz="2800">
                <a:latin typeface="Comic Sans MS"/>
                <a:cs typeface="Arial"/>
              </a:rPr>
              <a:t>to believe in You</a:t>
            </a:r>
          </a:p>
          <a:p>
            <a:pPr algn="ctr">
              <a:spcBef>
                <a:spcPct val="0"/>
              </a:spcBef>
              <a:buNone/>
            </a:pPr>
            <a:endParaRPr lang="en-GB">
              <a:latin typeface="Comic Sans MS"/>
              <a:cs typeface="Arial"/>
            </a:endParaRPr>
          </a:p>
          <a:p>
            <a:pPr>
              <a:spcBef>
                <a:spcPct val="0"/>
              </a:spcBef>
              <a:buNone/>
            </a:pPr>
            <a:r>
              <a:rPr lang="en-GB" sz="2000">
                <a:latin typeface="Comic Sans MS"/>
                <a:cs typeface="Arial"/>
              </a:rPr>
              <a:t>Read the part of our prayer above. Think about the questions below. Share your thoughts on the free pages of your journal.</a:t>
            </a:r>
            <a:r>
              <a:rPr lang="en-GB">
                <a:latin typeface="Comic Sans MS"/>
                <a:cs typeface="Arial"/>
              </a:rPr>
              <a:t> </a:t>
            </a:r>
          </a:p>
          <a:p>
            <a:pPr marL="514350" indent="-514350">
              <a:lnSpc>
                <a:spcPct val="150000"/>
              </a:lnSpc>
              <a:spcBef>
                <a:spcPct val="0"/>
              </a:spcBef>
              <a:buAutoNum type="arabicPeriod"/>
            </a:pPr>
            <a:r>
              <a:rPr lang="en-GB" sz="2400">
                <a:latin typeface="Comic Sans MS"/>
                <a:cs typeface="Calibri"/>
              </a:rPr>
              <a:t>Do other people know God because of me?</a:t>
            </a:r>
            <a:endParaRPr lang="en-US" sz="2400">
              <a:latin typeface="Comic Sans MS"/>
              <a:cs typeface="Calibri"/>
            </a:endParaRPr>
          </a:p>
          <a:p>
            <a:pPr marL="514350" indent="-514350">
              <a:lnSpc>
                <a:spcPct val="150000"/>
              </a:lnSpc>
              <a:spcBef>
                <a:spcPct val="0"/>
              </a:spcBef>
              <a:buAutoNum type="arabicPeriod"/>
            </a:pPr>
            <a:r>
              <a:rPr lang="en-GB" sz="2400">
                <a:latin typeface="Comic Sans MS"/>
                <a:cs typeface="Calibri"/>
              </a:rPr>
              <a:t>Do they hear of God from what I have learned?</a:t>
            </a:r>
            <a:endParaRPr lang="en-US" sz="2400">
              <a:latin typeface="Comic Sans MS"/>
              <a:cs typeface="Calibri"/>
            </a:endParaRPr>
          </a:p>
          <a:p>
            <a:pPr marL="514350" indent="-514350">
              <a:lnSpc>
                <a:spcPct val="150000"/>
              </a:lnSpc>
              <a:spcBef>
                <a:spcPct val="0"/>
              </a:spcBef>
              <a:buAutoNum type="arabicPeriod"/>
            </a:pPr>
            <a:r>
              <a:rPr lang="en-GB" sz="2400">
                <a:latin typeface="Comic Sans MS"/>
                <a:cs typeface="Calibri"/>
              </a:rPr>
              <a:t>Do they believe in him from how I share my knowledge? </a:t>
            </a:r>
            <a:endParaRPr lang="en-US" sz="2400">
              <a:latin typeface="Comic Sans MS"/>
              <a:cs typeface="Calibri"/>
            </a:endParaRPr>
          </a:p>
          <a:p>
            <a:pPr>
              <a:spcBef>
                <a:spcPct val="0"/>
              </a:spcBef>
              <a:buNone/>
            </a:pPr>
            <a:endParaRPr lang="en-GB">
              <a:latin typeface="Comic Sans MS"/>
              <a:cs typeface="Arial"/>
            </a:endParaRPr>
          </a:p>
          <a:p>
            <a:pPr>
              <a:spcBef>
                <a:spcPct val="0"/>
              </a:spcBef>
              <a:buNone/>
            </a:pPr>
            <a:endParaRPr lang="en-GB">
              <a:latin typeface="Comic Sans MS"/>
              <a:cs typeface="Arial"/>
            </a:endParaRPr>
          </a:p>
          <a:p>
            <a:pPr>
              <a:spcBef>
                <a:spcPct val="0"/>
              </a:spcBef>
              <a:buNone/>
            </a:pPr>
            <a:endParaRPr lang="en-GB" sz="2000">
              <a:latin typeface="Comic Sans MS"/>
              <a:cs typeface="Arial"/>
            </a:endParaRPr>
          </a:p>
          <a:p>
            <a:pPr>
              <a:spcBef>
                <a:spcPct val="0"/>
              </a:spcBef>
              <a:buNone/>
            </a:pPr>
            <a:endParaRPr lang="en-GB" sz="2000">
              <a:solidFill>
                <a:srgbClr val="000000"/>
              </a:solidFill>
              <a:latin typeface="Comic Sans MS"/>
              <a:cs typeface="Calibri"/>
            </a:endParaRPr>
          </a:p>
          <a:p>
            <a:pPr>
              <a:spcBef>
                <a:spcPct val="0"/>
              </a:spcBef>
              <a:buNone/>
            </a:pPr>
            <a:endParaRPr lang="en-GB" sz="2800">
              <a:solidFill>
                <a:srgbClr val="000000"/>
              </a:solidFill>
              <a:latin typeface="Comic Sans MS"/>
              <a:cs typeface="Calibri"/>
            </a:endParaRPr>
          </a:p>
          <a:p>
            <a:pPr>
              <a:spcBef>
                <a:spcPct val="0"/>
              </a:spcBef>
              <a:buFont typeface="Arial" panose="020B0604020202020204" pitchFamily="34" charset="0"/>
              <a:buNone/>
            </a:pPr>
            <a:endParaRPr lang="en-GB" sz="2800">
              <a:solidFill>
                <a:srgbClr val="000000"/>
              </a:solidFill>
              <a:latin typeface="Comic Sans MS"/>
              <a:cs typeface="Calibri"/>
            </a:endParaRPr>
          </a:p>
          <a:p>
            <a:pPr>
              <a:spcBef>
                <a:spcPct val="0"/>
              </a:spcBef>
              <a:buNone/>
            </a:pPr>
            <a:endParaRPr lang="en-GB" sz="2800">
              <a:solidFill>
                <a:srgbClr val="FFFFFF"/>
              </a:solidFill>
              <a:latin typeface="Comic Sans MS"/>
              <a:cs typeface="Calibri"/>
            </a:endParaRPr>
          </a:p>
          <a:p>
            <a:pPr eaLnBrk="1" hangingPunct="1">
              <a:spcBef>
                <a:spcPct val="0"/>
              </a:spcBef>
              <a:buNone/>
            </a:pPr>
            <a:endParaRPr lang="en-GB" altLang="en-US" sz="1600">
              <a:latin typeface="Comic Sans MS"/>
            </a:endParaRPr>
          </a:p>
          <a:p>
            <a:pPr eaLnBrk="1" hangingPunct="1">
              <a:spcBef>
                <a:spcPct val="0"/>
              </a:spcBef>
              <a:buNone/>
            </a:pPr>
            <a:endParaRPr lang="en-GB" altLang="en-US" sz="1800"/>
          </a:p>
        </p:txBody>
      </p:sp>
      <p:sp>
        <p:nvSpPr>
          <p:cNvPr id="2" name="Title 1">
            <a:extLst>
              <a:ext uri="{FF2B5EF4-FFF2-40B4-BE49-F238E27FC236}">
                <a16:creationId xmlns:a16="http://schemas.microsoft.com/office/drawing/2014/main" id="{903DAF2F-7493-663C-3FCC-51D28745822A}"/>
              </a:ext>
            </a:extLst>
          </p:cNvPr>
          <p:cNvSpPr>
            <a:spLocks noGrp="1"/>
          </p:cNvSpPr>
          <p:nvPr>
            <p:ph type="title"/>
          </p:nvPr>
        </p:nvSpPr>
        <p:spPr/>
        <p:txBody>
          <a:bodyPr/>
          <a:lstStyle/>
          <a:p>
            <a:r>
              <a:rPr lang="en-GB">
                <a:latin typeface="Comic Sans MS"/>
              </a:rPr>
              <a:t>Extension activity</a:t>
            </a:r>
            <a:br>
              <a:rPr lang="en-GB"/>
            </a:br>
            <a:r>
              <a:rPr lang="en-GB" sz="3200" i="1">
                <a:solidFill>
                  <a:schemeClr val="tx1">
                    <a:lumMod val="50000"/>
                    <a:lumOff val="50000"/>
                  </a:schemeClr>
                </a:solidFill>
                <a:latin typeface="Comic Sans MS"/>
              </a:rPr>
              <a:t>Reflection 3</a:t>
            </a:r>
            <a:endParaRPr lang="en-US" sz="3200" i="1">
              <a:solidFill>
                <a:schemeClr val="tx1">
                  <a:lumMod val="50000"/>
                  <a:lumOff val="50000"/>
                </a:schemeClr>
              </a:solidFill>
              <a:latin typeface="Comic Sans MS"/>
            </a:endParaRPr>
          </a:p>
        </p:txBody>
      </p:sp>
    </p:spTree>
    <p:extLst>
      <p:ext uri="{BB962C8B-B14F-4D97-AF65-F5344CB8AC3E}">
        <p14:creationId xmlns:p14="http://schemas.microsoft.com/office/powerpoint/2010/main" val="26933310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Box 1">
            <a:extLst>
              <a:ext uri="{FF2B5EF4-FFF2-40B4-BE49-F238E27FC236}">
                <a16:creationId xmlns:a16="http://schemas.microsoft.com/office/drawing/2014/main" id="{282E839D-E90F-9E6A-DED1-4B77183A1DE8}"/>
              </a:ext>
            </a:extLst>
          </p:cNvPr>
          <p:cNvSpPr txBox="1">
            <a:spLocks noChangeArrowheads="1"/>
          </p:cNvSpPr>
          <p:nvPr/>
        </p:nvSpPr>
        <p:spPr bwMode="auto">
          <a:xfrm>
            <a:off x="454932" y="949098"/>
            <a:ext cx="8413522" cy="716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800">
              <a:solidFill>
                <a:schemeClr val="bg1"/>
              </a:solidFill>
            </a:endParaRPr>
          </a:p>
          <a:p>
            <a:pPr algn="ctr">
              <a:buNone/>
            </a:pPr>
            <a:r>
              <a:rPr lang="en-GB" sz="2800" dirty="0">
                <a:latin typeface="Comic Sans MS"/>
                <a:cs typeface="Arial"/>
              </a:rPr>
              <a:t>….and to find the joy of knowing You.</a:t>
            </a:r>
            <a:endParaRPr lang="en-GB" sz="2800" dirty="0">
              <a:latin typeface="Calibri"/>
              <a:cs typeface="Calibri"/>
            </a:endParaRPr>
          </a:p>
          <a:p>
            <a:pPr algn="ctr">
              <a:spcBef>
                <a:spcPct val="0"/>
              </a:spcBef>
              <a:buNone/>
            </a:pPr>
            <a:endParaRPr lang="en-GB" sz="2800">
              <a:latin typeface="Comic Sans MS"/>
              <a:cs typeface="Arial"/>
            </a:endParaRPr>
          </a:p>
          <a:p>
            <a:pPr>
              <a:spcBef>
                <a:spcPct val="0"/>
              </a:spcBef>
              <a:buNone/>
            </a:pPr>
            <a:r>
              <a:rPr lang="en-GB" sz="2000" dirty="0">
                <a:latin typeface="Comic Sans MS"/>
                <a:cs typeface="Arial"/>
              </a:rPr>
              <a:t>Read the part of our prayer above. Think about the questions below. Share your thoughts on the free pages of your journal.</a:t>
            </a:r>
            <a:r>
              <a:rPr lang="en-GB" dirty="0">
                <a:latin typeface="Comic Sans MS"/>
                <a:cs typeface="Arial"/>
              </a:rPr>
              <a:t> </a:t>
            </a:r>
          </a:p>
          <a:p>
            <a:pPr>
              <a:spcBef>
                <a:spcPct val="0"/>
              </a:spcBef>
              <a:buNone/>
            </a:pPr>
            <a:endParaRPr lang="en-GB" sz="2400" i="1">
              <a:latin typeface="Calibri"/>
              <a:cs typeface="Calibri"/>
            </a:endParaRPr>
          </a:p>
          <a:p>
            <a:pPr marL="457200" indent="-457200">
              <a:spcBef>
                <a:spcPct val="0"/>
              </a:spcBef>
              <a:buAutoNum type="arabicPeriod"/>
            </a:pPr>
            <a:r>
              <a:rPr lang="en-GB" sz="2400" dirty="0">
                <a:latin typeface="Comic Sans MS"/>
                <a:cs typeface="Calibri"/>
              </a:rPr>
              <a:t>How do I show others the beauty of God in the world?</a:t>
            </a:r>
            <a:endParaRPr lang="en-US" sz="2400" dirty="0">
              <a:latin typeface="Comic Sans MS"/>
              <a:cs typeface="Calibri"/>
            </a:endParaRPr>
          </a:p>
          <a:p>
            <a:pPr marL="457200" indent="-457200">
              <a:spcBef>
                <a:spcPct val="0"/>
              </a:spcBef>
              <a:buAutoNum type="arabicPeriod"/>
            </a:pPr>
            <a:endParaRPr lang="en-GB" sz="2400">
              <a:latin typeface="Comic Sans MS"/>
              <a:cs typeface="Calibri"/>
            </a:endParaRPr>
          </a:p>
          <a:p>
            <a:pPr marL="457200" indent="-457200">
              <a:spcBef>
                <a:spcPct val="0"/>
              </a:spcBef>
              <a:buAutoNum type="arabicPeriod"/>
            </a:pPr>
            <a:r>
              <a:rPr lang="en-GB" sz="2400" dirty="0">
                <a:latin typeface="Comic Sans MS"/>
                <a:cs typeface="Calibri"/>
              </a:rPr>
              <a:t>How do I share the joy of having God as my friend? </a:t>
            </a:r>
            <a:endParaRPr lang="en-GB" dirty="0">
              <a:latin typeface="Comic Sans MS"/>
            </a:endParaRPr>
          </a:p>
          <a:p>
            <a:pPr>
              <a:spcBef>
                <a:spcPct val="0"/>
              </a:spcBef>
              <a:buNone/>
            </a:pPr>
            <a:endParaRPr lang="en-GB">
              <a:latin typeface="Comic Sans MS"/>
              <a:cs typeface="Arial"/>
            </a:endParaRPr>
          </a:p>
          <a:p>
            <a:pPr>
              <a:spcBef>
                <a:spcPct val="0"/>
              </a:spcBef>
              <a:buNone/>
            </a:pPr>
            <a:endParaRPr lang="en-GB">
              <a:latin typeface="Comic Sans MS"/>
              <a:cs typeface="Arial"/>
            </a:endParaRPr>
          </a:p>
          <a:p>
            <a:pPr>
              <a:spcBef>
                <a:spcPct val="0"/>
              </a:spcBef>
              <a:buNone/>
            </a:pPr>
            <a:endParaRPr lang="en-GB" sz="2000">
              <a:latin typeface="Comic Sans MS"/>
              <a:cs typeface="Arial"/>
            </a:endParaRPr>
          </a:p>
          <a:p>
            <a:pPr>
              <a:spcBef>
                <a:spcPct val="0"/>
              </a:spcBef>
              <a:buNone/>
            </a:pPr>
            <a:endParaRPr lang="en-GB" sz="2000">
              <a:solidFill>
                <a:srgbClr val="000000"/>
              </a:solidFill>
              <a:latin typeface="Comic Sans MS"/>
              <a:cs typeface="Calibri"/>
            </a:endParaRPr>
          </a:p>
          <a:p>
            <a:pPr>
              <a:spcBef>
                <a:spcPct val="0"/>
              </a:spcBef>
              <a:buNone/>
            </a:pPr>
            <a:endParaRPr lang="en-GB" sz="2800">
              <a:solidFill>
                <a:srgbClr val="000000"/>
              </a:solidFill>
              <a:latin typeface="Comic Sans MS"/>
              <a:cs typeface="Calibri"/>
            </a:endParaRPr>
          </a:p>
          <a:p>
            <a:pPr>
              <a:spcBef>
                <a:spcPct val="0"/>
              </a:spcBef>
              <a:buFont typeface="Arial" panose="020B0604020202020204" pitchFamily="34" charset="0"/>
              <a:buNone/>
            </a:pPr>
            <a:endParaRPr lang="en-GB" sz="2800">
              <a:solidFill>
                <a:srgbClr val="000000"/>
              </a:solidFill>
              <a:latin typeface="Comic Sans MS"/>
              <a:cs typeface="Calibri"/>
            </a:endParaRPr>
          </a:p>
          <a:p>
            <a:pPr>
              <a:spcBef>
                <a:spcPct val="0"/>
              </a:spcBef>
              <a:buNone/>
            </a:pPr>
            <a:endParaRPr lang="en-GB" sz="2800">
              <a:solidFill>
                <a:srgbClr val="FFFFFF"/>
              </a:solidFill>
              <a:latin typeface="Comic Sans MS"/>
              <a:cs typeface="Calibri"/>
            </a:endParaRPr>
          </a:p>
          <a:p>
            <a:pPr eaLnBrk="1" hangingPunct="1">
              <a:spcBef>
                <a:spcPct val="0"/>
              </a:spcBef>
              <a:buNone/>
            </a:pPr>
            <a:endParaRPr lang="en-GB" altLang="en-US" sz="1600">
              <a:latin typeface="Comic Sans MS"/>
            </a:endParaRPr>
          </a:p>
          <a:p>
            <a:pPr eaLnBrk="1" hangingPunct="1">
              <a:spcBef>
                <a:spcPct val="0"/>
              </a:spcBef>
              <a:buNone/>
            </a:pPr>
            <a:endParaRPr lang="en-GB" altLang="en-US" sz="1800"/>
          </a:p>
        </p:txBody>
      </p:sp>
      <p:sp>
        <p:nvSpPr>
          <p:cNvPr id="2" name="Title 1">
            <a:extLst>
              <a:ext uri="{FF2B5EF4-FFF2-40B4-BE49-F238E27FC236}">
                <a16:creationId xmlns:a16="http://schemas.microsoft.com/office/drawing/2014/main" id="{903DAF2F-7493-663C-3FCC-51D28745822A}"/>
              </a:ext>
            </a:extLst>
          </p:cNvPr>
          <p:cNvSpPr>
            <a:spLocks noGrp="1"/>
          </p:cNvSpPr>
          <p:nvPr>
            <p:ph type="title"/>
          </p:nvPr>
        </p:nvSpPr>
        <p:spPr/>
        <p:txBody>
          <a:bodyPr/>
          <a:lstStyle/>
          <a:p>
            <a:r>
              <a:rPr lang="en-GB">
                <a:latin typeface="Comic Sans MS"/>
              </a:rPr>
              <a:t>Extension activity</a:t>
            </a:r>
            <a:br>
              <a:rPr lang="en-GB"/>
            </a:br>
            <a:r>
              <a:rPr lang="en-GB" sz="3200" i="1">
                <a:solidFill>
                  <a:schemeClr val="tx1">
                    <a:lumMod val="50000"/>
                    <a:lumOff val="50000"/>
                  </a:schemeClr>
                </a:solidFill>
                <a:latin typeface="Comic Sans MS"/>
              </a:rPr>
              <a:t>Reflection 4</a:t>
            </a:r>
            <a:endParaRPr lang="en-US" sz="3200" i="1">
              <a:solidFill>
                <a:schemeClr val="tx1">
                  <a:lumMod val="50000"/>
                  <a:lumOff val="50000"/>
                </a:schemeClr>
              </a:solidFill>
              <a:latin typeface="Comic Sans MS"/>
            </a:endParaRPr>
          </a:p>
        </p:txBody>
      </p:sp>
    </p:spTree>
    <p:extLst>
      <p:ext uri="{BB962C8B-B14F-4D97-AF65-F5344CB8AC3E}">
        <p14:creationId xmlns:p14="http://schemas.microsoft.com/office/powerpoint/2010/main" val="2879923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0D031-EF77-311B-0C8D-987625B69D9E}"/>
              </a:ext>
            </a:extLst>
          </p:cNvPr>
          <p:cNvSpPr>
            <a:spLocks noGrp="1"/>
          </p:cNvSpPr>
          <p:nvPr>
            <p:ph type="title"/>
          </p:nvPr>
        </p:nvSpPr>
        <p:spPr>
          <a:xfrm>
            <a:off x="457200" y="202719"/>
            <a:ext cx="8229600" cy="1143000"/>
          </a:xfrm>
        </p:spPr>
        <p:txBody>
          <a:bodyPr/>
          <a:lstStyle/>
          <a:p>
            <a:r>
              <a:rPr lang="en-GB"/>
              <a:t>Pope Francis Faith Award</a:t>
            </a:r>
            <a:endParaRPr lang="en-US"/>
          </a:p>
        </p:txBody>
      </p:sp>
      <p:sp>
        <p:nvSpPr>
          <p:cNvPr id="3" name="Content Placeholder 2">
            <a:extLst>
              <a:ext uri="{FF2B5EF4-FFF2-40B4-BE49-F238E27FC236}">
                <a16:creationId xmlns:a16="http://schemas.microsoft.com/office/drawing/2014/main" id="{F485071F-A540-D1AC-DB6D-43E9216E510B}"/>
              </a:ext>
            </a:extLst>
          </p:cNvPr>
          <p:cNvSpPr>
            <a:spLocks noGrp="1"/>
          </p:cNvSpPr>
          <p:nvPr>
            <p:ph idx="1"/>
          </p:nvPr>
        </p:nvSpPr>
        <p:spPr>
          <a:xfrm>
            <a:off x="457200" y="1223682"/>
            <a:ext cx="8229600" cy="4525963"/>
          </a:xfrm>
        </p:spPr>
        <p:txBody>
          <a:bodyPr/>
          <a:lstStyle/>
          <a:p>
            <a:pPr marL="0" indent="0" algn="ctr">
              <a:buNone/>
            </a:pPr>
            <a:r>
              <a:rPr lang="en-US" sz="2800">
                <a:latin typeface="Comic Sans MS"/>
              </a:rPr>
              <a:t>Lord Jesus, </a:t>
            </a:r>
            <a:endParaRPr lang="en-US" sz="2800"/>
          </a:p>
          <a:p>
            <a:pPr marL="0" indent="0" algn="ctr">
              <a:buNone/>
            </a:pPr>
            <a:r>
              <a:rPr lang="en-US" sz="2800">
                <a:latin typeface="Comic Sans MS"/>
              </a:rPr>
              <a:t>You ask those who believe in you</a:t>
            </a:r>
          </a:p>
          <a:p>
            <a:pPr marL="0" indent="0" algn="ctr">
              <a:buNone/>
            </a:pPr>
            <a:r>
              <a:rPr lang="en-US" sz="2800">
                <a:latin typeface="Comic Sans MS"/>
              </a:rPr>
              <a:t>To give your Good News to others. </a:t>
            </a:r>
          </a:p>
          <a:p>
            <a:pPr marL="0" indent="0" algn="ctr">
              <a:buNone/>
            </a:pPr>
            <a:r>
              <a:rPr lang="en-US" sz="2800">
                <a:latin typeface="Comic Sans MS"/>
              </a:rPr>
              <a:t>We pray that, with the help of the Holy Spirit, </a:t>
            </a:r>
          </a:p>
          <a:p>
            <a:pPr marL="0" indent="0" algn="ctr">
              <a:buNone/>
            </a:pPr>
            <a:r>
              <a:rPr lang="en-US" sz="2800">
                <a:latin typeface="Comic Sans MS"/>
              </a:rPr>
              <a:t>Our words, actions and prayers</a:t>
            </a:r>
          </a:p>
          <a:p>
            <a:pPr marL="0" indent="0" algn="ctr">
              <a:buNone/>
            </a:pPr>
            <a:r>
              <a:rPr lang="en-US" sz="2800">
                <a:latin typeface="Comic Sans MS"/>
              </a:rPr>
              <a:t>Will help other people </a:t>
            </a:r>
          </a:p>
          <a:p>
            <a:pPr marL="0" indent="0" algn="ctr">
              <a:buNone/>
            </a:pPr>
            <a:r>
              <a:rPr lang="en-US" sz="2800">
                <a:latin typeface="Comic Sans MS"/>
              </a:rPr>
              <a:t>To hear of You, </a:t>
            </a:r>
          </a:p>
          <a:p>
            <a:pPr marL="0" indent="0" algn="ctr">
              <a:buNone/>
            </a:pPr>
            <a:r>
              <a:rPr lang="en-US" sz="2800">
                <a:latin typeface="Comic Sans MS"/>
              </a:rPr>
              <a:t>To believe in You, </a:t>
            </a:r>
          </a:p>
          <a:p>
            <a:pPr marL="0" indent="0" algn="ctr">
              <a:buNone/>
            </a:pPr>
            <a:r>
              <a:rPr lang="en-US" sz="2800">
                <a:latin typeface="Comic Sans MS"/>
              </a:rPr>
              <a:t>And to find the joy of knowing You. </a:t>
            </a:r>
          </a:p>
          <a:p>
            <a:pPr marL="0" indent="0" algn="ctr">
              <a:buNone/>
            </a:pPr>
            <a:r>
              <a:rPr lang="en-US" sz="2800">
                <a:latin typeface="Comic Sans MS"/>
              </a:rPr>
              <a:t>Amen</a:t>
            </a:r>
          </a:p>
        </p:txBody>
      </p:sp>
    </p:spTree>
    <p:extLst>
      <p:ext uri="{BB962C8B-B14F-4D97-AF65-F5344CB8AC3E}">
        <p14:creationId xmlns:p14="http://schemas.microsoft.com/office/powerpoint/2010/main" val="31895493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Box 1">
            <a:extLst>
              <a:ext uri="{FF2B5EF4-FFF2-40B4-BE49-F238E27FC236}">
                <a16:creationId xmlns:a16="http://schemas.microsoft.com/office/drawing/2014/main" id="{282E839D-E90F-9E6A-DED1-4B77183A1DE8}"/>
              </a:ext>
            </a:extLst>
          </p:cNvPr>
          <p:cNvSpPr txBox="1">
            <a:spLocks noChangeArrowheads="1"/>
          </p:cNvSpPr>
          <p:nvPr/>
        </p:nvSpPr>
        <p:spPr bwMode="auto">
          <a:xfrm>
            <a:off x="454932" y="949098"/>
            <a:ext cx="8413522" cy="850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800">
              <a:solidFill>
                <a:schemeClr val="bg1"/>
              </a:solidFill>
            </a:endParaRPr>
          </a:p>
          <a:p>
            <a:pPr>
              <a:buNone/>
            </a:pPr>
            <a:r>
              <a:rPr lang="en-GB" sz="2800">
                <a:latin typeface="Comic Sans MS"/>
                <a:cs typeface="Arial"/>
              </a:rPr>
              <a:t>Examination of conscience</a:t>
            </a:r>
            <a:endParaRPr lang="en-GB"/>
          </a:p>
          <a:p>
            <a:pPr>
              <a:buNone/>
            </a:pPr>
            <a:endParaRPr lang="en-GB" sz="2800" i="1">
              <a:latin typeface="Comic Sans MS"/>
              <a:cs typeface="Arial"/>
            </a:endParaRPr>
          </a:p>
          <a:p>
            <a:pPr marL="514350" indent="-514350">
              <a:spcBef>
                <a:spcPct val="0"/>
              </a:spcBef>
              <a:buAutoNum type="arabicPeriod"/>
            </a:pPr>
            <a:r>
              <a:rPr lang="en-GB" sz="2400">
                <a:latin typeface="Comic Sans MS"/>
                <a:cs typeface="Calibri"/>
              </a:rPr>
              <a:t>What could I do more of to share my knowledge?</a:t>
            </a:r>
            <a:endParaRPr lang="en-US" sz="2400">
              <a:latin typeface="Comic Sans MS"/>
              <a:cs typeface="Calibri"/>
            </a:endParaRPr>
          </a:p>
          <a:p>
            <a:pPr marL="514350" indent="-514350">
              <a:spcBef>
                <a:spcPct val="0"/>
              </a:spcBef>
              <a:buAutoNum type="arabicPeriod"/>
            </a:pPr>
            <a:endParaRPr lang="en-GB" sz="2400">
              <a:latin typeface="Comic Sans MS"/>
              <a:cs typeface="Calibri"/>
            </a:endParaRPr>
          </a:p>
          <a:p>
            <a:pPr marL="514350" indent="-514350">
              <a:spcBef>
                <a:spcPct val="0"/>
              </a:spcBef>
              <a:buAutoNum type="arabicPeriod"/>
            </a:pPr>
            <a:r>
              <a:rPr lang="en-GB" sz="2400">
                <a:latin typeface="Comic Sans MS"/>
                <a:cs typeface="Calibri"/>
              </a:rPr>
              <a:t>How do I show my knowledge in school? </a:t>
            </a:r>
            <a:endParaRPr lang="en-US" sz="2400">
              <a:latin typeface="Comic Sans MS"/>
              <a:cs typeface="Calibri"/>
            </a:endParaRPr>
          </a:p>
          <a:p>
            <a:pPr marL="514350" indent="-514350">
              <a:spcBef>
                <a:spcPct val="0"/>
              </a:spcBef>
              <a:buAutoNum type="arabicPeriod"/>
            </a:pPr>
            <a:endParaRPr lang="en-GB" sz="2400">
              <a:latin typeface="Comic Sans MS"/>
              <a:cs typeface="Calibri"/>
            </a:endParaRPr>
          </a:p>
          <a:p>
            <a:pPr marL="514350" indent="-514350">
              <a:spcBef>
                <a:spcPct val="0"/>
              </a:spcBef>
              <a:buAutoNum type="arabicPeriod"/>
            </a:pPr>
            <a:r>
              <a:rPr lang="en-GB" sz="2400">
                <a:latin typeface="Comic Sans MS"/>
                <a:cs typeface="Calibri"/>
              </a:rPr>
              <a:t>What could I do at home to share my knowledge?</a:t>
            </a:r>
            <a:endParaRPr lang="en-US" sz="2400">
              <a:latin typeface="Comic Sans MS"/>
              <a:cs typeface="Calibri"/>
            </a:endParaRPr>
          </a:p>
          <a:p>
            <a:pPr marL="514350" indent="-514350">
              <a:spcBef>
                <a:spcPct val="0"/>
              </a:spcBef>
              <a:buAutoNum type="arabicPeriod"/>
            </a:pPr>
            <a:endParaRPr lang="en-GB" sz="2400">
              <a:latin typeface="Comic Sans MS"/>
              <a:cs typeface="Calibri"/>
            </a:endParaRPr>
          </a:p>
          <a:p>
            <a:pPr marL="514350" indent="-514350">
              <a:spcBef>
                <a:spcPct val="0"/>
              </a:spcBef>
              <a:buAutoNum type="arabicPeriod"/>
            </a:pPr>
            <a:r>
              <a:rPr lang="en-GB" sz="2400">
                <a:latin typeface="Comic Sans MS"/>
                <a:cs typeface="Calibri"/>
              </a:rPr>
              <a:t>What could I do in my parish to share my knowledge?</a:t>
            </a:r>
            <a:endParaRPr lang="en-US" sz="2400">
              <a:latin typeface="Comic Sans MS"/>
              <a:cs typeface="Calibri"/>
            </a:endParaRPr>
          </a:p>
          <a:p>
            <a:pPr>
              <a:spcBef>
                <a:spcPct val="0"/>
              </a:spcBef>
              <a:buNone/>
            </a:pPr>
            <a:endParaRPr lang="en-GB" sz="2800">
              <a:latin typeface="Calibri"/>
              <a:cs typeface="Calibri"/>
            </a:endParaRPr>
          </a:p>
          <a:p>
            <a:pPr>
              <a:buNone/>
            </a:pPr>
            <a:endParaRPr lang="en-GB" sz="2800">
              <a:latin typeface="Comic Sans MS"/>
            </a:endParaRPr>
          </a:p>
          <a:p>
            <a:pPr>
              <a:spcBef>
                <a:spcPct val="0"/>
              </a:spcBef>
              <a:buNone/>
            </a:pPr>
            <a:endParaRPr lang="en-GB">
              <a:latin typeface="Comic Sans MS"/>
              <a:cs typeface="Arial"/>
            </a:endParaRPr>
          </a:p>
          <a:p>
            <a:pPr>
              <a:spcBef>
                <a:spcPct val="0"/>
              </a:spcBef>
              <a:buNone/>
            </a:pPr>
            <a:endParaRPr lang="en-GB">
              <a:latin typeface="Comic Sans MS"/>
            </a:endParaRPr>
          </a:p>
          <a:p>
            <a:pPr>
              <a:spcBef>
                <a:spcPct val="0"/>
              </a:spcBef>
              <a:buNone/>
            </a:pPr>
            <a:endParaRPr lang="en-GB" sz="2000">
              <a:latin typeface="Comic Sans MS"/>
              <a:cs typeface="Arial"/>
            </a:endParaRPr>
          </a:p>
          <a:p>
            <a:pPr>
              <a:spcBef>
                <a:spcPct val="0"/>
              </a:spcBef>
              <a:buNone/>
            </a:pPr>
            <a:endParaRPr lang="en-GB" sz="2000">
              <a:solidFill>
                <a:srgbClr val="000000"/>
              </a:solidFill>
              <a:latin typeface="Comic Sans MS"/>
              <a:cs typeface="Calibri"/>
            </a:endParaRPr>
          </a:p>
          <a:p>
            <a:pPr>
              <a:spcBef>
                <a:spcPct val="0"/>
              </a:spcBef>
              <a:buNone/>
            </a:pPr>
            <a:endParaRPr lang="en-GB" sz="2800">
              <a:solidFill>
                <a:srgbClr val="000000"/>
              </a:solidFill>
              <a:latin typeface="Comic Sans MS"/>
              <a:cs typeface="Calibri"/>
            </a:endParaRPr>
          </a:p>
          <a:p>
            <a:pPr>
              <a:spcBef>
                <a:spcPct val="0"/>
              </a:spcBef>
              <a:buFont typeface="Arial" panose="020B0604020202020204" pitchFamily="34" charset="0"/>
              <a:buNone/>
            </a:pPr>
            <a:endParaRPr lang="en-GB" sz="2800">
              <a:solidFill>
                <a:srgbClr val="000000"/>
              </a:solidFill>
              <a:latin typeface="Comic Sans MS"/>
              <a:cs typeface="Calibri"/>
            </a:endParaRPr>
          </a:p>
          <a:p>
            <a:pPr>
              <a:spcBef>
                <a:spcPct val="0"/>
              </a:spcBef>
              <a:buNone/>
            </a:pPr>
            <a:endParaRPr lang="en-GB" sz="2800">
              <a:solidFill>
                <a:srgbClr val="FFFFFF"/>
              </a:solidFill>
              <a:latin typeface="Comic Sans MS"/>
              <a:cs typeface="Calibri"/>
            </a:endParaRPr>
          </a:p>
          <a:p>
            <a:pPr eaLnBrk="1" hangingPunct="1">
              <a:spcBef>
                <a:spcPct val="0"/>
              </a:spcBef>
              <a:buNone/>
            </a:pPr>
            <a:endParaRPr lang="en-GB" altLang="en-US" sz="1600">
              <a:solidFill>
                <a:srgbClr val="000000"/>
              </a:solidFill>
              <a:latin typeface="Comic Sans MS"/>
            </a:endParaRPr>
          </a:p>
          <a:p>
            <a:pPr eaLnBrk="1" hangingPunct="1">
              <a:spcBef>
                <a:spcPct val="0"/>
              </a:spcBef>
              <a:buNone/>
            </a:pPr>
            <a:endParaRPr lang="en-GB" altLang="en-US" sz="1800">
              <a:solidFill>
                <a:srgbClr val="000000"/>
              </a:solidFill>
            </a:endParaRPr>
          </a:p>
        </p:txBody>
      </p:sp>
      <p:sp>
        <p:nvSpPr>
          <p:cNvPr id="2" name="Title 1">
            <a:extLst>
              <a:ext uri="{FF2B5EF4-FFF2-40B4-BE49-F238E27FC236}">
                <a16:creationId xmlns:a16="http://schemas.microsoft.com/office/drawing/2014/main" id="{903DAF2F-7493-663C-3FCC-51D28745822A}"/>
              </a:ext>
            </a:extLst>
          </p:cNvPr>
          <p:cNvSpPr>
            <a:spLocks noGrp="1"/>
          </p:cNvSpPr>
          <p:nvPr>
            <p:ph type="title"/>
          </p:nvPr>
        </p:nvSpPr>
        <p:spPr/>
        <p:txBody>
          <a:bodyPr/>
          <a:lstStyle/>
          <a:p>
            <a:r>
              <a:rPr lang="en-GB">
                <a:latin typeface="Comic Sans MS"/>
              </a:rPr>
              <a:t>Extension activity</a:t>
            </a:r>
            <a:br>
              <a:rPr lang="en-GB"/>
            </a:br>
            <a:r>
              <a:rPr lang="en-GB" sz="3200" i="1">
                <a:solidFill>
                  <a:schemeClr val="tx1">
                    <a:lumMod val="50000"/>
                    <a:lumOff val="50000"/>
                  </a:schemeClr>
                </a:solidFill>
                <a:latin typeface="Comic Sans MS"/>
              </a:rPr>
              <a:t>Reflection 5</a:t>
            </a:r>
            <a:endParaRPr lang="en-US" sz="3200" i="1">
              <a:solidFill>
                <a:schemeClr val="tx1">
                  <a:lumMod val="50000"/>
                  <a:lumOff val="50000"/>
                </a:schemeClr>
              </a:solidFill>
              <a:latin typeface="Comic Sans MS"/>
            </a:endParaRPr>
          </a:p>
        </p:txBody>
      </p:sp>
    </p:spTree>
    <p:extLst>
      <p:ext uri="{BB962C8B-B14F-4D97-AF65-F5344CB8AC3E}">
        <p14:creationId xmlns:p14="http://schemas.microsoft.com/office/powerpoint/2010/main" val="356958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4C97C-7E19-8035-82DA-AB37B262E880}"/>
              </a:ext>
            </a:extLst>
          </p:cNvPr>
          <p:cNvSpPr>
            <a:spLocks noGrp="1"/>
          </p:cNvSpPr>
          <p:nvPr>
            <p:ph type="title"/>
          </p:nvPr>
        </p:nvSpPr>
        <p:spPr/>
        <p:txBody>
          <a:bodyPr/>
          <a:lstStyle/>
          <a:p>
            <a:r>
              <a:rPr lang="en-GB"/>
              <a:t>Pope Francis Faith Award</a:t>
            </a:r>
          </a:p>
        </p:txBody>
      </p:sp>
      <p:sp>
        <p:nvSpPr>
          <p:cNvPr id="7" name="Content Placeholder 6">
            <a:extLst>
              <a:ext uri="{FF2B5EF4-FFF2-40B4-BE49-F238E27FC236}">
                <a16:creationId xmlns:a16="http://schemas.microsoft.com/office/drawing/2014/main" id="{F1307DA4-AB4A-43C9-DA81-BCD69188B630}"/>
              </a:ext>
            </a:extLst>
          </p:cNvPr>
          <p:cNvSpPr>
            <a:spLocks noGrp="1"/>
          </p:cNvSpPr>
          <p:nvPr>
            <p:ph idx="1"/>
          </p:nvPr>
        </p:nvSpPr>
        <p:spPr/>
        <p:txBody>
          <a:bodyPr/>
          <a:lstStyle/>
          <a:p>
            <a:pPr marL="0" indent="0">
              <a:buNone/>
            </a:pPr>
            <a:endParaRPr lang="en-GB" sz="2000"/>
          </a:p>
          <a:p>
            <a:pPr marL="0" indent="0">
              <a:buNone/>
            </a:pPr>
            <a:endParaRPr lang="en-GB" sz="2000"/>
          </a:p>
        </p:txBody>
      </p:sp>
      <p:sp>
        <p:nvSpPr>
          <p:cNvPr id="9" name="Rectangle: Rounded Corners 8">
            <a:extLst>
              <a:ext uri="{FF2B5EF4-FFF2-40B4-BE49-F238E27FC236}">
                <a16:creationId xmlns:a16="http://schemas.microsoft.com/office/drawing/2014/main" id="{4CE68ACC-8E0A-9C49-7AD8-EB165A6C6587}"/>
              </a:ext>
            </a:extLst>
          </p:cNvPr>
          <p:cNvSpPr/>
          <p:nvPr/>
        </p:nvSpPr>
        <p:spPr>
          <a:xfrm>
            <a:off x="5896342" y="1656275"/>
            <a:ext cx="2336111" cy="247466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dirty="0">
                <a:solidFill>
                  <a:schemeClr val="tx1"/>
                </a:solidFill>
                <a:latin typeface="Comic Sans MS"/>
              </a:rPr>
              <a:t>Could you set yourself a target of one new way to show others that you have been given the 7 gifts of the Holy Spirit?</a:t>
            </a:r>
          </a:p>
        </p:txBody>
      </p:sp>
      <p:sp>
        <p:nvSpPr>
          <p:cNvPr id="10" name="Rectangle: Rounded Corners 9">
            <a:extLst>
              <a:ext uri="{FF2B5EF4-FFF2-40B4-BE49-F238E27FC236}">
                <a16:creationId xmlns:a16="http://schemas.microsoft.com/office/drawing/2014/main" id="{879DDB3E-6093-432E-B174-61DC1A784C2C}"/>
              </a:ext>
            </a:extLst>
          </p:cNvPr>
          <p:cNvSpPr/>
          <p:nvPr/>
        </p:nvSpPr>
        <p:spPr>
          <a:xfrm>
            <a:off x="575568" y="1708458"/>
            <a:ext cx="2404966" cy="242852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dirty="0">
                <a:solidFill>
                  <a:schemeClr val="tx1"/>
                </a:solidFill>
                <a:latin typeface="Comic Sans MS"/>
              </a:rPr>
              <a:t>Can you remember all the learning and reflection from this gathering point on the gifts of the Holy Spirit?</a:t>
            </a:r>
            <a:endParaRPr lang="en-US" dirty="0">
              <a:solidFill>
                <a:schemeClr val="tx1"/>
              </a:solidFill>
            </a:endParaRPr>
          </a:p>
        </p:txBody>
      </p:sp>
      <p:pic>
        <p:nvPicPr>
          <p:cNvPr id="12" name="Picture 11" descr="A picture containing bubble chart&#10;&#10;Description automatically generated">
            <a:extLst>
              <a:ext uri="{FF2B5EF4-FFF2-40B4-BE49-F238E27FC236}">
                <a16:creationId xmlns:a16="http://schemas.microsoft.com/office/drawing/2014/main" id="{EAA2A0A7-244E-6985-CE8F-ACEC28DAFA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1194" y="1772816"/>
            <a:ext cx="2715623" cy="2727746"/>
          </a:xfrm>
          <a:prstGeom prst="rect">
            <a:avLst/>
          </a:prstGeom>
        </p:spPr>
      </p:pic>
      <p:sp>
        <p:nvSpPr>
          <p:cNvPr id="13" name="Rectangle: Rounded Corners 12">
            <a:extLst>
              <a:ext uri="{FF2B5EF4-FFF2-40B4-BE49-F238E27FC236}">
                <a16:creationId xmlns:a16="http://schemas.microsoft.com/office/drawing/2014/main" id="{CC5B6F1B-753E-77E1-21B6-196839D6BA8D}"/>
              </a:ext>
            </a:extLst>
          </p:cNvPr>
          <p:cNvSpPr/>
          <p:nvPr/>
        </p:nvSpPr>
        <p:spPr>
          <a:xfrm>
            <a:off x="4808595" y="4349080"/>
            <a:ext cx="2914496" cy="1620716"/>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dirty="0">
                <a:solidFill>
                  <a:schemeClr val="tx1"/>
                </a:solidFill>
                <a:latin typeface="Comic Sans MS"/>
              </a:rPr>
              <a:t>Could you tell someone outside of school what you  have learned about the gifts of the Holy Spirit?</a:t>
            </a:r>
          </a:p>
        </p:txBody>
      </p:sp>
      <p:sp>
        <p:nvSpPr>
          <p:cNvPr id="14" name="Rectangle: Rounded Corners 13">
            <a:extLst>
              <a:ext uri="{FF2B5EF4-FFF2-40B4-BE49-F238E27FC236}">
                <a16:creationId xmlns:a16="http://schemas.microsoft.com/office/drawing/2014/main" id="{2B63E2B6-96A0-D0B6-674C-989F76D19382}"/>
              </a:ext>
            </a:extLst>
          </p:cNvPr>
          <p:cNvSpPr/>
          <p:nvPr/>
        </p:nvSpPr>
        <p:spPr>
          <a:xfrm>
            <a:off x="1690941" y="4355409"/>
            <a:ext cx="2162647" cy="150586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dirty="0">
                <a:solidFill>
                  <a:schemeClr val="tx1"/>
                </a:solidFill>
                <a:latin typeface="Comic Sans MS"/>
              </a:rPr>
              <a:t>Could you use your gifts at home, school, and in the parish?</a:t>
            </a:r>
          </a:p>
        </p:txBody>
      </p:sp>
    </p:spTree>
    <p:extLst>
      <p:ext uri="{BB962C8B-B14F-4D97-AF65-F5344CB8AC3E}">
        <p14:creationId xmlns:p14="http://schemas.microsoft.com/office/powerpoint/2010/main" val="719607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D577-4D3A-1D57-5D75-FFC54EE935AB}"/>
              </a:ext>
            </a:extLst>
          </p:cNvPr>
          <p:cNvSpPr>
            <a:spLocks noGrp="1"/>
          </p:cNvSpPr>
          <p:nvPr>
            <p:ph type="title"/>
          </p:nvPr>
        </p:nvSpPr>
        <p:spPr/>
        <p:txBody>
          <a:bodyPr/>
          <a:lstStyle/>
          <a:p>
            <a:br>
              <a:rPr lang="en-GB" dirty="0">
                <a:latin typeface="Comic Sans MS"/>
              </a:rPr>
            </a:br>
            <a:r>
              <a:rPr lang="en-GB" dirty="0">
                <a:latin typeface="Comic Sans MS"/>
              </a:rPr>
              <a:t>Pope Francis Faith Award</a:t>
            </a:r>
          </a:p>
          <a:p>
            <a:endParaRPr lang="en-GB" dirty="0"/>
          </a:p>
        </p:txBody>
      </p:sp>
      <p:graphicFrame>
        <p:nvGraphicFramePr>
          <p:cNvPr id="4" name="Content Placeholder 3">
            <a:extLst>
              <a:ext uri="{FF2B5EF4-FFF2-40B4-BE49-F238E27FC236}">
                <a16:creationId xmlns:a16="http://schemas.microsoft.com/office/drawing/2014/main" id="{2671534C-FB57-E236-FDCB-56AE3A08CCC2}"/>
              </a:ext>
            </a:extLst>
          </p:cNvPr>
          <p:cNvGraphicFramePr>
            <a:graphicFrameLocks noGrp="1"/>
          </p:cNvGraphicFramePr>
          <p:nvPr>
            <p:ph idx="1"/>
            <p:extLst>
              <p:ext uri="{D42A27DB-BD31-4B8C-83A1-F6EECF244321}">
                <p14:modId xmlns:p14="http://schemas.microsoft.com/office/powerpoint/2010/main" val="423786760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2159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DF093-FC9A-931A-67D2-2FBD44C2AF7A}"/>
              </a:ext>
            </a:extLst>
          </p:cNvPr>
          <p:cNvSpPr>
            <a:spLocks noGrp="1"/>
          </p:cNvSpPr>
          <p:nvPr>
            <p:ph type="title"/>
          </p:nvPr>
        </p:nvSpPr>
        <p:spPr/>
        <p:txBody>
          <a:bodyPr/>
          <a:lstStyle/>
          <a:p>
            <a:r>
              <a:rPr lang="en-GB"/>
              <a:t>Pope Francis Faith Award</a:t>
            </a:r>
            <a:endParaRPr lang="en-US" i="1">
              <a:solidFill>
                <a:schemeClr val="bg1">
                  <a:lumMod val="65000"/>
                </a:schemeClr>
              </a:solidFill>
            </a:endParaRPr>
          </a:p>
        </p:txBody>
      </p:sp>
      <p:graphicFrame>
        <p:nvGraphicFramePr>
          <p:cNvPr id="4" name="Table 4">
            <a:extLst>
              <a:ext uri="{FF2B5EF4-FFF2-40B4-BE49-F238E27FC236}">
                <a16:creationId xmlns:a16="http://schemas.microsoft.com/office/drawing/2014/main" id="{2DFA7975-B530-33CA-A269-72FC61F2B367}"/>
              </a:ext>
            </a:extLst>
          </p:cNvPr>
          <p:cNvGraphicFramePr>
            <a:graphicFrameLocks noGrp="1"/>
          </p:cNvGraphicFramePr>
          <p:nvPr>
            <p:ph idx="1"/>
            <p:extLst>
              <p:ext uri="{D42A27DB-BD31-4B8C-83A1-F6EECF244321}">
                <p14:modId xmlns:p14="http://schemas.microsoft.com/office/powerpoint/2010/main" val="3733683717"/>
              </p:ext>
            </p:extLst>
          </p:nvPr>
        </p:nvGraphicFramePr>
        <p:xfrm>
          <a:off x="294547" y="1563814"/>
          <a:ext cx="8554906" cy="4612894"/>
        </p:xfrm>
        <a:graphic>
          <a:graphicData uri="http://schemas.openxmlformats.org/drawingml/2006/table">
            <a:tbl>
              <a:tblPr firstRow="1" bandRow="1">
                <a:tableStyleId>{69C7853C-536D-4A76-A0AE-DD22124D55A5}</a:tableStyleId>
              </a:tblPr>
              <a:tblGrid>
                <a:gridCol w="2809016">
                  <a:extLst>
                    <a:ext uri="{9D8B030D-6E8A-4147-A177-3AD203B41FA5}">
                      <a16:colId xmlns:a16="http://schemas.microsoft.com/office/drawing/2014/main" val="122243202"/>
                    </a:ext>
                  </a:extLst>
                </a:gridCol>
                <a:gridCol w="3089112">
                  <a:extLst>
                    <a:ext uri="{9D8B030D-6E8A-4147-A177-3AD203B41FA5}">
                      <a16:colId xmlns:a16="http://schemas.microsoft.com/office/drawing/2014/main" val="352422689"/>
                    </a:ext>
                  </a:extLst>
                </a:gridCol>
                <a:gridCol w="2656778">
                  <a:extLst>
                    <a:ext uri="{9D8B030D-6E8A-4147-A177-3AD203B41FA5}">
                      <a16:colId xmlns:a16="http://schemas.microsoft.com/office/drawing/2014/main" val="3071272104"/>
                    </a:ext>
                  </a:extLst>
                </a:gridCol>
              </a:tblGrid>
              <a:tr h="655420">
                <a:tc rowSpan="3">
                  <a:txBody>
                    <a:bodyPr/>
                    <a:lstStyle/>
                    <a:p>
                      <a:pPr>
                        <a:lnSpc>
                          <a:spcPct val="150000"/>
                        </a:lnSpc>
                        <a:defRPr/>
                      </a:pPr>
                      <a:endParaRPr lang="en-US" sz="2000" b="0">
                        <a:latin typeface="Comic Sans MS" panose="030F0702030302020204" pitchFamily="66" charset="0"/>
                      </a:endParaRPr>
                    </a:p>
                    <a:p>
                      <a:pPr eaLnBrk="1" hangingPunct="1">
                        <a:lnSpc>
                          <a:spcPct val="150000"/>
                        </a:lnSpc>
                        <a:spcBef>
                          <a:spcPct val="0"/>
                        </a:spcBef>
                      </a:pPr>
                      <a:r>
                        <a:rPr lang="en-GB" altLang="en-US" sz="2000" b="0">
                          <a:solidFill>
                            <a:schemeClr val="tx1"/>
                          </a:solidFill>
                          <a:latin typeface="Comic Sans MS" panose="030F0702030302020204" pitchFamily="66" charset="0"/>
                        </a:rPr>
                        <a:t>Each Gathering Point (GP) works towards fulfilling the overall success criteria of the award so there are no specific Success Criteria (SC) for each GP.</a:t>
                      </a:r>
                    </a:p>
                    <a:p>
                      <a:pPr algn="ctr">
                        <a:lnSpc>
                          <a:spcPct val="150000"/>
                        </a:lnSpc>
                      </a:pPr>
                      <a:endParaRPr lang="en-GB" sz="2000" b="0">
                        <a:solidFill>
                          <a:schemeClr val="tx1"/>
                        </a:solidFill>
                        <a:latin typeface="Comic Sans MS" panose="030F0702030302020204" pitchFamily="66" charset="0"/>
                      </a:endParaRPr>
                    </a:p>
                  </a:txBody>
                  <a:tcPr anchor="ctr"/>
                </a:tc>
                <a:tc>
                  <a:txBody>
                    <a:bodyPr/>
                    <a:lstStyle/>
                    <a:p>
                      <a:pPr algn="ctr"/>
                      <a:r>
                        <a:rPr lang="en-GB">
                          <a:solidFill>
                            <a:schemeClr val="tx1"/>
                          </a:solidFill>
                          <a:latin typeface="Comic Sans MS" panose="030F0702030302020204" pitchFamily="66" charset="0"/>
                        </a:rPr>
                        <a:t>What do I need to do?</a:t>
                      </a:r>
                    </a:p>
                  </a:txBody>
                  <a:tcPr anchor="ctr"/>
                </a:tc>
                <a:tc>
                  <a:txBody>
                    <a:bodyPr/>
                    <a:lstStyle/>
                    <a:p>
                      <a:pPr algn="ctr"/>
                      <a:r>
                        <a:rPr lang="en-GB">
                          <a:solidFill>
                            <a:schemeClr val="tx1"/>
                          </a:solidFill>
                          <a:latin typeface="Comic Sans MS" panose="030F0702030302020204" pitchFamily="66" charset="0"/>
                        </a:rPr>
                        <a:t>What evidence will I need?</a:t>
                      </a:r>
                    </a:p>
                  </a:txBody>
                  <a:tcPr anchor="ctr"/>
                </a:tc>
                <a:extLst>
                  <a:ext uri="{0D108BD9-81ED-4DB2-BD59-A6C34878D82A}">
                    <a16:rowId xmlns:a16="http://schemas.microsoft.com/office/drawing/2014/main" val="4181446993"/>
                  </a:ext>
                </a:extLst>
              </a:tr>
              <a:tr h="1669582">
                <a:tc vMerge="1">
                  <a:txBody>
                    <a:bodyPr/>
                    <a:lstStyle/>
                    <a:p>
                      <a:pPr>
                        <a:lnSpc>
                          <a:spcPct val="150000"/>
                        </a:lnSpc>
                      </a:pPr>
                      <a:endParaRPr lang="en-GB">
                        <a:solidFill>
                          <a:schemeClr val="tx1"/>
                        </a:solidFill>
                        <a:latin typeface="Comic Sans MS" panose="030F0702030302020204" pitchFamily="66" charset="0"/>
                      </a:endParaRPr>
                    </a:p>
                  </a:txBody>
                  <a:tcPr/>
                </a:tc>
                <a:tc>
                  <a:txBody>
                    <a:bodyPr/>
                    <a:lstStyle/>
                    <a:p>
                      <a:pPr>
                        <a:lnSpc>
                          <a:spcPct val="150000"/>
                        </a:lnSpc>
                      </a:pPr>
                      <a:r>
                        <a:rPr lang="en-GB">
                          <a:solidFill>
                            <a:schemeClr val="tx1"/>
                          </a:solidFill>
                          <a:latin typeface="Comic Sans MS" panose="030F0702030302020204" pitchFamily="66" charset="0"/>
                        </a:rPr>
                        <a:t>I will use the gifts of the Holy Spirit when showing my love of God and my love of others in my daily life.</a:t>
                      </a:r>
                    </a:p>
                  </a:txBody>
                  <a:tcPr/>
                </a:tc>
                <a:tc>
                  <a:txBody>
                    <a:bodyPr/>
                    <a:lstStyle/>
                    <a:p>
                      <a:pPr>
                        <a:lnSpc>
                          <a:spcPct val="150000"/>
                        </a:lnSpc>
                      </a:pPr>
                      <a:r>
                        <a:rPr lang="en-GB">
                          <a:solidFill>
                            <a:schemeClr val="tx1"/>
                          </a:solidFill>
                          <a:latin typeface="Comic Sans MS" panose="030F0702030302020204" pitchFamily="66" charset="0"/>
                        </a:rPr>
                        <a:t>I will record my actions in my Faith Journal.</a:t>
                      </a:r>
                    </a:p>
                  </a:txBody>
                  <a:tcPr/>
                </a:tc>
                <a:extLst>
                  <a:ext uri="{0D108BD9-81ED-4DB2-BD59-A6C34878D82A}">
                    <a16:rowId xmlns:a16="http://schemas.microsoft.com/office/drawing/2014/main" val="3855186480"/>
                  </a:ext>
                </a:extLst>
              </a:tr>
              <a:tr h="1669582">
                <a:tc vMerge="1">
                  <a:txBody>
                    <a:bodyPr/>
                    <a:lstStyle/>
                    <a:p>
                      <a:pPr>
                        <a:lnSpc>
                          <a:spcPct val="150000"/>
                        </a:lnSpc>
                      </a:pPr>
                      <a:endParaRPr lang="en-GB">
                        <a:solidFill>
                          <a:schemeClr val="tx1"/>
                        </a:solidFill>
                        <a:latin typeface="Comic Sans MS" panose="030F0702030302020204" pitchFamily="66" charset="0"/>
                      </a:endParaRPr>
                    </a:p>
                  </a:txBody>
                  <a:tcPr/>
                </a:tc>
                <a:tc>
                  <a:txBody>
                    <a:bodyPr/>
                    <a:lstStyle/>
                    <a:p>
                      <a:pPr>
                        <a:lnSpc>
                          <a:spcPct val="150000"/>
                        </a:lnSpc>
                      </a:pPr>
                      <a:r>
                        <a:rPr lang="en-GB">
                          <a:solidFill>
                            <a:schemeClr val="tx1"/>
                          </a:solidFill>
                          <a:latin typeface="Comic Sans MS" panose="030F0702030302020204" pitchFamily="66" charset="0"/>
                        </a:rPr>
                        <a:t>With the support of others, I will reflect on how my actions have made an impact on my journey of faith.</a:t>
                      </a:r>
                    </a:p>
                  </a:txBody>
                  <a:tcPr/>
                </a:tc>
                <a:tc>
                  <a:txBody>
                    <a:bodyPr/>
                    <a:lstStyle/>
                    <a:p>
                      <a:pPr>
                        <a:lnSpc>
                          <a:spcPct val="150000"/>
                        </a:lnSpc>
                      </a:pPr>
                      <a:r>
                        <a:rPr lang="en-GB">
                          <a:solidFill>
                            <a:schemeClr val="tx1"/>
                          </a:solidFill>
                          <a:latin typeface="Comic Sans MS" panose="030F0702030302020204" pitchFamily="66" charset="0"/>
                        </a:rPr>
                        <a:t>I will include some reflections on these actions in my Faith Journal and my P7 Personal Profile.</a:t>
                      </a:r>
                      <a:endParaRPr lang="en-GB" i="1">
                        <a:solidFill>
                          <a:schemeClr val="tx1"/>
                        </a:solidFill>
                        <a:latin typeface="Comic Sans MS" panose="030F0702030302020204" pitchFamily="66" charset="0"/>
                      </a:endParaRPr>
                    </a:p>
                  </a:txBody>
                  <a:tcPr/>
                </a:tc>
                <a:extLst>
                  <a:ext uri="{0D108BD9-81ED-4DB2-BD59-A6C34878D82A}">
                    <a16:rowId xmlns:a16="http://schemas.microsoft.com/office/drawing/2014/main" val="527351765"/>
                  </a:ext>
                </a:extLst>
              </a:tr>
            </a:tbl>
          </a:graphicData>
        </a:graphic>
      </p:graphicFrame>
      <p:sp>
        <p:nvSpPr>
          <p:cNvPr id="5" name="TextBox 4">
            <a:extLst>
              <a:ext uri="{FF2B5EF4-FFF2-40B4-BE49-F238E27FC236}">
                <a16:creationId xmlns:a16="http://schemas.microsoft.com/office/drawing/2014/main" id="{DB48D1E9-079D-6F29-4BA7-EB89F79994AD}"/>
              </a:ext>
            </a:extLst>
          </p:cNvPr>
          <p:cNvSpPr txBox="1"/>
          <p:nvPr/>
        </p:nvSpPr>
        <p:spPr>
          <a:xfrm>
            <a:off x="457200" y="1710035"/>
            <a:ext cx="3044952" cy="369332"/>
          </a:xfrm>
          <a:prstGeom prst="rect">
            <a:avLst/>
          </a:prstGeom>
          <a:noFill/>
        </p:spPr>
        <p:txBody>
          <a:bodyPr wrap="square" rtlCol="0">
            <a:spAutoFit/>
          </a:bodyPr>
          <a:lstStyle/>
          <a:p>
            <a:r>
              <a:rPr lang="en-GB" sz="1800" b="1">
                <a:latin typeface="Comic Sans MS" panose="030F0702030302020204" pitchFamily="66" charset="0"/>
              </a:rPr>
              <a:t>Success Criteria</a:t>
            </a:r>
            <a:endParaRPr lang="en-GB" b="1">
              <a:latin typeface="Comic Sans MS" panose="030F0702030302020204" pitchFamily="66" charset="0"/>
            </a:endParaRPr>
          </a:p>
        </p:txBody>
      </p:sp>
    </p:spTree>
    <p:extLst>
      <p:ext uri="{BB962C8B-B14F-4D97-AF65-F5344CB8AC3E}">
        <p14:creationId xmlns:p14="http://schemas.microsoft.com/office/powerpoint/2010/main" val="564756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3691A-A892-D5DC-FB8E-A00538EA0CF6}"/>
              </a:ext>
            </a:extLst>
          </p:cNvPr>
          <p:cNvSpPr>
            <a:spLocks noGrp="1"/>
          </p:cNvSpPr>
          <p:nvPr>
            <p:ph type="title"/>
          </p:nvPr>
        </p:nvSpPr>
        <p:spPr/>
        <p:txBody>
          <a:bodyPr/>
          <a:lstStyle/>
          <a:p>
            <a:br>
              <a:rPr lang="en-GB" dirty="0">
                <a:latin typeface="Comic Sans MS"/>
              </a:rPr>
            </a:br>
            <a:r>
              <a:rPr lang="en-GB" dirty="0">
                <a:latin typeface="Comic Sans MS"/>
              </a:rPr>
              <a:t>Pope Francis Faith Award</a:t>
            </a:r>
          </a:p>
          <a:p>
            <a:endParaRPr lang="en-GB" dirty="0"/>
          </a:p>
        </p:txBody>
      </p:sp>
      <p:sp>
        <p:nvSpPr>
          <p:cNvPr id="3" name="Content Placeholder 2">
            <a:extLst>
              <a:ext uri="{FF2B5EF4-FFF2-40B4-BE49-F238E27FC236}">
                <a16:creationId xmlns:a16="http://schemas.microsoft.com/office/drawing/2014/main" id="{6EF1622D-077B-B4D7-105F-E1E0D9D51590}"/>
              </a:ext>
            </a:extLst>
          </p:cNvPr>
          <p:cNvSpPr>
            <a:spLocks noGrp="1"/>
          </p:cNvSpPr>
          <p:nvPr>
            <p:ph idx="1"/>
          </p:nvPr>
        </p:nvSpPr>
        <p:spPr>
          <a:xfrm>
            <a:off x="457200" y="1600200"/>
            <a:ext cx="8229600" cy="1143001"/>
          </a:xfrm>
        </p:spPr>
        <p:txBody>
          <a:bodyPr/>
          <a:lstStyle/>
          <a:p>
            <a:pPr marL="0" indent="0">
              <a:buNone/>
            </a:pPr>
            <a:r>
              <a:rPr lang="en-US" sz="2800" b="1"/>
              <a:t>GP</a:t>
            </a:r>
            <a:r>
              <a:rPr lang="en-US" sz="2800"/>
              <a:t>		1. The Gifts of the Holy Spirit</a:t>
            </a:r>
          </a:p>
          <a:p>
            <a:pPr marL="0" indent="0">
              <a:buNone/>
            </a:pPr>
            <a:r>
              <a:rPr lang="en-GB" sz="2800" b="1"/>
              <a:t>LI</a:t>
            </a:r>
            <a:r>
              <a:rPr lang="en-GB" sz="2800"/>
              <a:t>		Explore the Gifts of the Holy Spirit.</a:t>
            </a:r>
          </a:p>
          <a:p>
            <a:pPr marL="0" indent="0">
              <a:buNone/>
            </a:pPr>
            <a:endParaRPr lang="en-GB" sz="2800"/>
          </a:p>
          <a:p>
            <a:pPr marL="0" indent="0">
              <a:buNone/>
            </a:pPr>
            <a:endParaRPr lang="en-GB" sz="2800">
              <a:solidFill>
                <a:srgbClr val="FF0000"/>
              </a:solidFill>
            </a:endParaRPr>
          </a:p>
        </p:txBody>
      </p:sp>
      <p:pic>
        <p:nvPicPr>
          <p:cNvPr id="5" name="Picture 4" descr="A picture containing diagram&#10;&#10;Description automatically generated">
            <a:extLst>
              <a:ext uri="{FF2B5EF4-FFF2-40B4-BE49-F238E27FC236}">
                <a16:creationId xmlns:a16="http://schemas.microsoft.com/office/drawing/2014/main" id="{AE52118F-3AAA-8F68-213F-B42FE080F4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8400" y="3405233"/>
            <a:ext cx="2855784" cy="2066116"/>
          </a:xfrm>
          <a:prstGeom prst="rect">
            <a:avLst/>
          </a:prstGeom>
          <a:effectLst/>
        </p:spPr>
      </p:pic>
      <p:sp>
        <p:nvSpPr>
          <p:cNvPr id="6" name="TextBox 5">
            <a:extLst>
              <a:ext uri="{FF2B5EF4-FFF2-40B4-BE49-F238E27FC236}">
                <a16:creationId xmlns:a16="http://schemas.microsoft.com/office/drawing/2014/main" id="{3D832192-A868-2174-B17E-D1DD8123B2A4}"/>
              </a:ext>
            </a:extLst>
          </p:cNvPr>
          <p:cNvSpPr txBox="1"/>
          <p:nvPr/>
        </p:nvSpPr>
        <p:spPr>
          <a:xfrm>
            <a:off x="701040" y="3362613"/>
            <a:ext cx="5304344" cy="1938992"/>
          </a:xfrm>
          <a:prstGeom prst="rect">
            <a:avLst/>
          </a:prstGeom>
          <a:noFill/>
        </p:spPr>
        <p:txBody>
          <a:bodyPr wrap="square" rtlCol="0">
            <a:spAutoFit/>
          </a:bodyPr>
          <a:lstStyle/>
          <a:p>
            <a:pPr marL="0" indent="0">
              <a:buNone/>
            </a:pPr>
            <a:r>
              <a:rPr lang="en-GB" sz="2400">
                <a:solidFill>
                  <a:srgbClr val="FF0000"/>
                </a:solidFill>
                <a:latin typeface="Comic Sans MS" panose="030F0702030302020204" pitchFamily="66" charset="0"/>
              </a:rPr>
              <a:t>Learn </a:t>
            </a:r>
            <a:r>
              <a:rPr lang="en-GB" sz="2400">
                <a:latin typeface="Comic Sans MS" panose="030F0702030302020204" pitchFamily="66" charset="0"/>
              </a:rPr>
              <a:t>about the Gifts of the Holy Spirit.</a:t>
            </a:r>
          </a:p>
          <a:p>
            <a:pPr marL="0" indent="0">
              <a:buNone/>
            </a:pPr>
            <a:r>
              <a:rPr lang="en-GB" sz="2400">
                <a:solidFill>
                  <a:srgbClr val="00B050"/>
                </a:solidFill>
                <a:latin typeface="Comic Sans MS" panose="030F0702030302020204" pitchFamily="66" charset="0"/>
              </a:rPr>
              <a:t>Reflect </a:t>
            </a:r>
            <a:r>
              <a:rPr lang="en-GB" sz="2400">
                <a:latin typeface="Comic Sans MS" panose="030F0702030302020204" pitchFamily="66" charset="0"/>
              </a:rPr>
              <a:t>on the times that we are aware of these gifts.</a:t>
            </a:r>
          </a:p>
          <a:p>
            <a:pPr marL="0" indent="0">
              <a:buNone/>
            </a:pPr>
            <a:r>
              <a:rPr lang="en-GB" sz="2400">
                <a:solidFill>
                  <a:srgbClr val="7030A0"/>
                </a:solidFill>
                <a:latin typeface="Comic Sans MS" panose="030F0702030302020204" pitchFamily="66" charset="0"/>
              </a:rPr>
              <a:t>Act </a:t>
            </a:r>
            <a:r>
              <a:rPr lang="en-GB" sz="2400">
                <a:latin typeface="Comic Sans MS" panose="030F0702030302020204" pitchFamily="66" charset="0"/>
              </a:rPr>
              <a:t>to show others what we know</a:t>
            </a:r>
            <a:r>
              <a:rPr lang="en-GB" sz="2000">
                <a:latin typeface="Comic Sans MS" panose="030F0702030302020204" pitchFamily="66" charset="0"/>
              </a:rPr>
              <a:t>.</a:t>
            </a:r>
          </a:p>
        </p:txBody>
      </p:sp>
    </p:spTree>
    <p:extLst>
      <p:ext uri="{BB962C8B-B14F-4D97-AF65-F5344CB8AC3E}">
        <p14:creationId xmlns:p14="http://schemas.microsoft.com/office/powerpoint/2010/main" val="1765785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64259-AB08-BAE9-4E27-B22A181A2AC4}"/>
              </a:ext>
            </a:extLst>
          </p:cNvPr>
          <p:cNvSpPr>
            <a:spLocks noGrp="1"/>
          </p:cNvSpPr>
          <p:nvPr>
            <p:ph type="title"/>
          </p:nvPr>
        </p:nvSpPr>
        <p:spPr/>
        <p:txBody>
          <a:bodyPr/>
          <a:lstStyle/>
          <a:p>
            <a:br>
              <a:rPr lang="en-GB" dirty="0"/>
            </a:br>
            <a:r>
              <a:rPr lang="en-GB" dirty="0">
                <a:latin typeface="Comic Sans MS"/>
              </a:rPr>
              <a:t>Pope Francis Faith Award</a:t>
            </a:r>
          </a:p>
          <a:p>
            <a:endParaRPr lang="en-GB" dirty="0"/>
          </a:p>
        </p:txBody>
      </p:sp>
      <p:pic>
        <p:nvPicPr>
          <p:cNvPr id="5" name="Content Placeholder 4" descr="Diagram, timeline&#10;&#10;Description automatically generated">
            <a:extLst>
              <a:ext uri="{FF2B5EF4-FFF2-40B4-BE49-F238E27FC236}">
                <a16:creationId xmlns:a16="http://schemas.microsoft.com/office/drawing/2014/main" id="{13EFEC58-8772-7037-DC24-5D0951718593}"/>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1" r="514" b="12590"/>
          <a:stretch/>
        </p:blipFill>
        <p:spPr>
          <a:xfrm>
            <a:off x="457200" y="1673215"/>
            <a:ext cx="4716049" cy="3913394"/>
          </a:xfrm>
        </p:spPr>
      </p:pic>
      <p:sp>
        <p:nvSpPr>
          <p:cNvPr id="6" name="TextBox 5">
            <a:extLst>
              <a:ext uri="{FF2B5EF4-FFF2-40B4-BE49-F238E27FC236}">
                <a16:creationId xmlns:a16="http://schemas.microsoft.com/office/drawing/2014/main" id="{40E7B5E9-60AE-FF3E-4048-5420D2AC1672}"/>
              </a:ext>
            </a:extLst>
          </p:cNvPr>
          <p:cNvSpPr txBox="1"/>
          <p:nvPr/>
        </p:nvSpPr>
        <p:spPr>
          <a:xfrm>
            <a:off x="5622324" y="1673215"/>
            <a:ext cx="3064476" cy="4755148"/>
          </a:xfrm>
          <a:prstGeom prst="rect">
            <a:avLst/>
          </a:prstGeom>
          <a:noFill/>
        </p:spPr>
        <p:txBody>
          <a:bodyPr wrap="square" rtlCol="0">
            <a:spAutoFit/>
          </a:bodyPr>
          <a:lstStyle/>
          <a:p>
            <a:pPr>
              <a:lnSpc>
                <a:spcPct val="150000"/>
              </a:lnSpc>
            </a:pPr>
            <a:r>
              <a:rPr lang="en-US">
                <a:latin typeface="Comic Sans MS" panose="030F0702030302020204" pitchFamily="66" charset="0"/>
              </a:rPr>
              <a:t>We will use our Bible to find a different Scripture passage for each gathering point.</a:t>
            </a:r>
          </a:p>
          <a:p>
            <a:pPr>
              <a:lnSpc>
                <a:spcPct val="150000"/>
              </a:lnSpc>
            </a:pPr>
            <a:endParaRPr lang="en-US">
              <a:latin typeface="Comic Sans MS" panose="030F0702030302020204" pitchFamily="66" charset="0"/>
            </a:endParaRPr>
          </a:p>
          <a:p>
            <a:pPr>
              <a:lnSpc>
                <a:spcPct val="150000"/>
              </a:lnSpc>
            </a:pPr>
            <a:r>
              <a:rPr lang="en-GB" altLang="en-US">
                <a:latin typeface="Comic Sans MS" panose="030F0702030302020204" pitchFamily="66" charset="0"/>
              </a:rPr>
              <a:t>We “read aloud from Sacred Scripture in such a way that I am proclaiming the Word of God” </a:t>
            </a:r>
          </a:p>
          <a:p>
            <a:pPr algn="r">
              <a:lnSpc>
                <a:spcPct val="150000"/>
              </a:lnSpc>
            </a:pPr>
            <a:r>
              <a:rPr lang="en-GB" altLang="en-US" sz="1600" i="1">
                <a:latin typeface="Comic Sans MS" panose="030F0702030302020204" pitchFamily="66" charset="0"/>
              </a:rPr>
              <a:t>RERC 2-12a.</a:t>
            </a:r>
            <a:endParaRPr lang="en-US" sz="1600" i="1">
              <a:latin typeface="Comic Sans MS" panose="030F0702030302020204" pitchFamily="66" charset="0"/>
            </a:endParaRPr>
          </a:p>
          <a:p>
            <a:endParaRPr lang="en-US">
              <a:latin typeface="Comic Sans MS" panose="030F0702030302020204" pitchFamily="66" charset="0"/>
            </a:endParaRPr>
          </a:p>
          <a:p>
            <a:r>
              <a:rPr lang="en-US">
                <a:latin typeface="Comic Sans MS" panose="030F0702030302020204" pitchFamily="66" charset="0"/>
              </a:rPr>
              <a:t> </a:t>
            </a:r>
            <a:endParaRPr lang="en-GB">
              <a:latin typeface="Comic Sans MS" panose="030F0702030302020204" pitchFamily="66" charset="0"/>
            </a:endParaRPr>
          </a:p>
        </p:txBody>
      </p:sp>
    </p:spTree>
    <p:extLst>
      <p:ext uri="{BB962C8B-B14F-4D97-AF65-F5344CB8AC3E}">
        <p14:creationId xmlns:p14="http://schemas.microsoft.com/office/powerpoint/2010/main" val="1074511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4F482-ED5B-C66B-83D5-5119481A59E5}"/>
              </a:ext>
            </a:extLst>
          </p:cNvPr>
          <p:cNvSpPr>
            <a:spLocks noGrp="1"/>
          </p:cNvSpPr>
          <p:nvPr>
            <p:ph type="title"/>
          </p:nvPr>
        </p:nvSpPr>
        <p:spPr/>
        <p:txBody>
          <a:bodyPr/>
          <a:lstStyle/>
          <a:p>
            <a:br>
              <a:rPr lang="en-GB" dirty="0">
                <a:latin typeface="Comic Sans MS"/>
              </a:rPr>
            </a:br>
            <a:r>
              <a:rPr lang="en-GB" dirty="0">
                <a:latin typeface="Comic Sans MS"/>
              </a:rPr>
              <a:t>Pope Francis Faith Award</a:t>
            </a:r>
          </a:p>
          <a:p>
            <a:endParaRPr lang="en-GB" dirty="0"/>
          </a:p>
        </p:txBody>
      </p:sp>
      <p:sp>
        <p:nvSpPr>
          <p:cNvPr id="3" name="Content Placeholder 2">
            <a:extLst>
              <a:ext uri="{FF2B5EF4-FFF2-40B4-BE49-F238E27FC236}">
                <a16:creationId xmlns:a16="http://schemas.microsoft.com/office/drawing/2014/main" id="{BB38B7A1-8EED-C0A7-18F7-10EAF74C5F62}"/>
              </a:ext>
            </a:extLst>
          </p:cNvPr>
          <p:cNvSpPr>
            <a:spLocks noGrp="1"/>
          </p:cNvSpPr>
          <p:nvPr>
            <p:ph idx="1"/>
          </p:nvPr>
        </p:nvSpPr>
        <p:spPr>
          <a:xfrm>
            <a:off x="457200" y="1600200"/>
            <a:ext cx="2235896" cy="4525963"/>
          </a:xfrm>
        </p:spPr>
        <p:txBody>
          <a:bodyPr/>
          <a:lstStyle/>
          <a:p>
            <a:pPr marL="0" indent="0">
              <a:buNone/>
            </a:pPr>
            <a:r>
              <a:rPr lang="en-US" sz="2000"/>
              <a:t>Young people do not take part in this award to measure their literacy skills. However, we need to learn new words and phrases to help develop our understanding of God.</a:t>
            </a:r>
            <a:endParaRPr lang="en-GB" sz="2000"/>
          </a:p>
        </p:txBody>
      </p:sp>
      <p:pic>
        <p:nvPicPr>
          <p:cNvPr id="4" name="Online Media 3" title="God's Story: The Bible">
            <a:hlinkClick r:id="" action="ppaction://media"/>
            <a:extLst>
              <a:ext uri="{FF2B5EF4-FFF2-40B4-BE49-F238E27FC236}">
                <a16:creationId xmlns:a16="http://schemas.microsoft.com/office/drawing/2014/main" id="{95BCC54C-6E26-C186-2E66-19E4435B742E}"/>
              </a:ext>
            </a:extLst>
          </p:cNvPr>
          <p:cNvPicPr>
            <a:picLocks noRot="1" noChangeAspect="1"/>
          </p:cNvPicPr>
          <p:nvPr>
            <a:videoFile r:link="rId1"/>
          </p:nvPr>
        </p:nvPicPr>
        <p:blipFill>
          <a:blip r:embed="rId4"/>
          <a:stretch>
            <a:fillRect/>
          </a:stretch>
        </p:blipFill>
        <p:spPr>
          <a:xfrm>
            <a:off x="2793304" y="1691014"/>
            <a:ext cx="6151721" cy="3594969"/>
          </a:xfrm>
          <a:prstGeom prst="rect">
            <a:avLst/>
          </a:prstGeom>
        </p:spPr>
      </p:pic>
    </p:spTree>
    <p:extLst>
      <p:ext uri="{BB962C8B-B14F-4D97-AF65-F5344CB8AC3E}">
        <p14:creationId xmlns:p14="http://schemas.microsoft.com/office/powerpoint/2010/main" val="3610261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26FF6-B6A9-8EA1-872C-B43A92BB7B8F}"/>
              </a:ext>
            </a:extLst>
          </p:cNvPr>
          <p:cNvSpPr>
            <a:spLocks noGrp="1"/>
          </p:cNvSpPr>
          <p:nvPr>
            <p:ph type="title"/>
          </p:nvPr>
        </p:nvSpPr>
        <p:spPr/>
        <p:txBody>
          <a:bodyPr/>
          <a:lstStyle/>
          <a:p>
            <a:r>
              <a:rPr lang="en-GB"/>
              <a:t>Pope Francis Faith Award</a:t>
            </a:r>
          </a:p>
        </p:txBody>
      </p:sp>
      <p:sp>
        <p:nvSpPr>
          <p:cNvPr id="3" name="Content Placeholder 2">
            <a:extLst>
              <a:ext uri="{FF2B5EF4-FFF2-40B4-BE49-F238E27FC236}">
                <a16:creationId xmlns:a16="http://schemas.microsoft.com/office/drawing/2014/main" id="{8DBA5825-A434-F1A8-4C33-6487C3959F05}"/>
              </a:ext>
            </a:extLst>
          </p:cNvPr>
          <p:cNvSpPr>
            <a:spLocks noGrp="1"/>
          </p:cNvSpPr>
          <p:nvPr>
            <p:ph idx="1"/>
          </p:nvPr>
        </p:nvSpPr>
        <p:spPr/>
        <p:txBody>
          <a:bodyPr/>
          <a:lstStyle/>
          <a:p>
            <a:pPr marL="0" indent="0">
              <a:buNone/>
            </a:pPr>
            <a:r>
              <a:rPr lang="en-GB"/>
              <a:t>Teacher note: </a:t>
            </a:r>
          </a:p>
          <a:p>
            <a:pPr>
              <a:lnSpc>
                <a:spcPct val="150000"/>
              </a:lnSpc>
            </a:pPr>
            <a:r>
              <a:rPr lang="en-GB" altLang="en-US" sz="2000"/>
              <a:t>Teachers may use this power point in whatever way suits their class, and individual learners.   </a:t>
            </a:r>
          </a:p>
          <a:p>
            <a:pPr>
              <a:lnSpc>
                <a:spcPct val="150000"/>
              </a:lnSpc>
            </a:pPr>
            <a:r>
              <a:rPr lang="en-GB" altLang="en-US" sz="2000"/>
              <a:t>Time in which the gathering points are to be completed may be differentiated i.e., it may be of benefit to some learners to break each task into smaller activities.  </a:t>
            </a:r>
          </a:p>
          <a:p>
            <a:pPr>
              <a:lnSpc>
                <a:spcPct val="150000"/>
              </a:lnSpc>
            </a:pPr>
            <a:r>
              <a:rPr lang="en-GB" altLang="en-US" sz="2000"/>
              <a:t>It is important to have a timeline of when each GP will be started/completed to ensure that all learning and reflection is completed in time for verification in February P7.</a:t>
            </a:r>
          </a:p>
          <a:p>
            <a:pPr marL="0" indent="0">
              <a:buNone/>
            </a:pPr>
            <a:endParaRPr lang="en-GB"/>
          </a:p>
          <a:p>
            <a:pPr marL="0" indent="0">
              <a:buNone/>
            </a:pPr>
            <a:endParaRPr lang="en-GB"/>
          </a:p>
        </p:txBody>
      </p:sp>
    </p:spTree>
    <p:extLst>
      <p:ext uri="{BB962C8B-B14F-4D97-AF65-F5344CB8AC3E}">
        <p14:creationId xmlns:p14="http://schemas.microsoft.com/office/powerpoint/2010/main" val="40383742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31</Slides>
  <Notes>25</Notes>
  <HiddenSlides>0</HiddenSlide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Pope Francis Faith Award</vt:lpstr>
      <vt:lpstr>Pope Francis Faith Award</vt:lpstr>
      <vt:lpstr>Pope Francis Faith Award</vt:lpstr>
      <vt:lpstr> Pope Francis Faith Award </vt:lpstr>
      <vt:lpstr>Pope Francis Faith Award</vt:lpstr>
      <vt:lpstr> Pope Francis Faith Award </vt:lpstr>
      <vt:lpstr> Pope Francis Faith Award </vt:lpstr>
      <vt:lpstr> Pope Francis Faith Award </vt:lpstr>
      <vt:lpstr>Pope Francis Faith Award</vt:lpstr>
      <vt:lpstr>The 7 Gifts of the Holy Spirit</vt:lpstr>
      <vt:lpstr> Pope Francis Faith Award </vt:lpstr>
      <vt:lpstr>Pope Francis Faith Award</vt:lpstr>
      <vt:lpstr> Pope Francis Faith Award </vt:lpstr>
      <vt:lpstr> Pope Francis Faith Award </vt:lpstr>
      <vt:lpstr> Pope Francis Faith Award </vt:lpstr>
      <vt:lpstr> Pope Francis Faith Award </vt:lpstr>
      <vt:lpstr> Pope Francis Faith Award </vt:lpstr>
      <vt:lpstr> Pope Francis Faith Award </vt:lpstr>
      <vt:lpstr> Pope Francis Faith Award </vt:lpstr>
      <vt:lpstr> Pope Francis Faith Award </vt:lpstr>
      <vt:lpstr>Scripture Time </vt:lpstr>
      <vt:lpstr>Pope Francis Faith Award</vt:lpstr>
      <vt:lpstr> Pope Francis Faith Award </vt:lpstr>
      <vt:lpstr>PowerPoint Presentation</vt:lpstr>
      <vt:lpstr>PowerPoint Presentation</vt:lpstr>
      <vt:lpstr>Extension activity Reflection 1</vt:lpstr>
      <vt:lpstr>Extension activity Reflection 2</vt:lpstr>
      <vt:lpstr>Extension activity Reflection 3</vt:lpstr>
      <vt:lpstr>Extension activity Reflection 4</vt:lpstr>
      <vt:lpstr>Extension activity Reflection 5</vt:lpstr>
      <vt:lpstr>Pope Francis Faith Award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7</dc:title>
  <dc:creator>B Campbell</dc:creator>
  <cp:revision>235</cp:revision>
  <dcterms:created xsi:type="dcterms:W3CDTF">2012-10-25T10:19:04Z</dcterms:created>
  <dcterms:modified xsi:type="dcterms:W3CDTF">2023-02-16T11:14:35Z</dcterms:modified>
</cp:coreProperties>
</file>