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16" r:id="rId2"/>
    <p:sldId id="371" r:id="rId3"/>
    <p:sldId id="323" r:id="rId4"/>
    <p:sldId id="324" r:id="rId5"/>
    <p:sldId id="305" r:id="rId6"/>
    <p:sldId id="349" r:id="rId7"/>
    <p:sldId id="350" r:id="rId8"/>
    <p:sldId id="326" r:id="rId9"/>
    <p:sldId id="329" r:id="rId10"/>
    <p:sldId id="384" r:id="rId11"/>
    <p:sldId id="385" r:id="rId12"/>
    <p:sldId id="351" r:id="rId13"/>
    <p:sldId id="330" r:id="rId14"/>
    <p:sldId id="332" r:id="rId15"/>
    <p:sldId id="333" r:id="rId16"/>
    <p:sldId id="352" r:id="rId17"/>
    <p:sldId id="353" r:id="rId18"/>
    <p:sldId id="354" r:id="rId19"/>
    <p:sldId id="339" r:id="rId20"/>
    <p:sldId id="357" r:id="rId21"/>
    <p:sldId id="359" r:id="rId22"/>
    <p:sldId id="307" r:id="rId23"/>
    <p:sldId id="309" r:id="rId24"/>
    <p:sldId id="360" r:id="rId25"/>
    <p:sldId id="342" r:id="rId26"/>
    <p:sldId id="378" r:id="rId27"/>
    <p:sldId id="379" r:id="rId28"/>
    <p:sldId id="380" r:id="rId29"/>
    <p:sldId id="381" r:id="rId30"/>
    <p:sldId id="383"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2AA6E-D382-BA56-7F36-9092C95C24FE}" name="Louise Elliott" initials="LE" userId="S::louise.elliott@sces.org.uk::4dd3eac6-b09a-4cbc-85e2-726e13a443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A6A2A-3227-B3AD-44FF-A7DF16583233}" v="15" dt="2023-02-14T13:09:33.637"/>
    <p1510:client id="{8AE0DF2F-255C-4795-8072-7F98DDDF7F64}" v="60" dt="2023-01-30T16:46:20.569"/>
    <p1510:client id="{90D5232A-3DAC-CC37-ED24-F47E7A95F6E2}" v="42" dt="2023-02-14T15:51:04.674"/>
    <p1510:client id="{C28F51B1-9B41-3E2A-F71C-A82DD9D3C8C4}" v="2784" dt="2023-02-14T12:16:23.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32" autoAdjust="0"/>
  </p:normalViewPr>
  <p:slideViewPr>
    <p:cSldViewPr snapToGrid="0">
      <p:cViewPr varScale="1">
        <p:scale>
          <a:sx n="70" d="100"/>
          <a:sy n="70" d="100"/>
        </p:scale>
        <p:origin x="11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42372F-98BA-2236-AA38-B68D819A5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F37A1F6-B945-4AC7-882D-0881CBF4D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72FC9-A7D2-4FF2-A171-768140894B86}" type="datetimeFigureOut">
              <a:rPr lang="en-GB" smtClean="0"/>
              <a:t>14/02/2023</a:t>
            </a:fld>
            <a:endParaRPr lang="en-GB"/>
          </a:p>
        </p:txBody>
      </p:sp>
      <p:sp>
        <p:nvSpPr>
          <p:cNvPr id="4" name="Footer Placeholder 3">
            <a:extLst>
              <a:ext uri="{FF2B5EF4-FFF2-40B4-BE49-F238E27FC236}">
                <a16:creationId xmlns:a16="http://schemas.microsoft.com/office/drawing/2014/main" id="{7432AAAF-69DF-3FEE-7CEF-3C53FD832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Scottish Catholic Education Service</a:t>
            </a:r>
          </a:p>
        </p:txBody>
      </p:sp>
      <p:sp>
        <p:nvSpPr>
          <p:cNvPr id="5" name="Slide Number Placeholder 4">
            <a:extLst>
              <a:ext uri="{FF2B5EF4-FFF2-40B4-BE49-F238E27FC236}">
                <a16:creationId xmlns:a16="http://schemas.microsoft.com/office/drawing/2014/main" id="{E346B29F-684F-8FAA-3E82-C16F9D1F4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D890E-253E-4277-A03F-33CBFA7EBA5C}" type="slidenum">
              <a:rPr lang="en-GB" smtClean="0"/>
              <a:t>‹#›</a:t>
            </a:fld>
            <a:endParaRPr lang="en-GB"/>
          </a:p>
        </p:txBody>
      </p:sp>
    </p:spTree>
    <p:extLst>
      <p:ext uri="{BB962C8B-B14F-4D97-AF65-F5344CB8AC3E}">
        <p14:creationId xmlns:p14="http://schemas.microsoft.com/office/powerpoint/2010/main" val="87552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21C30-037A-7583-7021-31DF861DF1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7C8E54-B075-9E49-D400-1506F32D1C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9B921D-A060-4C3B-AED7-09AEE6C2CA92}" type="datetimeFigureOut">
              <a:rPr lang="en-GB"/>
              <a:pPr>
                <a:defRPr/>
              </a:pPr>
              <a:t>14/02/2023</a:t>
            </a:fld>
            <a:endParaRPr lang="en-GB"/>
          </a:p>
        </p:txBody>
      </p:sp>
      <p:sp>
        <p:nvSpPr>
          <p:cNvPr id="4" name="Slide Image Placeholder 3">
            <a:extLst>
              <a:ext uri="{FF2B5EF4-FFF2-40B4-BE49-F238E27FC236}">
                <a16:creationId xmlns:a16="http://schemas.microsoft.com/office/drawing/2014/main" id="{CDB838B1-6624-EB97-D7A4-7E0A9285D29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03318D-C82D-8351-ED20-666116FDFF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6587F9-5461-2F81-3302-321649AB8C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Scottish Catholic Education Service</a:t>
            </a:r>
          </a:p>
        </p:txBody>
      </p:sp>
      <p:sp>
        <p:nvSpPr>
          <p:cNvPr id="7" name="Slide Number Placeholder 6">
            <a:extLst>
              <a:ext uri="{FF2B5EF4-FFF2-40B4-BE49-F238E27FC236}">
                <a16:creationId xmlns:a16="http://schemas.microsoft.com/office/drawing/2014/main" id="{1F422513-1799-2872-11CB-30BA27F7B0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7B2EB0F-BEDA-4B6F-933E-08F1E0E16C4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a:t>
            </a:fld>
            <a:endParaRPr lang="en-GB" altLang="en-US"/>
          </a:p>
        </p:txBody>
      </p:sp>
      <p:sp>
        <p:nvSpPr>
          <p:cNvPr id="5" name="Footer Placeholder 4">
            <a:extLst>
              <a:ext uri="{FF2B5EF4-FFF2-40B4-BE49-F238E27FC236}">
                <a16:creationId xmlns:a16="http://schemas.microsoft.com/office/drawing/2014/main" id="{EBAE003B-C20A-0416-DDEB-FC9024669062}"/>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076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10</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78149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11</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5221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12</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46133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7D72F3-86F9-2AF8-6372-6007FC55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941A92-4FBC-39AE-D161-EA91308B3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dirty="0"/>
              <a:t>It may be useful to remind pupils that, when we listen to Scripture passages, we are listening to the inspired Word of God (RERC 2-12a) and that we “read aloud from Sacred Scripture in such a way that I am proclaiming the Word of God”.  (core learning P6.  2-12a).  While the Scripture passages have been included in each PowerPoint, you may want to first use a Bible to read from to show the proclamation of the Word, and then display the slides that follow.</a:t>
            </a:r>
          </a:p>
          <a:p>
            <a:pPr algn="l"/>
            <a:r>
              <a:rPr lang="en-US" b="1" i="0" dirty="0">
                <a:solidFill>
                  <a:srgbClr val="121212"/>
                </a:solidFill>
                <a:effectLst/>
                <a:latin typeface="ArialMT"/>
              </a:rPr>
              <a:t>God Gives What Is Good</a:t>
            </a:r>
          </a:p>
          <a:p>
            <a:pPr algn="l"/>
            <a:r>
              <a:rPr lang="en-US" b="0" i="0" dirty="0">
                <a:solidFill>
                  <a:srgbClr val="121212"/>
                </a:solidFill>
                <a:effectLst/>
                <a:latin typeface="ArialMT"/>
              </a:rPr>
              <a:t>1	The Lord says, “All you who are thirsty,</a:t>
            </a:r>
          </a:p>
          <a:p>
            <a:pPr algn="l"/>
            <a:r>
              <a:rPr lang="en-US" b="0" i="0" dirty="0">
                <a:solidFill>
                  <a:srgbClr val="121212"/>
                </a:solidFill>
                <a:effectLst/>
                <a:latin typeface="ArialMT"/>
              </a:rPr>
              <a:t>come and drink.</a:t>
            </a:r>
          </a:p>
          <a:p>
            <a:pPr algn="l"/>
            <a:r>
              <a:rPr lang="en-US" b="0" i="0" dirty="0">
                <a:solidFill>
                  <a:srgbClr val="121212"/>
                </a:solidFill>
                <a:effectLst/>
                <a:latin typeface="ArialMT"/>
              </a:rPr>
              <a:t>Those of you who do not have money,</a:t>
            </a:r>
          </a:p>
          <a:p>
            <a:pPr algn="l"/>
            <a:r>
              <a:rPr lang="en-US" b="0" i="0" dirty="0">
                <a:solidFill>
                  <a:srgbClr val="121212"/>
                </a:solidFill>
                <a:effectLst/>
                <a:latin typeface="ArialMT"/>
              </a:rPr>
              <a:t>come, buy and eat!</a:t>
            </a:r>
          </a:p>
          <a:p>
            <a:pPr algn="l"/>
            <a:r>
              <a:rPr lang="en-US" b="0" i="0" dirty="0">
                <a:solidFill>
                  <a:srgbClr val="121212"/>
                </a:solidFill>
                <a:effectLst/>
                <a:latin typeface="ArialMT"/>
              </a:rPr>
              <a:t>Come buy wine and milk.</a:t>
            </a:r>
          </a:p>
          <a:p>
            <a:pPr algn="l"/>
            <a:r>
              <a:rPr lang="en-US" b="0" i="0" dirty="0">
                <a:solidFill>
                  <a:srgbClr val="121212"/>
                </a:solidFill>
                <a:effectLst/>
                <a:latin typeface="ArialMT"/>
              </a:rPr>
              <a:t>You don’t need money; it will cost you nothing.</a:t>
            </a:r>
          </a:p>
          <a:p>
            <a:pPr algn="l"/>
            <a:r>
              <a:rPr lang="en-US" b="0" i="0" dirty="0">
                <a:solidFill>
                  <a:srgbClr val="121212"/>
                </a:solidFill>
                <a:effectLst/>
                <a:latin typeface="ArialMT"/>
              </a:rPr>
              <a:t>2	Why spend your money on something that is not real food?</a:t>
            </a:r>
          </a:p>
          <a:p>
            <a:pPr algn="l"/>
            <a:r>
              <a:rPr lang="en-US" b="0" i="0" dirty="0">
                <a:solidFill>
                  <a:srgbClr val="121212"/>
                </a:solidFill>
                <a:effectLst/>
                <a:latin typeface="ArialMT"/>
              </a:rPr>
              <a:t>Why work for something that doesn’t really satisfy you?</a:t>
            </a:r>
          </a:p>
          <a:p>
            <a:pPr algn="l"/>
            <a:r>
              <a:rPr lang="en-US" b="0" i="0" dirty="0">
                <a:solidFill>
                  <a:srgbClr val="121212"/>
                </a:solidFill>
                <a:effectLst/>
                <a:latin typeface="ArialMT"/>
              </a:rPr>
              <a:t>Listen closely to me, and you will eat what is good.</a:t>
            </a:r>
          </a:p>
          <a:p>
            <a:pPr algn="l"/>
            <a:r>
              <a:rPr lang="en-US" b="0" i="0" dirty="0">
                <a:solidFill>
                  <a:srgbClr val="121212"/>
                </a:solidFill>
                <a:effectLst/>
                <a:latin typeface="ArialMT"/>
              </a:rPr>
              <a:t>You will enjoy the food that satisfies your soul.</a:t>
            </a:r>
          </a:p>
          <a:p>
            <a:pPr algn="l"/>
            <a:r>
              <a:rPr lang="en-US" b="0" i="0" dirty="0">
                <a:solidFill>
                  <a:srgbClr val="121212"/>
                </a:solidFill>
                <a:effectLst/>
                <a:latin typeface="ArialMT"/>
              </a:rPr>
              <a:t>3	Come to me and listen.</a:t>
            </a:r>
          </a:p>
          <a:p>
            <a:pPr algn="l"/>
            <a:r>
              <a:rPr lang="en-US" b="0" i="0" dirty="0">
                <a:solidFill>
                  <a:srgbClr val="121212"/>
                </a:solidFill>
                <a:effectLst/>
                <a:latin typeface="ArialMT"/>
              </a:rPr>
              <a:t>Listen to me so you may live.</a:t>
            </a:r>
          </a:p>
          <a:p>
            <a:pPr algn="l"/>
            <a:r>
              <a:rPr lang="en-US" b="0" i="0" dirty="0">
                <a:solidFill>
                  <a:srgbClr val="121212"/>
                </a:solidFill>
                <a:effectLst/>
                <a:latin typeface="ArialMT"/>
              </a:rPr>
              <a:t>I will make an agreement with you that will last forever.</a:t>
            </a:r>
          </a:p>
          <a:p>
            <a:pPr algn="l"/>
            <a:r>
              <a:rPr lang="en-US" b="0" i="0" dirty="0">
                <a:solidFill>
                  <a:srgbClr val="121212"/>
                </a:solidFill>
                <a:effectLst/>
                <a:latin typeface="ArialMT"/>
              </a:rPr>
              <a:t>I will give you the blessings I promised to David.</a:t>
            </a:r>
          </a:p>
          <a:p>
            <a:pPr algn="l"/>
            <a:r>
              <a:rPr lang="en-US" b="0" i="0" dirty="0">
                <a:solidFill>
                  <a:srgbClr val="121212"/>
                </a:solidFill>
                <a:effectLst/>
                <a:latin typeface="ArialMT"/>
              </a:rPr>
              <a:t>4	I made David a witness of my power for all nations.</a:t>
            </a:r>
          </a:p>
          <a:p>
            <a:pPr algn="l"/>
            <a:r>
              <a:rPr lang="en-US" b="0" i="0" dirty="0">
                <a:solidFill>
                  <a:srgbClr val="121212"/>
                </a:solidFill>
                <a:effectLst/>
                <a:latin typeface="ArialMT"/>
              </a:rPr>
              <a:t>I made him a ruler and commander of many nations.</a:t>
            </a:r>
          </a:p>
          <a:p>
            <a:pPr algn="l"/>
            <a:r>
              <a:rPr lang="en-US" b="0" i="0" dirty="0">
                <a:solidFill>
                  <a:srgbClr val="121212"/>
                </a:solidFill>
                <a:effectLst/>
                <a:latin typeface="ArialMT"/>
              </a:rPr>
              <a:t>5	You will call for nations that you don’t yet know.</a:t>
            </a:r>
          </a:p>
          <a:p>
            <a:pPr algn="l"/>
            <a:r>
              <a:rPr lang="en-US" b="0" i="0" dirty="0">
                <a:solidFill>
                  <a:srgbClr val="121212"/>
                </a:solidFill>
                <a:effectLst/>
                <a:latin typeface="ArialMT"/>
              </a:rPr>
              <a:t>And these nations will run to you.</a:t>
            </a:r>
          </a:p>
          <a:p>
            <a:pPr algn="l"/>
            <a:r>
              <a:rPr lang="en-US" b="0" i="0" dirty="0">
                <a:solidFill>
                  <a:srgbClr val="121212"/>
                </a:solidFill>
                <a:effectLst/>
                <a:latin typeface="ArialMT"/>
              </a:rPr>
              <a:t>This will happen because of the Lord your God.</a:t>
            </a:r>
          </a:p>
          <a:p>
            <a:pPr algn="l"/>
            <a:r>
              <a:rPr lang="en-US" b="0" i="0" dirty="0">
                <a:solidFill>
                  <a:srgbClr val="121212"/>
                </a:solidFill>
                <a:effectLst/>
                <a:latin typeface="ArialMT"/>
              </a:rPr>
              <a:t>The Holy One of Israel honors you.”</a:t>
            </a:r>
          </a:p>
          <a:p>
            <a:pPr algn="l"/>
            <a:r>
              <a:rPr lang="en-US" b="0" i="0" dirty="0">
                <a:solidFill>
                  <a:srgbClr val="121212"/>
                </a:solidFill>
                <a:effectLst/>
                <a:latin typeface="ArialMT"/>
              </a:rPr>
              <a:t>6	So you should look for the Lord before it is too late.</a:t>
            </a:r>
          </a:p>
          <a:p>
            <a:pPr algn="l"/>
            <a:r>
              <a:rPr lang="en-US" b="0" i="0" dirty="0">
                <a:solidFill>
                  <a:srgbClr val="121212"/>
                </a:solidFill>
                <a:effectLst/>
                <a:latin typeface="ArialMT"/>
              </a:rPr>
              <a:t>You should call to him while he is near.</a:t>
            </a:r>
          </a:p>
          <a:p>
            <a:pPr algn="l"/>
            <a:r>
              <a:rPr lang="en-US" b="0" i="0" dirty="0">
                <a:solidFill>
                  <a:srgbClr val="121212"/>
                </a:solidFill>
                <a:effectLst/>
                <a:latin typeface="ArialMT"/>
              </a:rPr>
              <a:t>7	Evil people should stop being evil.</a:t>
            </a:r>
          </a:p>
          <a:p>
            <a:pPr algn="l"/>
            <a:r>
              <a:rPr lang="en-US" b="0" i="0" dirty="0">
                <a:solidFill>
                  <a:srgbClr val="121212"/>
                </a:solidFill>
                <a:effectLst/>
                <a:latin typeface="ArialMT"/>
              </a:rPr>
              <a:t>They should stop thinking bad thoughts.</a:t>
            </a:r>
          </a:p>
          <a:p>
            <a:pPr algn="l"/>
            <a:r>
              <a:rPr lang="en-US" b="0" i="0" dirty="0">
                <a:solidFill>
                  <a:srgbClr val="121212"/>
                </a:solidFill>
                <a:effectLst/>
                <a:latin typeface="ArialMT"/>
              </a:rPr>
              <a:t>They should return to the Lord, and he will have mercy on them.</a:t>
            </a:r>
          </a:p>
          <a:p>
            <a:pPr algn="l"/>
            <a:r>
              <a:rPr lang="en-US" b="0" i="0" dirty="0">
                <a:solidFill>
                  <a:srgbClr val="121212"/>
                </a:solidFill>
                <a:effectLst/>
                <a:latin typeface="ArialMT"/>
              </a:rPr>
              <a:t>They should come to our God, because he will freely forgive them.</a:t>
            </a:r>
          </a:p>
          <a:p>
            <a:pPr algn="l"/>
            <a:r>
              <a:rPr lang="en-US" b="0" i="0" dirty="0">
                <a:solidFill>
                  <a:srgbClr val="121212"/>
                </a:solidFill>
                <a:effectLst/>
                <a:latin typeface="ArialMT"/>
              </a:rPr>
              <a:t>8	The Lord says, “Your thoughts are not like my thoughts.</a:t>
            </a:r>
          </a:p>
          <a:p>
            <a:pPr algn="l"/>
            <a:r>
              <a:rPr lang="en-US" b="0" i="0" dirty="0">
                <a:solidFill>
                  <a:srgbClr val="121212"/>
                </a:solidFill>
                <a:effectLst/>
                <a:latin typeface="ArialMT"/>
              </a:rPr>
              <a:t>Your ways are not like my ways.</a:t>
            </a:r>
          </a:p>
          <a:p>
            <a:pPr algn="l"/>
            <a:r>
              <a:rPr lang="en-US" b="0" i="0" dirty="0">
                <a:solidFill>
                  <a:srgbClr val="121212"/>
                </a:solidFill>
                <a:effectLst/>
                <a:latin typeface="ArialMT"/>
              </a:rPr>
              <a:t>9	Just as the heavens are higher than the earth,</a:t>
            </a:r>
          </a:p>
          <a:p>
            <a:pPr algn="l"/>
            <a:r>
              <a:rPr lang="en-US" b="0" i="0" dirty="0">
                <a:solidFill>
                  <a:srgbClr val="121212"/>
                </a:solidFill>
                <a:effectLst/>
                <a:latin typeface="ArialMT"/>
              </a:rPr>
              <a:t>so are my ways higher than your ways.</a:t>
            </a:r>
          </a:p>
          <a:p>
            <a:pPr algn="l"/>
            <a:r>
              <a:rPr lang="en-US" b="0" i="0" dirty="0">
                <a:solidFill>
                  <a:srgbClr val="121212"/>
                </a:solidFill>
                <a:effectLst/>
                <a:latin typeface="ArialMT"/>
              </a:rPr>
              <a:t>And my thoughts are higher than your thoughts.</a:t>
            </a:r>
          </a:p>
          <a:p>
            <a:pPr algn="l"/>
            <a:r>
              <a:rPr lang="en-US" b="0" i="0" dirty="0">
                <a:solidFill>
                  <a:srgbClr val="121212"/>
                </a:solidFill>
                <a:effectLst/>
                <a:latin typeface="ArialMT"/>
              </a:rPr>
              <a:t>10	Rain and snow fall from the sky.</a:t>
            </a:r>
          </a:p>
          <a:p>
            <a:pPr algn="l"/>
            <a:r>
              <a:rPr lang="en-US" b="0" i="0" dirty="0">
                <a:solidFill>
                  <a:srgbClr val="121212"/>
                </a:solidFill>
                <a:effectLst/>
                <a:latin typeface="ArialMT"/>
              </a:rPr>
              <a:t>They don’t return without watering the ground.</a:t>
            </a:r>
          </a:p>
          <a:p>
            <a:pPr algn="l"/>
            <a:r>
              <a:rPr lang="en-US" b="0" i="0" dirty="0">
                <a:solidFill>
                  <a:srgbClr val="121212"/>
                </a:solidFill>
                <a:effectLst/>
                <a:latin typeface="ArialMT"/>
              </a:rPr>
              <a:t>They cause the plants to sprout and grow.</a:t>
            </a:r>
          </a:p>
          <a:p>
            <a:pPr algn="l"/>
            <a:r>
              <a:rPr lang="en-US" b="0" i="0" dirty="0">
                <a:solidFill>
                  <a:srgbClr val="121212"/>
                </a:solidFill>
                <a:effectLst/>
                <a:latin typeface="ArialMT"/>
              </a:rPr>
              <a:t>And the plants make seeds for the farmer.</a:t>
            </a:r>
          </a:p>
          <a:p>
            <a:pPr algn="l"/>
            <a:r>
              <a:rPr lang="en-US" b="0" i="0" dirty="0">
                <a:solidFill>
                  <a:srgbClr val="121212"/>
                </a:solidFill>
                <a:effectLst/>
                <a:latin typeface="ArialMT"/>
              </a:rPr>
              <a:t>And from these seeds people have bread to eat.</a:t>
            </a:r>
          </a:p>
          <a:p>
            <a:pPr algn="l"/>
            <a:r>
              <a:rPr lang="en-US" b="0" i="0" dirty="0">
                <a:solidFill>
                  <a:srgbClr val="121212"/>
                </a:solidFill>
                <a:effectLst/>
                <a:latin typeface="ArialMT"/>
              </a:rPr>
              <a:t>11	The words I say do the same thing.</a:t>
            </a:r>
          </a:p>
          <a:p>
            <a:pPr algn="l"/>
            <a:r>
              <a:rPr lang="en-US" b="0" i="0" dirty="0">
                <a:solidFill>
                  <a:srgbClr val="121212"/>
                </a:solidFill>
                <a:effectLst/>
                <a:latin typeface="ArialMT"/>
              </a:rPr>
              <a:t>They will not return to me empty.</a:t>
            </a:r>
          </a:p>
          <a:p>
            <a:pPr algn="l"/>
            <a:r>
              <a:rPr lang="en-US" b="0" i="0" dirty="0">
                <a:solidFill>
                  <a:srgbClr val="121212"/>
                </a:solidFill>
                <a:effectLst/>
                <a:latin typeface="ArialMT"/>
              </a:rPr>
              <a:t>They make the things happen that I want to happen.</a:t>
            </a:r>
          </a:p>
          <a:p>
            <a:pPr algn="l"/>
            <a:r>
              <a:rPr lang="en-US" b="0" i="0" dirty="0">
                <a:solidFill>
                  <a:srgbClr val="121212"/>
                </a:solidFill>
                <a:effectLst/>
                <a:latin typeface="ArialMT"/>
              </a:rPr>
              <a:t>They succeed in doing what I send them to 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dirty="0"/>
          </a:p>
          <a:p>
            <a:pPr>
              <a:spcBef>
                <a:spcPct val="0"/>
              </a:spcBef>
            </a:pPr>
            <a:endParaRPr lang="en-US" b="1" dirty="0">
              <a:cs typeface="Calibri"/>
            </a:endParaRPr>
          </a:p>
        </p:txBody>
      </p:sp>
      <p:sp>
        <p:nvSpPr>
          <p:cNvPr id="17412" name="Slide Number Placeholder 3">
            <a:extLst>
              <a:ext uri="{FF2B5EF4-FFF2-40B4-BE49-F238E27FC236}">
                <a16:creationId xmlns:a16="http://schemas.microsoft.com/office/drawing/2014/main" id="{9D1EC5EC-B998-832E-034A-7677C885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A59DF-3F0E-48FA-9CAB-DAA0B4016E7A}" type="slidenum">
              <a:rPr lang="en-GB" altLang="en-US"/>
              <a:pPr>
                <a:spcBef>
                  <a:spcPct val="0"/>
                </a:spcBef>
              </a:pPr>
              <a:t>13</a:t>
            </a:fld>
            <a:endParaRPr lang="en-GB" altLang="en-US"/>
          </a:p>
        </p:txBody>
      </p:sp>
      <p:sp>
        <p:nvSpPr>
          <p:cNvPr id="2" name="Footer Placeholder 1">
            <a:extLst>
              <a:ext uri="{FF2B5EF4-FFF2-40B4-BE49-F238E27FC236}">
                <a16:creationId xmlns:a16="http://schemas.microsoft.com/office/drawing/2014/main" id="{4499AFD0-9A58-AE96-FF0C-ED10A830DFA2}"/>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76686E-0675-A700-BC45-FE79620AE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D7C407-1ABE-29FF-466F-A3528252C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1508" name="Slide Number Placeholder 3">
            <a:extLst>
              <a:ext uri="{FF2B5EF4-FFF2-40B4-BE49-F238E27FC236}">
                <a16:creationId xmlns:a16="http://schemas.microsoft.com/office/drawing/2014/main" id="{9E210B02-40FA-9C70-B4D6-1A7EF097C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4BC4E-5CB4-427F-9593-BDA730B5496F}" type="slidenum">
              <a:rPr lang="en-GB" altLang="en-US"/>
              <a:pPr>
                <a:spcBef>
                  <a:spcPct val="0"/>
                </a:spcBef>
              </a:pPr>
              <a:t>14</a:t>
            </a:fld>
            <a:endParaRPr lang="en-GB" altLang="en-US"/>
          </a:p>
        </p:txBody>
      </p:sp>
      <p:sp>
        <p:nvSpPr>
          <p:cNvPr id="2" name="Footer Placeholder 1">
            <a:extLst>
              <a:ext uri="{FF2B5EF4-FFF2-40B4-BE49-F238E27FC236}">
                <a16:creationId xmlns:a16="http://schemas.microsoft.com/office/drawing/2014/main" id="{681B212D-4B32-AA0D-2A5A-7D9CFF8F3EF5}"/>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Your teacher will read the words of Scripture again.</a:t>
            </a:r>
          </a:p>
          <a:p>
            <a:r>
              <a:rPr lang="en-US" dirty="0"/>
              <a:t>What is the difference between knowledge and understanding?</a:t>
            </a:r>
            <a:endParaRPr lang="en-US" dirty="0">
              <a:cs typeface="Calibri"/>
            </a:endParaRPr>
          </a:p>
          <a:p>
            <a:r>
              <a:rPr lang="en-US" dirty="0"/>
              <a:t>How do instructions help us to understand?</a:t>
            </a:r>
            <a:endParaRPr lang="en-US" dirty="0">
              <a:cs typeface="Calibri"/>
            </a:endParaRPr>
          </a:p>
          <a:p>
            <a:r>
              <a:rPr lang="en-US" dirty="0"/>
              <a:t>What ‘instructions’ does God give us to help us on our faith journey?</a:t>
            </a:r>
            <a:endParaRPr lang="en-US"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15</a:t>
            </a:fld>
            <a:endParaRPr lang="en-GB" altLang="en-US"/>
          </a:p>
        </p:txBody>
      </p:sp>
      <p:sp>
        <p:nvSpPr>
          <p:cNvPr id="2" name="Footer Placeholder 1">
            <a:extLst>
              <a:ext uri="{FF2B5EF4-FFF2-40B4-BE49-F238E27FC236}">
                <a16:creationId xmlns:a16="http://schemas.microsoft.com/office/drawing/2014/main" id="{372F3F45-1470-8A1F-9471-B1788D2DA7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16</a:t>
            </a:fld>
            <a:endParaRPr lang="en-GB" altLang="en-US"/>
          </a:p>
        </p:txBody>
      </p:sp>
      <p:sp>
        <p:nvSpPr>
          <p:cNvPr id="2" name="Footer Placeholder 1">
            <a:extLst>
              <a:ext uri="{FF2B5EF4-FFF2-40B4-BE49-F238E27FC236}">
                <a16:creationId xmlns:a16="http://schemas.microsoft.com/office/drawing/2014/main" id="{38D941D5-2DF5-265A-9AE3-1C5C93DDA9DB}"/>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561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17</a:t>
            </a:fld>
            <a:endParaRPr lang="en-GB" altLang="en-US"/>
          </a:p>
        </p:txBody>
      </p:sp>
      <p:sp>
        <p:nvSpPr>
          <p:cNvPr id="5" name="Footer Placeholder 4">
            <a:extLst>
              <a:ext uri="{FF2B5EF4-FFF2-40B4-BE49-F238E27FC236}">
                <a16:creationId xmlns:a16="http://schemas.microsoft.com/office/drawing/2014/main" id="{9B487617-603A-B35A-8BBA-A67FA5A3515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00417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18</a:t>
            </a:fld>
            <a:endParaRPr lang="en-GB" altLang="en-US"/>
          </a:p>
        </p:txBody>
      </p:sp>
      <p:sp>
        <p:nvSpPr>
          <p:cNvPr id="5" name="Footer Placeholder 4">
            <a:extLst>
              <a:ext uri="{FF2B5EF4-FFF2-40B4-BE49-F238E27FC236}">
                <a16:creationId xmlns:a16="http://schemas.microsoft.com/office/drawing/2014/main" id="{1753BEF1-F454-1CFE-315E-9AC3A049C89F}"/>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8577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7E74100-A551-B216-F177-215FA280C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CC96F46-FAE4-E2C1-0698-3AF42E770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35844" name="Slide Number Placeholder 3">
            <a:extLst>
              <a:ext uri="{FF2B5EF4-FFF2-40B4-BE49-F238E27FC236}">
                <a16:creationId xmlns:a16="http://schemas.microsoft.com/office/drawing/2014/main" id="{BB3E282D-BF8D-AD6F-0684-6BFA37D025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9C5BE-3405-47C4-9659-5F5E97011D31}" type="slidenum">
              <a:rPr lang="en-GB" altLang="en-US"/>
              <a:pPr>
                <a:spcBef>
                  <a:spcPct val="0"/>
                </a:spcBef>
              </a:pPr>
              <a:t>19</a:t>
            </a:fld>
            <a:endParaRPr lang="en-GB" altLang="en-US"/>
          </a:p>
        </p:txBody>
      </p:sp>
      <p:sp>
        <p:nvSpPr>
          <p:cNvPr id="2" name="Footer Placeholder 1">
            <a:extLst>
              <a:ext uri="{FF2B5EF4-FFF2-40B4-BE49-F238E27FC236}">
                <a16:creationId xmlns:a16="http://schemas.microsoft.com/office/drawing/2014/main" id="{9E11409F-6516-862A-791B-89D914B13BE0}"/>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Comic Sans MS"/>
            </a:endParaRPr>
          </a:p>
          <a:p>
            <a:r>
              <a:rPr lang="en-GB" dirty="0">
                <a:cs typeface="Calibri"/>
              </a:rPr>
              <a:t> </a:t>
            </a:r>
            <a:endParaRPr lang="en-GB" dirty="0"/>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a:t>
            </a:fld>
            <a:endParaRPr lang="en-GB" altLang="en-US"/>
          </a:p>
        </p:txBody>
      </p:sp>
      <p:sp>
        <p:nvSpPr>
          <p:cNvPr id="5" name="Footer Placeholder 4">
            <a:extLst>
              <a:ext uri="{FF2B5EF4-FFF2-40B4-BE49-F238E27FC236}">
                <a16:creationId xmlns:a16="http://schemas.microsoft.com/office/drawing/2014/main" id="{69C5FE3D-CB6E-30F3-D6B7-BB23D14D97E1}"/>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580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20</a:t>
            </a:fld>
            <a:endParaRPr lang="en-GB" altLang="en-US"/>
          </a:p>
        </p:txBody>
      </p:sp>
      <p:sp>
        <p:nvSpPr>
          <p:cNvPr id="5" name="Footer Placeholder 4">
            <a:extLst>
              <a:ext uri="{FF2B5EF4-FFF2-40B4-BE49-F238E27FC236}">
                <a16:creationId xmlns:a16="http://schemas.microsoft.com/office/drawing/2014/main" id="{528DD4B7-1126-8AC8-E029-EF9693DF452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1102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21</a:t>
            </a:fld>
            <a:endParaRPr lang="en-GB" altLang="en-US"/>
          </a:p>
        </p:txBody>
      </p:sp>
      <p:sp>
        <p:nvSpPr>
          <p:cNvPr id="5" name="Footer Placeholder 4">
            <a:extLst>
              <a:ext uri="{FF2B5EF4-FFF2-40B4-BE49-F238E27FC236}">
                <a16:creationId xmlns:a16="http://schemas.microsoft.com/office/drawing/2014/main" id="{53E9B740-DCAA-0FD9-B4D0-F3C4667A6C3E}"/>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3445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2B8876-F35A-9048-3982-510F413D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518781-4E45-3156-1E8B-40CD835D8317}"/>
              </a:ext>
            </a:extLst>
          </p:cNvPr>
          <p:cNvSpPr>
            <a:spLocks noGrp="1"/>
          </p:cNvSpPr>
          <p:nvPr>
            <p:ph type="body" idx="1"/>
          </p:nvPr>
        </p:nvSpPr>
        <p:spPr/>
        <p:txBody>
          <a:bodyPr>
            <a:normAutofit/>
          </a:bodyPr>
          <a:lstStyle/>
          <a:p>
            <a:pPr>
              <a:spcBef>
                <a:spcPts val="0"/>
              </a:spcBef>
              <a:spcAft>
                <a:spcPts val="0"/>
              </a:spcAft>
              <a:defRPr/>
            </a:pPr>
            <a:endParaRPr lang="en-US" b="1" dirty="0">
              <a:cs typeface="Calibri"/>
            </a:endParaRPr>
          </a:p>
        </p:txBody>
      </p:sp>
      <p:sp>
        <p:nvSpPr>
          <p:cNvPr id="44036" name="Slide Number Placeholder 3">
            <a:extLst>
              <a:ext uri="{FF2B5EF4-FFF2-40B4-BE49-F238E27FC236}">
                <a16:creationId xmlns:a16="http://schemas.microsoft.com/office/drawing/2014/main" id="{DAC3D223-DCD4-5712-6D0F-83C01997C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2A620-D059-4C65-8D1C-17F32EADB728}" type="slidenum">
              <a:rPr lang="en-GB" altLang="en-US"/>
              <a:pPr>
                <a:spcBef>
                  <a:spcPct val="0"/>
                </a:spcBef>
              </a:pPr>
              <a:t>22</a:t>
            </a:fld>
            <a:endParaRPr lang="en-GB" altLang="en-US"/>
          </a:p>
        </p:txBody>
      </p:sp>
      <p:sp>
        <p:nvSpPr>
          <p:cNvPr id="2" name="Footer Placeholder 1">
            <a:extLst>
              <a:ext uri="{FF2B5EF4-FFF2-40B4-BE49-F238E27FC236}">
                <a16:creationId xmlns:a16="http://schemas.microsoft.com/office/drawing/2014/main" id="{E34ACFD5-0D3A-FFBE-9920-1D303349B5F8}"/>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3E202B-350F-DF2D-B5D9-8DD91DC08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A5E78B-06D9-AEF8-6E25-0232281EE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8132" name="Slide Number Placeholder 3">
            <a:extLst>
              <a:ext uri="{FF2B5EF4-FFF2-40B4-BE49-F238E27FC236}">
                <a16:creationId xmlns:a16="http://schemas.microsoft.com/office/drawing/2014/main" id="{7A3CF3DD-B48F-8474-6F35-281FCAF19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31CF0-C84E-4648-B398-EB38434A0E9E}" type="slidenum">
              <a:rPr lang="en-GB" altLang="en-US"/>
              <a:pPr>
                <a:spcBef>
                  <a:spcPct val="0"/>
                </a:spcBef>
              </a:pPr>
              <a:t>23</a:t>
            </a:fld>
            <a:endParaRPr lang="en-GB" altLang="en-US"/>
          </a:p>
        </p:txBody>
      </p:sp>
      <p:sp>
        <p:nvSpPr>
          <p:cNvPr id="2" name="Footer Placeholder 1">
            <a:extLst>
              <a:ext uri="{FF2B5EF4-FFF2-40B4-BE49-F238E27FC236}">
                <a16:creationId xmlns:a16="http://schemas.microsoft.com/office/drawing/2014/main" id="{B1C15D3C-DBE7-8390-8863-A66D537BB04F}"/>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24</a:t>
            </a:fld>
            <a:endParaRPr lang="en-GB" altLang="en-US"/>
          </a:p>
        </p:txBody>
      </p:sp>
      <p:sp>
        <p:nvSpPr>
          <p:cNvPr id="5" name="Footer Placeholder 4">
            <a:extLst>
              <a:ext uri="{FF2B5EF4-FFF2-40B4-BE49-F238E27FC236}">
                <a16:creationId xmlns:a16="http://schemas.microsoft.com/office/drawing/2014/main" id="{7A729918-B6E3-730D-6E0E-13577731136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125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25</a:t>
            </a:fld>
            <a:endParaRPr lang="en-GB" altLang="en-US"/>
          </a:p>
        </p:txBody>
      </p:sp>
      <p:sp>
        <p:nvSpPr>
          <p:cNvPr id="5" name="Footer Placeholder 4">
            <a:extLst>
              <a:ext uri="{FF2B5EF4-FFF2-40B4-BE49-F238E27FC236}">
                <a16:creationId xmlns:a16="http://schemas.microsoft.com/office/drawing/2014/main" id="{95A33F57-DB86-5AC0-7EEF-5F5FC124C54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95574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26</a:t>
            </a:fld>
            <a:endParaRPr lang="en-GB" altLang="en-US"/>
          </a:p>
        </p:txBody>
      </p:sp>
      <p:sp>
        <p:nvSpPr>
          <p:cNvPr id="5" name="Footer Placeholder 4">
            <a:extLst>
              <a:ext uri="{FF2B5EF4-FFF2-40B4-BE49-F238E27FC236}">
                <a16:creationId xmlns:a16="http://schemas.microsoft.com/office/drawing/2014/main" id="{85100C49-ADC3-E010-6300-503F68C30AA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4770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27</a:t>
            </a:fld>
            <a:endParaRPr lang="en-GB" altLang="en-US"/>
          </a:p>
        </p:txBody>
      </p:sp>
      <p:sp>
        <p:nvSpPr>
          <p:cNvPr id="5" name="Footer Placeholder 4">
            <a:extLst>
              <a:ext uri="{FF2B5EF4-FFF2-40B4-BE49-F238E27FC236}">
                <a16:creationId xmlns:a16="http://schemas.microsoft.com/office/drawing/2014/main" id="{3E41F76D-FCA6-B97B-8828-DC3449E2551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256446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28</a:t>
            </a:fld>
            <a:endParaRPr lang="en-GB" altLang="en-US"/>
          </a:p>
        </p:txBody>
      </p:sp>
      <p:sp>
        <p:nvSpPr>
          <p:cNvPr id="5" name="Footer Placeholder 4">
            <a:extLst>
              <a:ext uri="{FF2B5EF4-FFF2-40B4-BE49-F238E27FC236}">
                <a16:creationId xmlns:a16="http://schemas.microsoft.com/office/drawing/2014/main" id="{08D1438C-DB98-B6C2-9A26-FEE96B33A13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344217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29</a:t>
            </a:fld>
            <a:endParaRPr lang="en-GB" altLang="en-US"/>
          </a:p>
        </p:txBody>
      </p:sp>
      <p:sp>
        <p:nvSpPr>
          <p:cNvPr id="5" name="Footer Placeholder 4">
            <a:extLst>
              <a:ext uri="{FF2B5EF4-FFF2-40B4-BE49-F238E27FC236}">
                <a16:creationId xmlns:a16="http://schemas.microsoft.com/office/drawing/2014/main" id="{9292EB9F-43E2-7B5E-C780-F6B3346B99C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889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A95AD76-D494-C2CF-4564-C03C8A880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A8D3B4-0430-DDBE-1D9E-5931A8401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100" name="Slide Number Placeholder 3">
            <a:extLst>
              <a:ext uri="{FF2B5EF4-FFF2-40B4-BE49-F238E27FC236}">
                <a16:creationId xmlns:a16="http://schemas.microsoft.com/office/drawing/2014/main" id="{42187DE1-8E00-03B4-DEF4-85D123B64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5B120F-75A6-4737-B1BE-2D2CABE14566}" type="slidenum">
              <a:rPr lang="en-GB" altLang="en-US"/>
              <a:pPr>
                <a:spcBef>
                  <a:spcPct val="0"/>
                </a:spcBef>
              </a:pPr>
              <a:t>3</a:t>
            </a:fld>
            <a:endParaRPr lang="en-GB" altLang="en-US"/>
          </a:p>
        </p:txBody>
      </p:sp>
      <p:sp>
        <p:nvSpPr>
          <p:cNvPr id="2" name="Footer Placeholder 1">
            <a:extLst>
              <a:ext uri="{FF2B5EF4-FFF2-40B4-BE49-F238E27FC236}">
                <a16:creationId xmlns:a16="http://schemas.microsoft.com/office/drawing/2014/main" id="{2BB52E56-E204-C2CF-3F9B-C9DB6DBCA77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30</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60790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4F16D2-D06D-4A77-5D9A-D03828D08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B295BA8-184E-51CB-B0EF-6CE6E8081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6148" name="Slide Number Placeholder 3">
            <a:extLst>
              <a:ext uri="{FF2B5EF4-FFF2-40B4-BE49-F238E27FC236}">
                <a16:creationId xmlns:a16="http://schemas.microsoft.com/office/drawing/2014/main" id="{4F41DAE0-AF8C-CEC6-7F3F-0CFE64A35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30993-1E20-49E8-8B2C-489E6D406CD2}" type="slidenum">
              <a:rPr lang="en-GB" altLang="en-US"/>
              <a:pPr>
                <a:spcBef>
                  <a:spcPct val="0"/>
                </a:spcBef>
              </a:pPr>
              <a:t>4</a:t>
            </a:fld>
            <a:endParaRPr lang="en-GB" altLang="en-US"/>
          </a:p>
        </p:txBody>
      </p:sp>
      <p:sp>
        <p:nvSpPr>
          <p:cNvPr id="2" name="Footer Placeholder 1">
            <a:extLst>
              <a:ext uri="{FF2B5EF4-FFF2-40B4-BE49-F238E27FC236}">
                <a16:creationId xmlns:a16="http://schemas.microsoft.com/office/drawing/2014/main" id="{8DE11307-85F4-2749-3BBE-5E8E3F087A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5</a:t>
            </a:fld>
            <a:endParaRPr lang="en-GB" altLang="en-US"/>
          </a:p>
        </p:txBody>
      </p:sp>
      <p:sp>
        <p:nvSpPr>
          <p:cNvPr id="5" name="Footer Placeholder 4">
            <a:extLst>
              <a:ext uri="{FF2B5EF4-FFF2-40B4-BE49-F238E27FC236}">
                <a16:creationId xmlns:a16="http://schemas.microsoft.com/office/drawing/2014/main" id="{D5DB5EFC-B3FE-DF9C-9795-8FC89771E41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165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6</a:t>
            </a:fld>
            <a:endParaRPr lang="en-GB" altLang="en-US"/>
          </a:p>
        </p:txBody>
      </p:sp>
      <p:sp>
        <p:nvSpPr>
          <p:cNvPr id="5" name="Footer Placeholder 4">
            <a:extLst>
              <a:ext uri="{FF2B5EF4-FFF2-40B4-BE49-F238E27FC236}">
                <a16:creationId xmlns:a16="http://schemas.microsoft.com/office/drawing/2014/main" id="{3ED1C43D-DD71-1B78-64AE-5D79EA5D782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9570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7</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790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0498CF-205D-94E1-FB3A-6365C3A5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E3105-7040-E697-0254-B35381883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9220" name="Slide Number Placeholder 3">
            <a:extLst>
              <a:ext uri="{FF2B5EF4-FFF2-40B4-BE49-F238E27FC236}">
                <a16:creationId xmlns:a16="http://schemas.microsoft.com/office/drawing/2014/main" id="{E7C04ABD-457B-E745-1783-65D65D384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206A86-365C-454F-88F5-C570217F0979}" type="slidenum">
              <a:rPr lang="en-GB" altLang="en-US"/>
              <a:pPr>
                <a:spcBef>
                  <a:spcPct val="0"/>
                </a:spcBef>
              </a:pPr>
              <a:t>8</a:t>
            </a:fld>
            <a:endParaRPr lang="en-GB" altLang="en-US"/>
          </a:p>
        </p:txBody>
      </p:sp>
      <p:sp>
        <p:nvSpPr>
          <p:cNvPr id="2" name="Footer Placeholder 1">
            <a:extLst>
              <a:ext uri="{FF2B5EF4-FFF2-40B4-BE49-F238E27FC236}">
                <a16:creationId xmlns:a16="http://schemas.microsoft.com/office/drawing/2014/main" id="{F1113710-1A1E-8B7B-6006-86B25DCE48A9}"/>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9</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E6B5A-BA1C-541E-CC7D-7612A1D5852D}"/>
              </a:ext>
            </a:extLst>
          </p:cNvPr>
          <p:cNvSpPr>
            <a:spLocks noGrp="1"/>
          </p:cNvSpPr>
          <p:nvPr>
            <p:ph type="dt" sz="half" idx="10"/>
          </p:nvPr>
        </p:nvSpPr>
        <p:spPr/>
        <p:txBody>
          <a:bodyPr/>
          <a:lstStyle>
            <a:lvl1pPr>
              <a:defRPr/>
            </a:lvl1pPr>
          </a:lstStyle>
          <a:p>
            <a:pPr>
              <a:defRPr/>
            </a:pPr>
            <a:fld id="{4034B467-9244-4C97-B0E6-DE57B2E291C4}" type="datetimeFigureOut">
              <a:rPr lang="en-GB"/>
              <a:pPr>
                <a:defRPr/>
              </a:pPr>
              <a:t>14/02/2023</a:t>
            </a:fld>
            <a:endParaRPr lang="en-GB"/>
          </a:p>
        </p:txBody>
      </p:sp>
      <p:sp>
        <p:nvSpPr>
          <p:cNvPr id="5" name="Footer Placeholder 4">
            <a:extLst>
              <a:ext uri="{FF2B5EF4-FFF2-40B4-BE49-F238E27FC236}">
                <a16:creationId xmlns:a16="http://schemas.microsoft.com/office/drawing/2014/main" id="{E0CEBDEC-4303-9F81-2325-787DCB1B31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7DF9B-A8C1-9D5E-7168-E2E752834848}"/>
              </a:ext>
            </a:extLst>
          </p:cNvPr>
          <p:cNvSpPr>
            <a:spLocks noGrp="1"/>
          </p:cNvSpPr>
          <p:nvPr>
            <p:ph type="sldNum" sz="quarter" idx="12"/>
          </p:nvPr>
        </p:nvSpPr>
        <p:spPr/>
        <p:txBody>
          <a:bodyPr/>
          <a:lstStyle>
            <a:lvl1pPr>
              <a:defRPr/>
            </a:lvl1pPr>
          </a:lstStyle>
          <a:p>
            <a:fld id="{5266AF49-0511-430D-AFE3-0409E1765616}" type="slidenum">
              <a:rPr lang="en-GB" altLang="en-US"/>
              <a:pPr/>
              <a:t>‹#›</a:t>
            </a:fld>
            <a:endParaRPr lang="en-GB" altLang="en-US"/>
          </a:p>
        </p:txBody>
      </p:sp>
    </p:spTree>
    <p:extLst>
      <p:ext uri="{BB962C8B-B14F-4D97-AF65-F5344CB8AC3E}">
        <p14:creationId xmlns:p14="http://schemas.microsoft.com/office/powerpoint/2010/main" val="39236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44C5-0D8A-0617-7621-B7745D2ACB10}"/>
              </a:ext>
            </a:extLst>
          </p:cNvPr>
          <p:cNvSpPr>
            <a:spLocks noGrp="1"/>
          </p:cNvSpPr>
          <p:nvPr>
            <p:ph type="dt" sz="half" idx="10"/>
          </p:nvPr>
        </p:nvSpPr>
        <p:spPr/>
        <p:txBody>
          <a:bodyPr/>
          <a:lstStyle>
            <a:lvl1pPr>
              <a:defRPr/>
            </a:lvl1pPr>
          </a:lstStyle>
          <a:p>
            <a:pPr>
              <a:defRPr/>
            </a:pPr>
            <a:fld id="{A5992FF0-9FB8-4189-8BC0-A08BCDAD12FD}" type="datetimeFigureOut">
              <a:rPr lang="en-GB"/>
              <a:pPr>
                <a:defRPr/>
              </a:pPr>
              <a:t>14/02/2023</a:t>
            </a:fld>
            <a:endParaRPr lang="en-GB"/>
          </a:p>
        </p:txBody>
      </p:sp>
      <p:sp>
        <p:nvSpPr>
          <p:cNvPr id="5" name="Footer Placeholder 4">
            <a:extLst>
              <a:ext uri="{FF2B5EF4-FFF2-40B4-BE49-F238E27FC236}">
                <a16:creationId xmlns:a16="http://schemas.microsoft.com/office/drawing/2014/main" id="{95DFA81D-0B6E-993A-D8D5-C167C8AB52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3249F-D75D-ACAC-23CC-C04AD6EBFE37}"/>
              </a:ext>
            </a:extLst>
          </p:cNvPr>
          <p:cNvSpPr>
            <a:spLocks noGrp="1"/>
          </p:cNvSpPr>
          <p:nvPr>
            <p:ph type="sldNum" sz="quarter" idx="12"/>
          </p:nvPr>
        </p:nvSpPr>
        <p:spPr/>
        <p:txBody>
          <a:bodyPr/>
          <a:lstStyle>
            <a:lvl1pPr>
              <a:defRPr/>
            </a:lvl1pPr>
          </a:lstStyle>
          <a:p>
            <a:fld id="{96CC451C-8FFC-4006-8E76-AC9696465D77}" type="slidenum">
              <a:rPr lang="en-GB" altLang="en-US"/>
              <a:pPr/>
              <a:t>‹#›</a:t>
            </a:fld>
            <a:endParaRPr lang="en-GB" altLang="en-US"/>
          </a:p>
        </p:txBody>
      </p:sp>
    </p:spTree>
    <p:extLst>
      <p:ext uri="{BB962C8B-B14F-4D97-AF65-F5344CB8AC3E}">
        <p14:creationId xmlns:p14="http://schemas.microsoft.com/office/powerpoint/2010/main" val="69718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ABD09-067D-DCB3-8824-4E569CD21262}"/>
              </a:ext>
            </a:extLst>
          </p:cNvPr>
          <p:cNvSpPr>
            <a:spLocks noGrp="1"/>
          </p:cNvSpPr>
          <p:nvPr>
            <p:ph type="dt" sz="half" idx="10"/>
          </p:nvPr>
        </p:nvSpPr>
        <p:spPr/>
        <p:txBody>
          <a:bodyPr/>
          <a:lstStyle>
            <a:lvl1pPr>
              <a:defRPr/>
            </a:lvl1pPr>
          </a:lstStyle>
          <a:p>
            <a:pPr>
              <a:defRPr/>
            </a:pPr>
            <a:fld id="{16FA4AAC-363E-44CB-AAE1-88482FD70C82}" type="datetimeFigureOut">
              <a:rPr lang="en-GB"/>
              <a:pPr>
                <a:defRPr/>
              </a:pPr>
              <a:t>14/02/2023</a:t>
            </a:fld>
            <a:endParaRPr lang="en-GB"/>
          </a:p>
        </p:txBody>
      </p:sp>
      <p:sp>
        <p:nvSpPr>
          <p:cNvPr id="5" name="Footer Placeholder 4">
            <a:extLst>
              <a:ext uri="{FF2B5EF4-FFF2-40B4-BE49-F238E27FC236}">
                <a16:creationId xmlns:a16="http://schemas.microsoft.com/office/drawing/2014/main" id="{472F1056-E7D8-2154-DD0E-A4BEF41B98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2989A2-434C-E1BE-DA8E-9AB61144F15F}"/>
              </a:ext>
            </a:extLst>
          </p:cNvPr>
          <p:cNvSpPr>
            <a:spLocks noGrp="1"/>
          </p:cNvSpPr>
          <p:nvPr>
            <p:ph type="sldNum" sz="quarter" idx="12"/>
          </p:nvPr>
        </p:nvSpPr>
        <p:spPr/>
        <p:txBody>
          <a:bodyPr/>
          <a:lstStyle>
            <a:lvl1pPr>
              <a:defRPr/>
            </a:lvl1pPr>
          </a:lstStyle>
          <a:p>
            <a:fld id="{E4EE6C1C-B211-4618-AF6B-85090EDA7395}" type="slidenum">
              <a:rPr lang="en-GB" altLang="en-US"/>
              <a:pPr/>
              <a:t>‹#›</a:t>
            </a:fld>
            <a:endParaRPr lang="en-GB" altLang="en-US"/>
          </a:p>
        </p:txBody>
      </p:sp>
    </p:spTree>
    <p:extLst>
      <p:ext uri="{BB962C8B-B14F-4D97-AF65-F5344CB8AC3E}">
        <p14:creationId xmlns:p14="http://schemas.microsoft.com/office/powerpoint/2010/main" val="27835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BA697-5181-2171-E487-49AC6B901DF2}"/>
              </a:ext>
            </a:extLst>
          </p:cNvPr>
          <p:cNvSpPr>
            <a:spLocks noGrp="1"/>
          </p:cNvSpPr>
          <p:nvPr>
            <p:ph type="dt" sz="half" idx="10"/>
          </p:nvPr>
        </p:nvSpPr>
        <p:spPr/>
        <p:txBody>
          <a:bodyPr/>
          <a:lstStyle>
            <a:lvl1pPr>
              <a:defRPr/>
            </a:lvl1pPr>
          </a:lstStyle>
          <a:p>
            <a:pPr>
              <a:defRPr/>
            </a:pPr>
            <a:fld id="{98C58408-7B52-4C41-8F7F-5682CB3CD279}" type="datetimeFigureOut">
              <a:rPr lang="en-GB"/>
              <a:pPr>
                <a:defRPr/>
              </a:pPr>
              <a:t>14/02/2023</a:t>
            </a:fld>
            <a:endParaRPr lang="en-GB"/>
          </a:p>
        </p:txBody>
      </p:sp>
      <p:sp>
        <p:nvSpPr>
          <p:cNvPr id="5" name="Footer Placeholder 4">
            <a:extLst>
              <a:ext uri="{FF2B5EF4-FFF2-40B4-BE49-F238E27FC236}">
                <a16:creationId xmlns:a16="http://schemas.microsoft.com/office/drawing/2014/main" id="{E93834DE-DB54-0DBF-69D6-2D7FDFC662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06D991-FF83-2F1A-8BD4-D30562796F5D}"/>
              </a:ext>
            </a:extLst>
          </p:cNvPr>
          <p:cNvSpPr>
            <a:spLocks noGrp="1"/>
          </p:cNvSpPr>
          <p:nvPr>
            <p:ph type="sldNum" sz="quarter" idx="12"/>
          </p:nvPr>
        </p:nvSpPr>
        <p:spPr/>
        <p:txBody>
          <a:bodyPr/>
          <a:lstStyle>
            <a:lvl1pPr>
              <a:defRPr/>
            </a:lvl1pPr>
          </a:lstStyle>
          <a:p>
            <a:fld id="{1C98F2AF-BC3C-497E-AC81-E98C3BD1D427}" type="slidenum">
              <a:rPr lang="en-GB" altLang="en-US"/>
              <a:pPr/>
              <a:t>‹#›</a:t>
            </a:fld>
            <a:endParaRPr lang="en-GB" altLang="en-US"/>
          </a:p>
        </p:txBody>
      </p:sp>
    </p:spTree>
    <p:extLst>
      <p:ext uri="{BB962C8B-B14F-4D97-AF65-F5344CB8AC3E}">
        <p14:creationId xmlns:p14="http://schemas.microsoft.com/office/powerpoint/2010/main" val="385581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19C74-6720-0878-AB09-78E79073E4ED}"/>
              </a:ext>
            </a:extLst>
          </p:cNvPr>
          <p:cNvSpPr>
            <a:spLocks noGrp="1"/>
          </p:cNvSpPr>
          <p:nvPr>
            <p:ph type="dt" sz="half" idx="10"/>
          </p:nvPr>
        </p:nvSpPr>
        <p:spPr/>
        <p:txBody>
          <a:bodyPr/>
          <a:lstStyle>
            <a:lvl1pPr>
              <a:defRPr/>
            </a:lvl1pPr>
          </a:lstStyle>
          <a:p>
            <a:pPr>
              <a:defRPr/>
            </a:pPr>
            <a:fld id="{9CBC341E-917F-46ED-A456-81465DDC127A}" type="datetimeFigureOut">
              <a:rPr lang="en-GB"/>
              <a:pPr>
                <a:defRPr/>
              </a:pPr>
              <a:t>14/02/2023</a:t>
            </a:fld>
            <a:endParaRPr lang="en-GB"/>
          </a:p>
        </p:txBody>
      </p:sp>
      <p:sp>
        <p:nvSpPr>
          <p:cNvPr id="5" name="Footer Placeholder 4">
            <a:extLst>
              <a:ext uri="{FF2B5EF4-FFF2-40B4-BE49-F238E27FC236}">
                <a16:creationId xmlns:a16="http://schemas.microsoft.com/office/drawing/2014/main" id="{0BD5EB9C-588B-5AF8-A15C-5F1AA5AC21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AE2D55-8FD3-11F7-D457-440EA56C0CF7}"/>
              </a:ext>
            </a:extLst>
          </p:cNvPr>
          <p:cNvSpPr>
            <a:spLocks noGrp="1"/>
          </p:cNvSpPr>
          <p:nvPr>
            <p:ph type="sldNum" sz="quarter" idx="12"/>
          </p:nvPr>
        </p:nvSpPr>
        <p:spPr/>
        <p:txBody>
          <a:bodyPr/>
          <a:lstStyle>
            <a:lvl1pPr>
              <a:defRPr/>
            </a:lvl1pPr>
          </a:lstStyle>
          <a:p>
            <a:fld id="{4BE5216E-743C-41D6-AF0A-86BBEB5B3BB7}" type="slidenum">
              <a:rPr lang="en-GB" altLang="en-US"/>
              <a:pPr/>
              <a:t>‹#›</a:t>
            </a:fld>
            <a:endParaRPr lang="en-GB" altLang="en-US"/>
          </a:p>
        </p:txBody>
      </p:sp>
    </p:spTree>
    <p:extLst>
      <p:ext uri="{BB962C8B-B14F-4D97-AF65-F5344CB8AC3E}">
        <p14:creationId xmlns:p14="http://schemas.microsoft.com/office/powerpoint/2010/main" val="22963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065264F-CB8F-4F5F-47A3-C6ED5C6F8A28}"/>
              </a:ext>
            </a:extLst>
          </p:cNvPr>
          <p:cNvSpPr>
            <a:spLocks noGrp="1"/>
          </p:cNvSpPr>
          <p:nvPr>
            <p:ph type="dt" sz="half" idx="10"/>
          </p:nvPr>
        </p:nvSpPr>
        <p:spPr/>
        <p:txBody>
          <a:bodyPr/>
          <a:lstStyle>
            <a:lvl1pPr>
              <a:defRPr/>
            </a:lvl1pPr>
          </a:lstStyle>
          <a:p>
            <a:pPr>
              <a:defRPr/>
            </a:pPr>
            <a:fld id="{EF320C9E-5DED-459B-899B-131B262976E8}" type="datetimeFigureOut">
              <a:rPr lang="en-GB"/>
              <a:pPr>
                <a:defRPr/>
              </a:pPr>
              <a:t>14/02/2023</a:t>
            </a:fld>
            <a:endParaRPr lang="en-GB"/>
          </a:p>
        </p:txBody>
      </p:sp>
      <p:sp>
        <p:nvSpPr>
          <p:cNvPr id="6" name="Footer Placeholder 4">
            <a:extLst>
              <a:ext uri="{FF2B5EF4-FFF2-40B4-BE49-F238E27FC236}">
                <a16:creationId xmlns:a16="http://schemas.microsoft.com/office/drawing/2014/main" id="{D80EC3B6-F400-3EAA-BDCD-A6ED69E1BC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81212-4BC2-0473-73A2-A2E2DE6BF93D}"/>
              </a:ext>
            </a:extLst>
          </p:cNvPr>
          <p:cNvSpPr>
            <a:spLocks noGrp="1"/>
          </p:cNvSpPr>
          <p:nvPr>
            <p:ph type="sldNum" sz="quarter" idx="12"/>
          </p:nvPr>
        </p:nvSpPr>
        <p:spPr/>
        <p:txBody>
          <a:bodyPr/>
          <a:lstStyle>
            <a:lvl1pPr>
              <a:defRPr/>
            </a:lvl1pPr>
          </a:lstStyle>
          <a:p>
            <a:fld id="{A51C83E0-F08D-4A69-A7DF-80E419C3C53F}" type="slidenum">
              <a:rPr lang="en-GB" altLang="en-US"/>
              <a:pPr/>
              <a:t>‹#›</a:t>
            </a:fld>
            <a:endParaRPr lang="en-GB" altLang="en-US"/>
          </a:p>
        </p:txBody>
      </p:sp>
    </p:spTree>
    <p:extLst>
      <p:ext uri="{BB962C8B-B14F-4D97-AF65-F5344CB8AC3E}">
        <p14:creationId xmlns:p14="http://schemas.microsoft.com/office/powerpoint/2010/main" val="27166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449FE7A-A4C3-D18B-8589-A063ED96F7E0}"/>
              </a:ext>
            </a:extLst>
          </p:cNvPr>
          <p:cNvSpPr>
            <a:spLocks noGrp="1"/>
          </p:cNvSpPr>
          <p:nvPr>
            <p:ph type="dt" sz="half" idx="10"/>
          </p:nvPr>
        </p:nvSpPr>
        <p:spPr/>
        <p:txBody>
          <a:bodyPr/>
          <a:lstStyle>
            <a:lvl1pPr>
              <a:defRPr/>
            </a:lvl1pPr>
          </a:lstStyle>
          <a:p>
            <a:pPr>
              <a:defRPr/>
            </a:pPr>
            <a:fld id="{E14EAB94-ED12-41DA-8A4C-DA2FFDFE76E1}" type="datetimeFigureOut">
              <a:rPr lang="en-GB"/>
              <a:pPr>
                <a:defRPr/>
              </a:pPr>
              <a:t>14/02/2023</a:t>
            </a:fld>
            <a:endParaRPr lang="en-GB"/>
          </a:p>
        </p:txBody>
      </p:sp>
      <p:sp>
        <p:nvSpPr>
          <p:cNvPr id="8" name="Footer Placeholder 4">
            <a:extLst>
              <a:ext uri="{FF2B5EF4-FFF2-40B4-BE49-F238E27FC236}">
                <a16:creationId xmlns:a16="http://schemas.microsoft.com/office/drawing/2014/main" id="{465A1F3B-D171-0D86-F59C-364AAE0409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0112183-2A7D-21AB-AFBF-47C340B12C30}"/>
              </a:ext>
            </a:extLst>
          </p:cNvPr>
          <p:cNvSpPr>
            <a:spLocks noGrp="1"/>
          </p:cNvSpPr>
          <p:nvPr>
            <p:ph type="sldNum" sz="quarter" idx="12"/>
          </p:nvPr>
        </p:nvSpPr>
        <p:spPr/>
        <p:txBody>
          <a:bodyPr/>
          <a:lstStyle>
            <a:lvl1pPr>
              <a:defRPr/>
            </a:lvl1pPr>
          </a:lstStyle>
          <a:p>
            <a:fld id="{FBA44F72-4EF1-4062-9834-514B7EA0C1CE}" type="slidenum">
              <a:rPr lang="en-GB" altLang="en-US"/>
              <a:pPr/>
              <a:t>‹#›</a:t>
            </a:fld>
            <a:endParaRPr lang="en-GB" altLang="en-US"/>
          </a:p>
        </p:txBody>
      </p:sp>
    </p:spTree>
    <p:extLst>
      <p:ext uri="{BB962C8B-B14F-4D97-AF65-F5344CB8AC3E}">
        <p14:creationId xmlns:p14="http://schemas.microsoft.com/office/powerpoint/2010/main" val="42505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EABA19-B574-8101-D8C6-B358DCB3A71A}"/>
              </a:ext>
            </a:extLst>
          </p:cNvPr>
          <p:cNvSpPr>
            <a:spLocks noGrp="1"/>
          </p:cNvSpPr>
          <p:nvPr>
            <p:ph type="dt" sz="half" idx="10"/>
          </p:nvPr>
        </p:nvSpPr>
        <p:spPr/>
        <p:txBody>
          <a:bodyPr/>
          <a:lstStyle>
            <a:lvl1pPr>
              <a:defRPr/>
            </a:lvl1pPr>
          </a:lstStyle>
          <a:p>
            <a:pPr>
              <a:defRPr/>
            </a:pPr>
            <a:fld id="{650B2063-9802-44F7-A9AD-57A408F63B8E}" type="datetimeFigureOut">
              <a:rPr lang="en-GB"/>
              <a:pPr>
                <a:defRPr/>
              </a:pPr>
              <a:t>14/02/2023</a:t>
            </a:fld>
            <a:endParaRPr lang="en-GB"/>
          </a:p>
        </p:txBody>
      </p:sp>
      <p:sp>
        <p:nvSpPr>
          <p:cNvPr id="4" name="Footer Placeholder 4">
            <a:extLst>
              <a:ext uri="{FF2B5EF4-FFF2-40B4-BE49-F238E27FC236}">
                <a16:creationId xmlns:a16="http://schemas.microsoft.com/office/drawing/2014/main" id="{1AC5F7DC-81AD-28D2-A6B7-3709866B6A9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6570E-0462-997E-A74F-2A82AD9E9172}"/>
              </a:ext>
            </a:extLst>
          </p:cNvPr>
          <p:cNvSpPr>
            <a:spLocks noGrp="1"/>
          </p:cNvSpPr>
          <p:nvPr>
            <p:ph type="sldNum" sz="quarter" idx="12"/>
          </p:nvPr>
        </p:nvSpPr>
        <p:spPr/>
        <p:txBody>
          <a:bodyPr/>
          <a:lstStyle>
            <a:lvl1pPr>
              <a:defRPr/>
            </a:lvl1pPr>
          </a:lstStyle>
          <a:p>
            <a:fld id="{E2E20D23-6737-421E-828C-3EF29A9DF48B}" type="slidenum">
              <a:rPr lang="en-GB" altLang="en-US"/>
              <a:pPr/>
              <a:t>‹#›</a:t>
            </a:fld>
            <a:endParaRPr lang="en-GB" altLang="en-US"/>
          </a:p>
        </p:txBody>
      </p:sp>
    </p:spTree>
    <p:extLst>
      <p:ext uri="{BB962C8B-B14F-4D97-AF65-F5344CB8AC3E}">
        <p14:creationId xmlns:p14="http://schemas.microsoft.com/office/powerpoint/2010/main" val="41552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3400F7-9431-9478-C43C-F33413F8D5D8}"/>
              </a:ext>
            </a:extLst>
          </p:cNvPr>
          <p:cNvSpPr>
            <a:spLocks noGrp="1"/>
          </p:cNvSpPr>
          <p:nvPr>
            <p:ph type="dt" sz="half" idx="10"/>
          </p:nvPr>
        </p:nvSpPr>
        <p:spPr/>
        <p:txBody>
          <a:bodyPr/>
          <a:lstStyle>
            <a:lvl1pPr>
              <a:defRPr/>
            </a:lvl1pPr>
          </a:lstStyle>
          <a:p>
            <a:pPr>
              <a:defRPr/>
            </a:pPr>
            <a:fld id="{858748E5-F488-4FFC-AEE2-361697803A6C}" type="datetimeFigureOut">
              <a:rPr lang="en-GB"/>
              <a:pPr>
                <a:defRPr/>
              </a:pPr>
              <a:t>14/02/2023</a:t>
            </a:fld>
            <a:endParaRPr lang="en-GB"/>
          </a:p>
        </p:txBody>
      </p:sp>
      <p:sp>
        <p:nvSpPr>
          <p:cNvPr id="3" name="Footer Placeholder 4">
            <a:extLst>
              <a:ext uri="{FF2B5EF4-FFF2-40B4-BE49-F238E27FC236}">
                <a16:creationId xmlns:a16="http://schemas.microsoft.com/office/drawing/2014/main" id="{502F3873-7BCA-14F0-4DE3-5FD2460C534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67D988C-0765-0431-C59D-47321D90C8F0}"/>
              </a:ext>
            </a:extLst>
          </p:cNvPr>
          <p:cNvSpPr>
            <a:spLocks noGrp="1"/>
          </p:cNvSpPr>
          <p:nvPr>
            <p:ph type="sldNum" sz="quarter" idx="12"/>
          </p:nvPr>
        </p:nvSpPr>
        <p:spPr/>
        <p:txBody>
          <a:bodyPr/>
          <a:lstStyle>
            <a:lvl1pPr>
              <a:defRPr/>
            </a:lvl1pPr>
          </a:lstStyle>
          <a:p>
            <a:fld id="{F8047270-998E-4500-999F-128CDCFA3280}" type="slidenum">
              <a:rPr lang="en-GB" altLang="en-US"/>
              <a:pPr/>
              <a:t>‹#›</a:t>
            </a:fld>
            <a:endParaRPr lang="en-GB" altLang="en-US"/>
          </a:p>
        </p:txBody>
      </p:sp>
    </p:spTree>
    <p:extLst>
      <p:ext uri="{BB962C8B-B14F-4D97-AF65-F5344CB8AC3E}">
        <p14:creationId xmlns:p14="http://schemas.microsoft.com/office/powerpoint/2010/main" val="35831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2C28B-2A94-27AF-074D-3DDEA78AECE4}"/>
              </a:ext>
            </a:extLst>
          </p:cNvPr>
          <p:cNvSpPr>
            <a:spLocks noGrp="1"/>
          </p:cNvSpPr>
          <p:nvPr>
            <p:ph type="dt" sz="half" idx="10"/>
          </p:nvPr>
        </p:nvSpPr>
        <p:spPr/>
        <p:txBody>
          <a:bodyPr/>
          <a:lstStyle>
            <a:lvl1pPr>
              <a:defRPr/>
            </a:lvl1pPr>
          </a:lstStyle>
          <a:p>
            <a:pPr>
              <a:defRPr/>
            </a:pPr>
            <a:fld id="{91CB9A68-B5E6-46EC-B559-555A5381B6D2}" type="datetimeFigureOut">
              <a:rPr lang="en-GB"/>
              <a:pPr>
                <a:defRPr/>
              </a:pPr>
              <a:t>14/02/2023</a:t>
            </a:fld>
            <a:endParaRPr lang="en-GB"/>
          </a:p>
        </p:txBody>
      </p:sp>
      <p:sp>
        <p:nvSpPr>
          <p:cNvPr id="6" name="Footer Placeholder 4">
            <a:extLst>
              <a:ext uri="{FF2B5EF4-FFF2-40B4-BE49-F238E27FC236}">
                <a16:creationId xmlns:a16="http://schemas.microsoft.com/office/drawing/2014/main" id="{C3248C7B-34B8-6B4C-AC3A-8F2ACB9988A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4D40D7-73C7-3331-7862-C53EF79A9F8D}"/>
              </a:ext>
            </a:extLst>
          </p:cNvPr>
          <p:cNvSpPr>
            <a:spLocks noGrp="1"/>
          </p:cNvSpPr>
          <p:nvPr>
            <p:ph type="sldNum" sz="quarter" idx="12"/>
          </p:nvPr>
        </p:nvSpPr>
        <p:spPr/>
        <p:txBody>
          <a:bodyPr/>
          <a:lstStyle>
            <a:lvl1pPr>
              <a:defRPr/>
            </a:lvl1pPr>
          </a:lstStyle>
          <a:p>
            <a:fld id="{B224308B-E86D-4EEE-B2FC-46DD9E72279D}" type="slidenum">
              <a:rPr lang="en-GB" altLang="en-US"/>
              <a:pPr/>
              <a:t>‹#›</a:t>
            </a:fld>
            <a:endParaRPr lang="en-GB" altLang="en-US"/>
          </a:p>
        </p:txBody>
      </p:sp>
    </p:spTree>
    <p:extLst>
      <p:ext uri="{BB962C8B-B14F-4D97-AF65-F5344CB8AC3E}">
        <p14:creationId xmlns:p14="http://schemas.microsoft.com/office/powerpoint/2010/main" val="278049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BDAC49-6909-3C28-A414-E065C95EB5D8}"/>
              </a:ext>
            </a:extLst>
          </p:cNvPr>
          <p:cNvSpPr>
            <a:spLocks noGrp="1"/>
          </p:cNvSpPr>
          <p:nvPr>
            <p:ph type="dt" sz="half" idx="10"/>
          </p:nvPr>
        </p:nvSpPr>
        <p:spPr/>
        <p:txBody>
          <a:bodyPr/>
          <a:lstStyle>
            <a:lvl1pPr>
              <a:defRPr/>
            </a:lvl1pPr>
          </a:lstStyle>
          <a:p>
            <a:pPr>
              <a:defRPr/>
            </a:pPr>
            <a:fld id="{DE126D13-2BCD-43BF-BACD-F8C2699132A6}" type="datetimeFigureOut">
              <a:rPr lang="en-GB"/>
              <a:pPr>
                <a:defRPr/>
              </a:pPr>
              <a:t>14/02/2023</a:t>
            </a:fld>
            <a:endParaRPr lang="en-GB"/>
          </a:p>
        </p:txBody>
      </p:sp>
      <p:sp>
        <p:nvSpPr>
          <p:cNvPr id="6" name="Footer Placeholder 4">
            <a:extLst>
              <a:ext uri="{FF2B5EF4-FFF2-40B4-BE49-F238E27FC236}">
                <a16:creationId xmlns:a16="http://schemas.microsoft.com/office/drawing/2014/main" id="{3CB736E1-BB4D-1A40-575A-E5E1BE78D0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89DAD2-1A78-0B5A-3742-0ECC2D28F4FD}"/>
              </a:ext>
            </a:extLst>
          </p:cNvPr>
          <p:cNvSpPr>
            <a:spLocks noGrp="1"/>
          </p:cNvSpPr>
          <p:nvPr>
            <p:ph type="sldNum" sz="quarter" idx="12"/>
          </p:nvPr>
        </p:nvSpPr>
        <p:spPr/>
        <p:txBody>
          <a:bodyPr/>
          <a:lstStyle>
            <a:lvl1pPr>
              <a:defRPr/>
            </a:lvl1pPr>
          </a:lstStyle>
          <a:p>
            <a:fld id="{76D9A12C-410D-44E5-91AF-68A5964A1423}" type="slidenum">
              <a:rPr lang="en-GB" altLang="en-US"/>
              <a:pPr/>
              <a:t>‹#›</a:t>
            </a:fld>
            <a:endParaRPr lang="en-GB" altLang="en-US"/>
          </a:p>
        </p:txBody>
      </p:sp>
    </p:spTree>
    <p:extLst>
      <p:ext uri="{BB962C8B-B14F-4D97-AF65-F5344CB8AC3E}">
        <p14:creationId xmlns:p14="http://schemas.microsoft.com/office/powerpoint/2010/main" val="16738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ces.org.uk/faith-awar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sces.org.uk/about-s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48F2-91B9-4F1F-47C1-9ECCF1AFF0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Pope Francis Faith Award</a:t>
            </a:r>
            <a:endParaRPr lang="en-GB" altLang="en-US"/>
          </a:p>
        </p:txBody>
      </p:sp>
      <p:sp>
        <p:nvSpPr>
          <p:cNvPr id="1027" name="Text Placeholder 2">
            <a:extLst>
              <a:ext uri="{FF2B5EF4-FFF2-40B4-BE49-F238E27FC236}">
                <a16:creationId xmlns:a16="http://schemas.microsoft.com/office/drawing/2014/main" id="{2AFB411F-2AF8-3498-0C1F-8CB6A660BF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C6424-A3AD-C63F-D146-5C8B68643A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BD1F0C-1F4D-4EBB-B032-679F1C004D03}" type="datetimeFigureOut">
              <a:rPr lang="en-GB"/>
              <a:pPr>
                <a:defRPr/>
              </a:pPr>
              <a:t>14/02/2023</a:t>
            </a:fld>
            <a:endParaRPr lang="en-GB"/>
          </a:p>
        </p:txBody>
      </p:sp>
      <p:sp>
        <p:nvSpPr>
          <p:cNvPr id="5" name="Footer Placeholder 4">
            <a:extLst>
              <a:ext uri="{FF2B5EF4-FFF2-40B4-BE49-F238E27FC236}">
                <a16:creationId xmlns:a16="http://schemas.microsoft.com/office/drawing/2014/main" id="{C7074CC6-B782-C6D4-B687-C3FB4B1076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A8774B-16F3-5485-B483-3CA6D9141A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2AB9CB0-D678-46FB-A990-73D8AFA43B11}" type="slidenum">
              <a:rPr lang="en-GB" altLang="en-US"/>
              <a:pPr/>
              <a:t>‹#›</a:t>
            </a:fld>
            <a:endParaRPr lang="en-GB" altLang="en-US"/>
          </a:p>
        </p:txBody>
      </p:sp>
      <p:pic>
        <p:nvPicPr>
          <p:cNvPr id="3" name="Picture 2" descr="A picture containing diagram&#10;&#10;Description automatically generated">
            <a:hlinkClick r:id="rId13"/>
            <a:extLst>
              <a:ext uri="{FF2B5EF4-FFF2-40B4-BE49-F238E27FC236}">
                <a16:creationId xmlns:a16="http://schemas.microsoft.com/office/drawing/2014/main" id="{BE8D6BDD-27BA-E2AC-D144-0694792B42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8344" y="274638"/>
            <a:ext cx="864095" cy="1177027"/>
          </a:xfrm>
          <a:prstGeom prst="rect">
            <a:avLst/>
          </a:prstGeom>
        </p:spPr>
      </p:pic>
      <p:pic>
        <p:nvPicPr>
          <p:cNvPr id="13" name="Picture 12" descr="Text&#10;&#10;Description automatically generated">
            <a:hlinkClick r:id="rId15"/>
            <a:extLst>
              <a:ext uri="{FF2B5EF4-FFF2-40B4-BE49-F238E27FC236}">
                <a16:creationId xmlns:a16="http://schemas.microsoft.com/office/drawing/2014/main" id="{AE79CE04-DD5F-E36D-D638-BDC9FA8A0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85630" y="6273195"/>
            <a:ext cx="2372739" cy="53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6.jpeg"/><Relationship Id="rId3" Type="http://schemas.openxmlformats.org/officeDocument/2006/relationships/notesSlide" Target="../notesSlides/notesSlide11.xml"/><Relationship Id="rId7" Type="http://schemas.openxmlformats.org/officeDocument/2006/relationships/diagramLayout" Target="../diagrams/layout3.xml"/><Relationship Id="rId12" Type="http://schemas.openxmlformats.org/officeDocument/2006/relationships/hyperlink" Target="https://commons.wikimedia.org/wiki/File:Twemoji_270f.svg" TargetMode="External"/><Relationship Id="rId2" Type="http://schemas.openxmlformats.org/officeDocument/2006/relationships/slideLayout" Target="../slideLayouts/slideLayout5.xml"/><Relationship Id="rId1" Type="http://schemas.openxmlformats.org/officeDocument/2006/relationships/video" Target="https://www.youtube.com/embed/CywA6Rn7aUU?feature=oembed" TargetMode="External"/><Relationship Id="rId6" Type="http://schemas.openxmlformats.org/officeDocument/2006/relationships/diagramData" Target="../diagrams/data3.xml"/><Relationship Id="rId11" Type="http://schemas.openxmlformats.org/officeDocument/2006/relationships/image" Target="../media/image15.png"/><Relationship Id="rId5" Type="http://schemas.openxmlformats.org/officeDocument/2006/relationships/hyperlink" Target="https://commons.wikimedia.org/wiki/Category:Ear_icons" TargetMode="External"/><Relationship Id="rId10" Type="http://schemas.microsoft.com/office/2007/relationships/diagramDrawing" Target="../diagrams/drawing3.xml"/><Relationship Id="rId4" Type="http://schemas.openxmlformats.org/officeDocument/2006/relationships/image" Target="../media/image14.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commons.wikimedia.org/wiki/File:Twemoji_270f.sv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s://commons.wikimedia.org/wiki/Category:Ear_icons" TargetMode="External"/><Relationship Id="rId2" Type="http://schemas.openxmlformats.org/officeDocument/2006/relationships/slideLayout" Target="../slideLayouts/slideLayout2.xml"/><Relationship Id="rId1" Type="http://schemas.openxmlformats.org/officeDocument/2006/relationships/video" Target="https://www.youtube.com/embed/U_gtzGSNcCI?feature=oembed" TargetMode="External"/><Relationship Id="rId6" Type="http://schemas.openxmlformats.org/officeDocument/2006/relationships/image" Target="../media/image14.png"/><Relationship Id="rId5" Type="http://schemas.openxmlformats.org/officeDocument/2006/relationships/hyperlink" Target="https://www.bible.com/bible/1359/ISA.55.ICB"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ommons.wikimedia.org/wiki/Category:Ear_ic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D031-EF77-311B-0C8D-987625B69D9E}"/>
              </a:ext>
            </a:extLst>
          </p:cNvPr>
          <p:cNvSpPr>
            <a:spLocks noGrp="1"/>
          </p:cNvSpPr>
          <p:nvPr>
            <p:ph type="title"/>
          </p:nvPr>
        </p:nvSpPr>
        <p:spPr>
          <a:xfrm>
            <a:off x="457200" y="202719"/>
            <a:ext cx="8229600" cy="1143000"/>
          </a:xfrm>
        </p:spPr>
        <p:txBody>
          <a:bodyPr/>
          <a:lstStyle/>
          <a:p>
            <a:r>
              <a:rPr lang="en-GB"/>
              <a:t>Pope Francis Faith Award</a:t>
            </a:r>
            <a:endParaRPr lang="en-US"/>
          </a:p>
        </p:txBody>
      </p:sp>
      <p:sp>
        <p:nvSpPr>
          <p:cNvPr id="3" name="Content Placeholder 2">
            <a:extLst>
              <a:ext uri="{FF2B5EF4-FFF2-40B4-BE49-F238E27FC236}">
                <a16:creationId xmlns:a16="http://schemas.microsoft.com/office/drawing/2014/main" id="{F485071F-A540-D1AC-DB6D-43E9216E510B}"/>
              </a:ext>
            </a:extLst>
          </p:cNvPr>
          <p:cNvSpPr>
            <a:spLocks noGrp="1"/>
          </p:cNvSpPr>
          <p:nvPr>
            <p:ph idx="1"/>
          </p:nvPr>
        </p:nvSpPr>
        <p:spPr>
          <a:xfrm>
            <a:off x="457200" y="1223682"/>
            <a:ext cx="8229600" cy="4525963"/>
          </a:xfrm>
        </p:spPr>
        <p:txBody>
          <a:bodyPr/>
          <a:lstStyle/>
          <a:p>
            <a:pPr marL="0" indent="0" algn="ctr">
              <a:buNone/>
            </a:pPr>
            <a:r>
              <a:rPr lang="en-US" sz="2800">
                <a:latin typeface="Comic Sans MS"/>
              </a:rPr>
              <a:t>Lord Jesus, </a:t>
            </a:r>
            <a:endParaRPr lang="en-US" sz="2800"/>
          </a:p>
          <a:p>
            <a:pPr marL="0" indent="0" algn="ctr">
              <a:buNone/>
            </a:pPr>
            <a:r>
              <a:rPr lang="en-US" sz="2800">
                <a:latin typeface="Comic Sans MS"/>
              </a:rPr>
              <a:t>You ask those who believe in you</a:t>
            </a:r>
          </a:p>
          <a:p>
            <a:pPr marL="0" indent="0" algn="ctr">
              <a:buNone/>
            </a:pPr>
            <a:r>
              <a:rPr lang="en-US" sz="2800">
                <a:latin typeface="Comic Sans MS"/>
              </a:rPr>
              <a:t>To give your Good News to others. </a:t>
            </a:r>
          </a:p>
          <a:p>
            <a:pPr marL="0" indent="0" algn="ctr">
              <a:buNone/>
            </a:pPr>
            <a:r>
              <a:rPr lang="en-US" sz="2800">
                <a:latin typeface="Comic Sans MS"/>
              </a:rPr>
              <a:t>We pray that, with the help of the Holy Spirit, </a:t>
            </a:r>
          </a:p>
          <a:p>
            <a:pPr marL="0" indent="0" algn="ctr">
              <a:buNone/>
            </a:pPr>
            <a:r>
              <a:rPr lang="en-US" sz="2800">
                <a:latin typeface="Comic Sans MS"/>
              </a:rPr>
              <a:t>Our words, actions and prayers</a:t>
            </a:r>
          </a:p>
          <a:p>
            <a:pPr marL="0" indent="0" algn="ctr">
              <a:buNone/>
            </a:pPr>
            <a:r>
              <a:rPr lang="en-US" sz="2800">
                <a:latin typeface="Comic Sans MS"/>
              </a:rPr>
              <a:t>Will help other people </a:t>
            </a:r>
          </a:p>
          <a:p>
            <a:pPr marL="0" indent="0" algn="ctr">
              <a:buNone/>
            </a:pPr>
            <a:r>
              <a:rPr lang="en-US" sz="2800">
                <a:latin typeface="Comic Sans MS"/>
              </a:rPr>
              <a:t>To hear of You, </a:t>
            </a:r>
          </a:p>
          <a:p>
            <a:pPr marL="0" indent="0" algn="ctr">
              <a:buNone/>
            </a:pPr>
            <a:r>
              <a:rPr lang="en-US" sz="2800">
                <a:latin typeface="Comic Sans MS"/>
              </a:rPr>
              <a:t>To believe in You, </a:t>
            </a:r>
          </a:p>
          <a:p>
            <a:pPr marL="0" indent="0" algn="ctr">
              <a:buNone/>
            </a:pPr>
            <a:r>
              <a:rPr lang="en-US" sz="2800">
                <a:latin typeface="Comic Sans MS"/>
              </a:rPr>
              <a:t>And to find the joy of knowing You. </a:t>
            </a:r>
          </a:p>
          <a:p>
            <a:pPr marL="0" indent="0" algn="ctr">
              <a:buNone/>
            </a:pPr>
            <a:r>
              <a:rPr lang="en-US" sz="2800">
                <a:latin typeface="Comic Sans MS"/>
              </a:rPr>
              <a:t>Amen</a:t>
            </a:r>
          </a:p>
        </p:txBody>
      </p:sp>
    </p:spTree>
    <p:extLst>
      <p:ext uri="{BB962C8B-B14F-4D97-AF65-F5344CB8AC3E}">
        <p14:creationId xmlns:p14="http://schemas.microsoft.com/office/powerpoint/2010/main" val="31895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923110" y="274638"/>
            <a:ext cx="7053942" cy="1143000"/>
          </a:xfrm>
        </p:spPr>
        <p:txBody>
          <a:bodyPr/>
          <a:lstStyle/>
          <a:p>
            <a:r>
              <a:rPr lang="en-GB" dirty="0"/>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52334" y="1944926"/>
            <a:ext cx="8388559" cy="2688018"/>
          </a:xfrm>
        </p:spPr>
        <p:txBody>
          <a:bodyPr anchor="t"/>
          <a:lstStyle/>
          <a:p>
            <a:pPr>
              <a:lnSpc>
                <a:spcPct val="150000"/>
              </a:lnSpc>
            </a:pPr>
            <a:r>
              <a:rPr lang="en-GB" b="0" dirty="0"/>
              <a:t>It is important that we understand why the Catholic Church believes what they do. Duke and Luke the barn brothers, Penny the tech savvy girl, Walker the mechanic, Jenny the biblical brains, and Milton the animal communicator explore how God wants us to use the Gifts of the Holy Spirit to help others to get to know His Son, Jesus.</a:t>
            </a:r>
          </a:p>
        </p:txBody>
      </p:sp>
      <p:pic>
        <p:nvPicPr>
          <p:cNvPr id="7" name="Picture 6">
            <a:extLst>
              <a:ext uri="{FF2B5EF4-FFF2-40B4-BE49-F238E27FC236}">
                <a16:creationId xmlns:a16="http://schemas.microsoft.com/office/drawing/2014/main" id="{F2B6AED2-41FA-9AD0-6F14-165FB7550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 y="207963"/>
            <a:ext cx="1419496" cy="749063"/>
          </a:xfrm>
          <a:prstGeom prst="rect">
            <a:avLst/>
          </a:prstGeom>
        </p:spPr>
      </p:pic>
    </p:spTree>
    <p:extLst>
      <p:ext uri="{BB962C8B-B14F-4D97-AF65-F5344CB8AC3E}">
        <p14:creationId xmlns:p14="http://schemas.microsoft.com/office/powerpoint/2010/main" val="251824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light&#10;&#10;Description automatically generated">
            <a:extLst>
              <a:ext uri="{FF2B5EF4-FFF2-40B4-BE49-F238E27FC236}">
                <a16:creationId xmlns:a16="http://schemas.microsoft.com/office/drawing/2014/main" id="{AF775F9F-4F1D-4901-A7D5-1F36884603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077" y="4249783"/>
            <a:ext cx="1326953" cy="1326953"/>
          </a:xfrm>
          <a:prstGeom prst="rect">
            <a:avLst/>
          </a:prstGeom>
        </p:spPr>
      </p:pic>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142927" y="1757695"/>
            <a:ext cx="2895600" cy="3047983"/>
          </a:xfrm>
        </p:spPr>
        <p:txBody>
          <a:bodyPr anchor="t"/>
          <a:lstStyle/>
          <a:p>
            <a:pPr>
              <a:lnSpc>
                <a:spcPct val="150000"/>
              </a:lnSpc>
            </a:pPr>
            <a:r>
              <a:rPr lang="en-US" sz="2000" b="0" dirty="0"/>
              <a:t>Can you explain what ‘Understanding’ means? What words do Trackers use to explain the gift of Understanding?</a:t>
            </a:r>
            <a:endParaRPr lang="en-GB" sz="2000" b="0" dirty="0"/>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91207" y="4579112"/>
            <a:ext cx="835151" cy="835151"/>
          </a:xfrm>
          <a:prstGeom prst="rect">
            <a:avLst/>
          </a:prstGeom>
        </p:spPr>
      </p:pic>
      <p:pic>
        <p:nvPicPr>
          <p:cNvPr id="4" name="Online Media 3" title="16: Trackers Are Compassionate (Trackers of Faith! by Seedbed Kids)">
            <a:hlinkClick r:id="" action="ppaction://media"/>
            <a:extLst>
              <a:ext uri="{FF2B5EF4-FFF2-40B4-BE49-F238E27FC236}">
                <a16:creationId xmlns:a16="http://schemas.microsoft.com/office/drawing/2014/main" id="{D85DC5F7-A4C4-44F5-CF69-7AD97F814079}"/>
              </a:ext>
            </a:extLst>
          </p:cNvPr>
          <p:cNvPicPr>
            <a:picLocks noRot="1" noChangeAspect="1"/>
          </p:cNvPicPr>
          <p:nvPr>
            <a:videoFile r:link="rId1"/>
          </p:nvPr>
        </p:nvPicPr>
        <p:blipFill>
          <a:blip r:embed="rId13"/>
          <a:stretch>
            <a:fillRect/>
          </a:stretch>
        </p:blipFill>
        <p:spPr>
          <a:xfrm>
            <a:off x="3175126" y="1796920"/>
            <a:ext cx="5667155" cy="3201942"/>
          </a:xfrm>
          <a:prstGeom prst="rect">
            <a:avLst/>
          </a:prstGeom>
        </p:spPr>
      </p:pic>
    </p:spTree>
    <p:extLst>
      <p:ext uri="{BB962C8B-B14F-4D97-AF65-F5344CB8AC3E}">
        <p14:creationId xmlns:p14="http://schemas.microsoft.com/office/powerpoint/2010/main" val="110344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extLst>
              <p:ext uri="{D42A27DB-BD31-4B8C-83A1-F6EECF244321}">
                <p14:modId xmlns:p14="http://schemas.microsoft.com/office/powerpoint/2010/main" val="4028953262"/>
              </p:ext>
            </p:extLst>
          </p:nvPr>
        </p:nvGraphicFramePr>
        <p:xfrm>
          <a:off x="7591962" y="5776390"/>
          <a:ext cx="1167685" cy="102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dirty="0"/>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57093" y="1228442"/>
            <a:ext cx="8034028" cy="639762"/>
          </a:xfrm>
        </p:spPr>
        <p:txBody>
          <a:bodyPr/>
          <a:lstStyle/>
          <a:p>
            <a:r>
              <a:rPr lang="en-GB" sz="2800" b="0" i="1" dirty="0"/>
              <a:t>Can you explain what ‘Understanding’ means?</a:t>
            </a:r>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5785487">
            <a:off x="8282875" y="1522310"/>
            <a:ext cx="818954" cy="818954"/>
          </a:xfrm>
          <a:prstGeom prst="rect">
            <a:avLst/>
          </a:prstGeom>
        </p:spPr>
      </p:pic>
      <p:sp>
        <p:nvSpPr>
          <p:cNvPr id="4" name="Content Placeholder 3">
            <a:extLst>
              <a:ext uri="{FF2B5EF4-FFF2-40B4-BE49-F238E27FC236}">
                <a16:creationId xmlns:a16="http://schemas.microsoft.com/office/drawing/2014/main" id="{E6972794-90F7-8C10-4779-C861F5CBC103}"/>
              </a:ext>
            </a:extLst>
          </p:cNvPr>
          <p:cNvSpPr>
            <a:spLocks noGrp="1"/>
          </p:cNvSpPr>
          <p:nvPr>
            <p:ph sz="quarter" idx="4"/>
          </p:nvPr>
        </p:nvSpPr>
        <p:spPr>
          <a:xfrm>
            <a:off x="198777" y="1802472"/>
            <a:ext cx="8329978" cy="4175116"/>
          </a:xfrm>
        </p:spPr>
        <p:txBody>
          <a:bodyPr/>
          <a:lstStyle/>
          <a:p>
            <a:pPr marL="0" indent="0">
              <a:spcAft>
                <a:spcPct val="35000"/>
              </a:spcAft>
              <a:buNone/>
            </a:pPr>
            <a:r>
              <a:rPr lang="en-GB" altLang="en-US" dirty="0">
                <a:latin typeface="Comic Sans MS"/>
              </a:rPr>
              <a:t>The Gift of  Understanding energises us if we find it hard to love others when they and act in a certain way. </a:t>
            </a:r>
            <a:endParaRPr lang="en-GB" altLang="en-US" dirty="0"/>
          </a:p>
          <a:p>
            <a:pPr marL="0" indent="0">
              <a:spcAft>
                <a:spcPct val="35000"/>
              </a:spcAft>
              <a:buNone/>
            </a:pPr>
            <a:r>
              <a:rPr lang="en-GB" altLang="en-US" dirty="0"/>
              <a:t>Understanding helps us to see what God wants us to do. </a:t>
            </a:r>
          </a:p>
          <a:p>
            <a:pPr marL="0" indent="0">
              <a:spcAft>
                <a:spcPct val="35000"/>
              </a:spcAft>
              <a:buNone/>
            </a:pPr>
            <a:r>
              <a:rPr lang="en-GB" altLang="en-US" dirty="0"/>
              <a:t>When we understand how to live and we show this to others, we also energise them, and give their faith journey new life. </a:t>
            </a:r>
          </a:p>
          <a:p>
            <a:pPr marL="0" indent="0">
              <a:spcAft>
                <a:spcPct val="35000"/>
              </a:spcAft>
              <a:buNone/>
            </a:pPr>
            <a:r>
              <a:rPr lang="en-GB" altLang="en-US" dirty="0"/>
              <a:t>The gift of Understanding is like fresh water that refreshes us on our faith journey.</a:t>
            </a:r>
          </a:p>
          <a:p>
            <a:pPr lvl="0">
              <a:spcAft>
                <a:spcPct val="35000"/>
              </a:spcAft>
            </a:pPr>
            <a:endParaRPr lang="en-GB" sz="2400" dirty="0">
              <a:solidFill>
                <a:schemeClr val="bg1"/>
              </a:solidFill>
            </a:endParaRPr>
          </a:p>
        </p:txBody>
      </p:sp>
    </p:spTree>
    <p:extLst>
      <p:ext uri="{BB962C8B-B14F-4D97-AF65-F5344CB8AC3E}">
        <p14:creationId xmlns:p14="http://schemas.microsoft.com/office/powerpoint/2010/main" val="341007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FD7D42-2C49-A4E1-76F8-CE0F0D76E9D8}"/>
              </a:ext>
            </a:extLst>
          </p:cNvPr>
          <p:cNvSpPr>
            <a:spLocks noGrp="1"/>
          </p:cNvSpPr>
          <p:nvPr>
            <p:ph type="title"/>
          </p:nvPr>
        </p:nvSpPr>
        <p:spPr/>
        <p:txBody>
          <a:bodyPr/>
          <a:lstStyle/>
          <a:p>
            <a:pPr eaLnBrk="1" hangingPunct="1"/>
            <a:r>
              <a:rPr lang="en-GB" altLang="en-US"/>
              <a:t>Scripture Time</a:t>
            </a:r>
          </a:p>
        </p:txBody>
      </p:sp>
      <p:pic>
        <p:nvPicPr>
          <p:cNvPr id="2" name="Online Media 1" title="Morning Relaxing Music For Children - Childhood Memories (Hayfield)">
            <a:hlinkClick r:id="" action="ppaction://media"/>
            <a:extLst>
              <a:ext uri="{FF2B5EF4-FFF2-40B4-BE49-F238E27FC236}">
                <a16:creationId xmlns:a16="http://schemas.microsoft.com/office/drawing/2014/main" id="{36F88CEB-7259-B34A-DFE8-777BD0A7188E}"/>
              </a:ext>
            </a:extLst>
          </p:cNvPr>
          <p:cNvPicPr>
            <a:picLocks noRot="1" noChangeAspect="1"/>
          </p:cNvPicPr>
          <p:nvPr>
            <a:videoFile r:link="rId1"/>
          </p:nvPr>
        </p:nvPicPr>
        <p:blipFill>
          <a:blip r:embed="rId4"/>
          <a:stretch>
            <a:fillRect/>
          </a:stretch>
        </p:blipFill>
        <p:spPr>
          <a:xfrm>
            <a:off x="4367227" y="1988840"/>
            <a:ext cx="4137427" cy="2793775"/>
          </a:xfrm>
          <a:prstGeom prst="rect">
            <a:avLst/>
          </a:prstGeom>
        </p:spPr>
      </p:pic>
      <p:sp>
        <p:nvSpPr>
          <p:cNvPr id="4" name="TextBox 3">
            <a:extLst>
              <a:ext uri="{FF2B5EF4-FFF2-40B4-BE49-F238E27FC236}">
                <a16:creationId xmlns:a16="http://schemas.microsoft.com/office/drawing/2014/main" id="{E2C91FEA-306A-0BD5-3F7C-9FFD041BDE0C}"/>
              </a:ext>
            </a:extLst>
          </p:cNvPr>
          <p:cNvSpPr txBox="1"/>
          <p:nvPr/>
        </p:nvSpPr>
        <p:spPr>
          <a:xfrm>
            <a:off x="-581240" y="1667183"/>
            <a:ext cx="4579374" cy="2939587"/>
          </a:xfrm>
          <a:prstGeom prst="rect">
            <a:avLst/>
          </a:prstGeom>
          <a:noFill/>
        </p:spPr>
        <p:txBody>
          <a:bodyPr wrap="square">
            <a:spAutoFit/>
          </a:bodyPr>
          <a:lstStyle/>
          <a:p>
            <a:pPr marL="1257300" eaLnBrk="1" fontAlgn="auto" hangingPunct="1">
              <a:lnSpc>
                <a:spcPct val="200000"/>
              </a:lnSpc>
              <a:spcBef>
                <a:spcPts val="0"/>
              </a:spcBef>
              <a:spcAft>
                <a:spcPts val="0"/>
              </a:spcAft>
              <a:defRPr/>
            </a:pPr>
            <a:r>
              <a:rPr lang="en-GB" sz="2400" dirty="0">
                <a:latin typeface="Comic Sans MS" panose="030F0702030302020204" pitchFamily="66" charset="0"/>
                <a:cs typeface="+mn-cs"/>
              </a:rPr>
              <a:t>Listen carefully as your teacher </a:t>
            </a:r>
          </a:p>
          <a:p>
            <a:pPr marL="1257300" eaLnBrk="1" fontAlgn="auto" hangingPunct="1">
              <a:lnSpc>
                <a:spcPct val="200000"/>
              </a:lnSpc>
              <a:spcBef>
                <a:spcPts val="0"/>
              </a:spcBef>
              <a:spcAft>
                <a:spcPts val="0"/>
              </a:spcAft>
              <a:defRPr/>
            </a:pPr>
            <a:r>
              <a:rPr lang="en-GB" sz="2400" dirty="0">
                <a:latin typeface="Comic Sans MS" panose="030F0702030302020204" pitchFamily="66" charset="0"/>
                <a:cs typeface="+mn-cs"/>
              </a:rPr>
              <a:t>reads the words of </a:t>
            </a:r>
            <a:r>
              <a:rPr lang="en-GB" sz="2400" dirty="0">
                <a:latin typeface="Comic Sans MS" panose="030F0702030302020204" pitchFamily="66" charset="0"/>
                <a:cs typeface="+mn-cs"/>
                <a:hlinkClick r:id="rId5"/>
              </a:rPr>
              <a:t>Scripture</a:t>
            </a:r>
            <a:r>
              <a:rPr lang="en-GB" sz="2400" dirty="0">
                <a:latin typeface="Comic Sans MS" panose="030F0702030302020204" pitchFamily="66" charset="0"/>
                <a:cs typeface="+mn-cs"/>
              </a:rPr>
              <a:t>.</a:t>
            </a:r>
          </a:p>
        </p:txBody>
      </p:sp>
      <p:pic>
        <p:nvPicPr>
          <p:cNvPr id="8" name="Picture 7" descr="A picture containing light&#10;&#10;Description automatically generated">
            <a:extLst>
              <a:ext uri="{FF2B5EF4-FFF2-40B4-BE49-F238E27FC236}">
                <a16:creationId xmlns:a16="http://schemas.microsoft.com/office/drawing/2014/main" id="{CC580F1C-1281-E3F4-694D-FF7BEAB081A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32040" y="213203"/>
            <a:ext cx="1174540" cy="1174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B6D-B868-391E-4C78-A887F504DF6E}"/>
              </a:ext>
            </a:extLst>
          </p:cNvPr>
          <p:cNvSpPr>
            <a:spLocks noGrp="1"/>
          </p:cNvSpPr>
          <p:nvPr>
            <p:ph type="title"/>
          </p:nvPr>
        </p:nvSpPr>
        <p:spPr/>
        <p:txBody>
          <a:bodyPr/>
          <a:lstStyle/>
          <a:p>
            <a:r>
              <a:rPr lang="en-GB" sz="2800" dirty="0">
                <a:latin typeface="Comic Sans MS"/>
              </a:rPr>
              <a:t>A Reading from the Prophet Isaiah</a:t>
            </a:r>
            <a:br>
              <a:rPr lang="en-GB" sz="2000" dirty="0">
                <a:latin typeface="Comic Sans MS"/>
              </a:rPr>
            </a:br>
            <a:r>
              <a:rPr lang="en-GB" sz="1400" i="1" dirty="0">
                <a:latin typeface="Comic Sans MS"/>
              </a:rPr>
              <a:t>(55:1,3,10,11)</a:t>
            </a:r>
            <a:endParaRPr lang="en-US" sz="1400" i="1" dirty="0">
              <a:latin typeface="Comic Sans MS"/>
            </a:endParaRPr>
          </a:p>
        </p:txBody>
      </p:sp>
      <p:sp>
        <p:nvSpPr>
          <p:cNvPr id="4" name="Content Placeholder 3">
            <a:extLst>
              <a:ext uri="{FF2B5EF4-FFF2-40B4-BE49-F238E27FC236}">
                <a16:creationId xmlns:a16="http://schemas.microsoft.com/office/drawing/2014/main" id="{299A4A0A-116E-10CC-E93B-79D7D2ABADC3}"/>
              </a:ext>
            </a:extLst>
          </p:cNvPr>
          <p:cNvSpPr>
            <a:spLocks noGrp="1"/>
          </p:cNvSpPr>
          <p:nvPr>
            <p:ph idx="1"/>
          </p:nvPr>
        </p:nvSpPr>
        <p:spPr/>
        <p:txBody>
          <a:bodyPr/>
          <a:lstStyle/>
          <a:p>
            <a:pPr marL="0" indent="0">
              <a:lnSpc>
                <a:spcPct val="150000"/>
              </a:lnSpc>
              <a:spcBef>
                <a:spcPts val="0"/>
              </a:spcBef>
              <a:spcAft>
                <a:spcPts val="0"/>
              </a:spcAft>
              <a:buNone/>
            </a:pPr>
            <a:r>
              <a:rPr lang="en-US" sz="2400" b="1" dirty="0">
                <a:latin typeface="Comic Sans MS"/>
              </a:rPr>
              <a:t>God gives what is good.	</a:t>
            </a:r>
          </a:p>
          <a:p>
            <a:pPr marL="0" indent="0">
              <a:lnSpc>
                <a:spcPct val="150000"/>
              </a:lnSpc>
              <a:spcBef>
                <a:spcPts val="0"/>
              </a:spcBef>
              <a:spcAft>
                <a:spcPts val="0"/>
              </a:spcAft>
              <a:buNone/>
            </a:pPr>
            <a:r>
              <a:rPr lang="en-US" sz="2400" dirty="0">
                <a:latin typeface="Comic Sans MS"/>
              </a:rPr>
              <a:t>The Lord says ‘Come, everyone who is thirsty – here is water! Listen now, my people, and come to me and you will have life! </a:t>
            </a:r>
          </a:p>
          <a:p>
            <a:pPr marL="0" indent="0">
              <a:lnSpc>
                <a:spcPct val="150000"/>
              </a:lnSpc>
              <a:spcBef>
                <a:spcPts val="0"/>
              </a:spcBef>
              <a:spcAft>
                <a:spcPts val="0"/>
              </a:spcAft>
              <a:buNone/>
            </a:pPr>
            <a:endParaRPr lang="en-US" sz="2400" dirty="0">
              <a:latin typeface="Comic Sans MS"/>
            </a:endParaRPr>
          </a:p>
          <a:p>
            <a:pPr marL="0" indent="0">
              <a:lnSpc>
                <a:spcPct val="150000"/>
              </a:lnSpc>
              <a:spcBef>
                <a:spcPts val="0"/>
              </a:spcBef>
              <a:spcAft>
                <a:spcPts val="0"/>
              </a:spcAft>
              <a:buNone/>
            </a:pPr>
            <a:r>
              <a:rPr lang="en-US" sz="2400" dirty="0">
                <a:latin typeface="Comic Sans MS"/>
              </a:rPr>
              <a:t>My Word is like the snow and the rain that come down from the sky to water the earth. They make crops grow and provide seed for sowing food to eat.’</a:t>
            </a:r>
            <a:endParaRPr lang="en-US" dirty="0"/>
          </a:p>
          <a:p>
            <a:pPr marL="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Your teacher will read the words of Scripture again. This time in silence. </a:t>
            </a:r>
          </a:p>
          <a:p>
            <a:pPr eaLnBrk="1" hangingPunct="1">
              <a:lnSpc>
                <a:spcPct val="150000"/>
              </a:lnSpc>
              <a:spcBef>
                <a:spcPct val="0"/>
              </a:spcBef>
              <a:buFontTx/>
              <a:buNone/>
            </a:pPr>
            <a:r>
              <a:rPr lang="en-GB" altLang="en-US" sz="3200">
                <a:latin typeface="Comic Sans MS" panose="030F0702030302020204" pitchFamily="66" charset="0"/>
              </a:rPr>
              <a:t>   Listen for the key words and messages from this passage. </a:t>
            </a:r>
          </a:p>
          <a:p>
            <a:pPr marL="0" indent="0">
              <a:buNone/>
            </a:pPr>
            <a:endParaRPr lang="en-GB"/>
          </a:p>
        </p:txBody>
      </p:sp>
      <p:pic>
        <p:nvPicPr>
          <p:cNvPr id="4" name="Picture 3" descr="A picture containing light&#10;&#10;Description automatically generated">
            <a:extLst>
              <a:ext uri="{FF2B5EF4-FFF2-40B4-BE49-F238E27FC236}">
                <a16:creationId xmlns:a16="http://schemas.microsoft.com/office/drawing/2014/main" id="{44F7B877-1B18-1E2C-B5B1-5D3BF8E24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213203"/>
            <a:ext cx="1174540" cy="1174540"/>
          </a:xfrm>
          <a:prstGeom prst="rect">
            <a:avLst/>
          </a:prstGeom>
        </p:spPr>
      </p:pic>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1" y="137986"/>
            <a:ext cx="1410008" cy="14163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a:xfrm>
            <a:off x="179512" y="274638"/>
            <a:ext cx="8507288" cy="1143000"/>
          </a:xfrm>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a:t>
            </a:r>
            <a:endParaRPr lang="en-GB"/>
          </a:p>
        </p:txBody>
      </p:sp>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94519"/>
            <a:ext cx="1137920" cy="1143000"/>
          </a:xfrm>
          <a:prstGeom prst="rect">
            <a:avLst/>
          </a:prstGeom>
        </p:spPr>
      </p:pic>
      <p:pic>
        <p:nvPicPr>
          <p:cNvPr id="63490" name="Picture 2" descr="Think-Pair-Share | Questioning Techniques for the Classroom">
            <a:extLst>
              <a:ext uri="{FF2B5EF4-FFF2-40B4-BE49-F238E27FC236}">
                <a16:creationId xmlns:a16="http://schemas.microsoft.com/office/drawing/2014/main" id="{944C9AAF-0599-787A-9424-9238A952B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156" y="207269"/>
            <a:ext cx="1544893" cy="1210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CBB0749-CAF0-01E9-B0E5-8E4573EC4566}"/>
              </a:ext>
            </a:extLst>
          </p:cNvPr>
          <p:cNvGraphicFramePr>
            <a:graphicFrameLocks noGrp="1"/>
          </p:cNvGraphicFramePr>
          <p:nvPr>
            <p:extLst>
              <p:ext uri="{D42A27DB-BD31-4B8C-83A1-F6EECF244321}">
                <p14:modId xmlns:p14="http://schemas.microsoft.com/office/powerpoint/2010/main" val="1701181903"/>
              </p:ext>
            </p:extLst>
          </p:nvPr>
        </p:nvGraphicFramePr>
        <p:xfrm>
          <a:off x="457200" y="1563176"/>
          <a:ext cx="8229600" cy="4686844"/>
        </p:xfrm>
        <a:graphic>
          <a:graphicData uri="http://schemas.openxmlformats.org/drawingml/2006/table">
            <a:tbl>
              <a:tblPr firstRow="1" bandRow="1">
                <a:tableStyleId>{D7AC3CCA-C797-4891-BE02-D94E43425B78}</a:tableStyleId>
              </a:tblPr>
              <a:tblGrid>
                <a:gridCol w="4114800">
                  <a:extLst>
                    <a:ext uri="{9D8B030D-6E8A-4147-A177-3AD203B41FA5}">
                      <a16:colId xmlns:a16="http://schemas.microsoft.com/office/drawing/2014/main" val="2525994139"/>
                    </a:ext>
                  </a:extLst>
                </a:gridCol>
                <a:gridCol w="4114800">
                  <a:extLst>
                    <a:ext uri="{9D8B030D-6E8A-4147-A177-3AD203B41FA5}">
                      <a16:colId xmlns:a16="http://schemas.microsoft.com/office/drawing/2014/main" val="3499151938"/>
                    </a:ext>
                  </a:extLst>
                </a:gridCol>
              </a:tblGrid>
              <a:tr h="693964">
                <a:tc>
                  <a:txBody>
                    <a:bodyPr/>
                    <a:lstStyle/>
                    <a:p>
                      <a:pPr algn="ctr"/>
                      <a:r>
                        <a:rPr lang="en-GB" b="1" dirty="0">
                          <a:solidFill>
                            <a:schemeClr val="tx1"/>
                          </a:solidFill>
                          <a:latin typeface="Comic Sans MS"/>
                        </a:rPr>
                        <a:t>Person 1</a:t>
                      </a:r>
                    </a:p>
                  </a:txBody>
                  <a:tcPr anchor="ctr"/>
                </a:tc>
                <a:tc>
                  <a:txBody>
                    <a:bodyPr/>
                    <a:lstStyle/>
                    <a:p>
                      <a:pPr algn="ctr"/>
                      <a:r>
                        <a:rPr lang="en-GB" b="1" dirty="0">
                          <a:solidFill>
                            <a:schemeClr val="tx1"/>
                          </a:solidFill>
                          <a:latin typeface="Comic Sans MS"/>
                        </a:rPr>
                        <a:t>Person 2</a:t>
                      </a:r>
                    </a:p>
                  </a:txBody>
                  <a:tcPr anchor="ctr"/>
                </a:tc>
                <a:extLst>
                  <a:ext uri="{0D108BD9-81ED-4DB2-BD59-A6C34878D82A}">
                    <a16:rowId xmlns:a16="http://schemas.microsoft.com/office/drawing/2014/main" val="1045386449"/>
                  </a:ext>
                </a:extLst>
              </a:tr>
              <a:tr h="693964">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Comic Sans MS"/>
                        </a:rPr>
                        <a:t>We learned that the gift of understanding is like fresh water, what was the reason for this?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Comic Sans MS"/>
                        </a:rPr>
                        <a:t>In the Gospel passage we hear the words '</a:t>
                      </a:r>
                      <a:r>
                        <a:rPr lang="en-GB" sz="1400" b="0" i="0" u="none" strike="noStrike" noProof="0" dirty="0">
                          <a:latin typeface="Comic Sans MS"/>
                        </a:rPr>
                        <a:t>You don’t need money; it will cost you nothing</a:t>
                      </a:r>
                      <a:r>
                        <a:rPr lang="en-GB" sz="1400" dirty="0">
                          <a:latin typeface="Comic Sans MS"/>
                        </a:rPr>
                        <a:t>?' How do we repay God for the gifts He gives us?</a:t>
                      </a:r>
                    </a:p>
                  </a:txBody>
                  <a:tcPr/>
                </a:tc>
                <a:extLst>
                  <a:ext uri="{0D108BD9-81ED-4DB2-BD59-A6C34878D82A}">
                    <a16:rowId xmlns:a16="http://schemas.microsoft.com/office/drawing/2014/main" val="3412717531"/>
                  </a:ext>
                </a:extLst>
              </a:tr>
              <a:tr h="1147396">
                <a:tc>
                  <a:txBody>
                    <a:bodyPr/>
                    <a:lstStyle/>
                    <a:p>
                      <a:pPr lvl="0">
                        <a:buNone/>
                      </a:pPr>
                      <a:r>
                        <a:rPr lang="en-GB" sz="1400" dirty="0">
                          <a:latin typeface="Comic Sans MS"/>
                        </a:rPr>
                        <a:t>Do you think that we need to use some of the other gifts of the Holy Spirit before we can use our gift of understanding?</a:t>
                      </a:r>
                    </a:p>
                    <a:p>
                      <a:pPr lvl="0">
                        <a:buNone/>
                      </a:pPr>
                      <a:endParaRPr lang="en-GB" sz="1400" dirty="0">
                        <a:latin typeface="Comic Sans MS"/>
                      </a:endParaRPr>
                    </a:p>
                    <a:p>
                      <a:pPr lvl="0">
                        <a:buNone/>
                      </a:pPr>
                      <a:r>
                        <a:rPr lang="en-GB" sz="1400" dirty="0">
                          <a:latin typeface="Comic Sans MS"/>
                        </a:rPr>
                        <a:t>Why did you say this?</a:t>
                      </a:r>
                    </a:p>
                  </a:txBody>
                  <a:tcPr/>
                </a:tc>
                <a:tc>
                  <a:txBody>
                    <a:bodyPr/>
                    <a:lstStyle/>
                    <a:p>
                      <a:pPr marL="0" indent="0" eaLnBrk="1" hangingPunct="1">
                        <a:spcBef>
                          <a:spcPct val="0"/>
                        </a:spcBef>
                        <a:buFontTx/>
                        <a:buNone/>
                      </a:pPr>
                      <a:r>
                        <a:rPr lang="en-GB" sz="1400" dirty="0">
                          <a:latin typeface="Comic Sans MS"/>
                        </a:rPr>
                        <a:t>Why do you think that sometimes people don't use their gift of understanding?</a:t>
                      </a:r>
                    </a:p>
                  </a:txBody>
                  <a:tcPr/>
                </a:tc>
                <a:extLst>
                  <a:ext uri="{0D108BD9-81ED-4DB2-BD59-A6C34878D82A}">
                    <a16:rowId xmlns:a16="http://schemas.microsoft.com/office/drawing/2014/main" val="3994423425"/>
                  </a:ext>
                </a:extLst>
              </a:tr>
              <a:tr h="693964">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Comic Sans MS"/>
                        </a:rPr>
                        <a:t>In verse 10 we learn an important lesson about God's creation, can you help me understand this?</a:t>
                      </a:r>
                    </a:p>
                  </a:txBody>
                  <a:tcPr/>
                </a:tc>
                <a:tc>
                  <a:txBody>
                    <a:bodyPr/>
                    <a:lstStyle/>
                    <a:p>
                      <a:r>
                        <a:rPr lang="en-GB" sz="1400" dirty="0">
                          <a:latin typeface="Comic Sans MS"/>
                        </a:rPr>
                        <a:t>Can you list ways that people use their gift of understanding?</a:t>
                      </a:r>
                    </a:p>
                  </a:txBody>
                  <a:tcPr/>
                </a:tc>
                <a:extLst>
                  <a:ext uri="{0D108BD9-81ED-4DB2-BD59-A6C34878D82A}">
                    <a16:rowId xmlns:a16="http://schemas.microsoft.com/office/drawing/2014/main" val="244255615"/>
                  </a:ext>
                </a:extLst>
              </a:tr>
              <a:tr h="976538">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Comic Sans MS"/>
                        </a:rPr>
                        <a:t>Can you think of a time when you found it difficult to show your gift of understanding. Would you like to share this with me?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Comic Sans MS"/>
                        </a:rPr>
                        <a:t>In verse 11 we learn that </a:t>
                      </a:r>
                      <a:r>
                        <a:rPr lang="en-GB" sz="1400" dirty="0">
                          <a:solidFill>
                            <a:schemeClr val="tx1">
                              <a:lumMod val="95000"/>
                              <a:lumOff val="5000"/>
                            </a:schemeClr>
                          </a:solidFill>
                          <a:latin typeface="Comic Sans MS"/>
                        </a:rPr>
                        <a:t>'</a:t>
                      </a:r>
                      <a:r>
                        <a:rPr lang="en-GB" sz="1400" b="0" i="1" u="none" strike="noStrike" noProof="0" dirty="0">
                          <a:solidFill>
                            <a:schemeClr val="tx1">
                              <a:lumMod val="95000"/>
                              <a:lumOff val="5000"/>
                            </a:schemeClr>
                          </a:solidFill>
                          <a:latin typeface="Comic Sans MS"/>
                        </a:rPr>
                        <a:t>The words I say do the same thing. They will not return to me empty'. </a:t>
                      </a:r>
                      <a:r>
                        <a:rPr lang="en-GB" sz="1400" b="0" i="0" u="none" strike="noStrike" noProof="0" dirty="0">
                          <a:solidFill>
                            <a:schemeClr val="tx1">
                              <a:lumMod val="95000"/>
                              <a:lumOff val="5000"/>
                            </a:schemeClr>
                          </a:solidFill>
                          <a:latin typeface="Comic Sans MS"/>
                        </a:rPr>
                        <a:t>What do you think this tells us about how we should use our words?</a:t>
                      </a:r>
                    </a:p>
                    <a:p>
                      <a:pPr marL="0" marR="0" lvl="0" indent="0" algn="l">
                        <a:lnSpc>
                          <a:spcPct val="100000"/>
                        </a:lnSpc>
                        <a:spcBef>
                          <a:spcPts val="0"/>
                        </a:spcBef>
                        <a:spcAft>
                          <a:spcPts val="0"/>
                        </a:spcAft>
                        <a:buClrTx/>
                        <a:buSzTx/>
                        <a:buFontTx/>
                        <a:buNone/>
                      </a:pPr>
                      <a:endParaRPr lang="en-GB" sz="1400" b="0" i="1" dirty="0">
                        <a:latin typeface="Comic Sans MS"/>
                      </a:endParaRPr>
                    </a:p>
                  </a:txBody>
                  <a:tcPr/>
                </a:tc>
                <a:extLst>
                  <a:ext uri="{0D108BD9-81ED-4DB2-BD59-A6C34878D82A}">
                    <a16:rowId xmlns:a16="http://schemas.microsoft.com/office/drawing/2014/main" val="1703629869"/>
                  </a:ext>
                </a:extLst>
              </a:tr>
            </a:tbl>
          </a:graphicData>
        </a:graphic>
      </p:graphicFrame>
    </p:spTree>
    <p:extLst>
      <p:ext uri="{BB962C8B-B14F-4D97-AF65-F5344CB8AC3E}">
        <p14:creationId xmlns:p14="http://schemas.microsoft.com/office/powerpoint/2010/main" val="168310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9-6BB8-858D-5094-CC987ECAC070}"/>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6C7DC517-4301-BCFA-F61D-CC24A48A48CA}"/>
              </a:ext>
            </a:extLst>
          </p:cNvPr>
          <p:cNvSpPr>
            <a:spLocks noGrp="1"/>
          </p:cNvSpPr>
          <p:nvPr>
            <p:ph idx="1"/>
          </p:nvPr>
        </p:nvSpPr>
        <p:spPr>
          <a:xfrm>
            <a:off x="457200" y="1417638"/>
            <a:ext cx="8229600" cy="4525963"/>
          </a:xfrm>
        </p:spPr>
        <p:txBody>
          <a:bodyPr/>
          <a:lstStyle/>
          <a:p>
            <a:pPr marL="0" indent="0">
              <a:buNone/>
            </a:pPr>
            <a:r>
              <a:rPr lang="en-GB" altLang="en-US" sz="2800" dirty="0">
                <a:latin typeface="Comic Sans MS"/>
              </a:rPr>
              <a:t>Listen to our Gospel passage again.</a:t>
            </a:r>
          </a:p>
          <a:p>
            <a:pPr marL="0" indent="0">
              <a:buNone/>
            </a:pPr>
            <a:endParaRPr lang="en-GB" altLang="en-US" sz="2800"/>
          </a:p>
          <a:p>
            <a:pPr marL="0" indent="0">
              <a:buNone/>
            </a:pPr>
            <a:r>
              <a:rPr lang="en-GB" altLang="en-US" sz="2800" dirty="0">
                <a:latin typeface="Comic Sans MS"/>
              </a:rPr>
              <a:t>This time imagine you are David and you have been given a great responsibility.</a:t>
            </a:r>
            <a:endParaRPr lang="en-GB" altLang="en-US" sz="2800" dirty="0"/>
          </a:p>
          <a:p>
            <a:pPr marL="0" indent="0">
              <a:buNone/>
            </a:pPr>
            <a:r>
              <a:rPr lang="en-GB" sz="2800" dirty="0">
                <a:latin typeface="Comic Sans MS"/>
              </a:rPr>
              <a:t>Close our eyes and take time to reflect on our learning.</a:t>
            </a:r>
          </a:p>
          <a:p>
            <a:pPr eaLnBrk="1" hangingPunct="1">
              <a:spcBef>
                <a:spcPct val="0"/>
              </a:spcBef>
            </a:pPr>
            <a:r>
              <a:rPr lang="en-GB" altLang="en-US" sz="2000" dirty="0">
                <a:latin typeface="Comic Sans MS"/>
              </a:rPr>
              <a:t>What do you say to God when He makes you a 'ruler and commander'?</a:t>
            </a:r>
          </a:p>
          <a:p>
            <a:pPr eaLnBrk="1" hangingPunct="1">
              <a:spcBef>
                <a:spcPct val="0"/>
              </a:spcBef>
            </a:pPr>
            <a:r>
              <a:rPr lang="en-GB" altLang="en-US" sz="2000" dirty="0">
                <a:latin typeface="Comic Sans MS"/>
              </a:rPr>
              <a:t>How do you feel when you know that your people are looking to you for leadership?</a:t>
            </a:r>
          </a:p>
          <a:p>
            <a:pPr>
              <a:spcBef>
                <a:spcPct val="0"/>
              </a:spcBef>
            </a:pPr>
            <a:r>
              <a:rPr lang="en-GB" sz="2000" dirty="0">
                <a:latin typeface="Comic Sans MS"/>
              </a:rPr>
              <a:t>How will you use your gifts to serve God's commandment?</a:t>
            </a:r>
            <a:endParaRPr lang="en-GB" altLang="en-US" sz="2000" dirty="0">
              <a:latin typeface="Comic Sans MS"/>
            </a:endParaRPr>
          </a:p>
          <a:p>
            <a:pPr marL="0" indent="0">
              <a:buNone/>
            </a:pPr>
            <a:endParaRPr lang="en-GB"/>
          </a:p>
          <a:p>
            <a:pPr marL="0" indent="0">
              <a:buNone/>
            </a:pPr>
            <a:endParaRPr lang="en-GB" altLang="en-US" sz="3200"/>
          </a:p>
          <a:p>
            <a:pPr eaLnBrk="1" hangingPunct="1">
              <a:spcBef>
                <a:spcPct val="0"/>
              </a:spcBef>
              <a:buFont typeface="Arial" panose="020B0604020202020204" pitchFamily="34" charset="0"/>
              <a:buNone/>
            </a:pPr>
            <a:endParaRPr lang="en-GB" altLang="en-US" sz="3200" b="1"/>
          </a:p>
          <a:p>
            <a:pPr eaLnBrk="1" hangingPunct="1">
              <a:spcBef>
                <a:spcPct val="0"/>
              </a:spcBef>
              <a:buFontTx/>
              <a:buNone/>
            </a:pPr>
            <a:endParaRPr lang="en-GB" altLang="en-US" sz="3200" b="1"/>
          </a:p>
          <a:p>
            <a:pPr marL="0" indent="0">
              <a:buNone/>
            </a:pPr>
            <a:endParaRPr lang="en-GB"/>
          </a:p>
        </p:txBody>
      </p:sp>
    </p:spTree>
    <p:extLst>
      <p:ext uri="{BB962C8B-B14F-4D97-AF65-F5344CB8AC3E}">
        <p14:creationId xmlns:p14="http://schemas.microsoft.com/office/powerpoint/2010/main" val="368232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a:xfrm>
            <a:off x="179512" y="275753"/>
            <a:ext cx="8229600" cy="1143000"/>
          </a:xfrm>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179512" y="1484784"/>
            <a:ext cx="8784976" cy="4525963"/>
          </a:xfrm>
        </p:spPr>
        <p:txBody>
          <a:bodyPr/>
          <a:lstStyle/>
          <a:p>
            <a:pPr marL="0" indent="0">
              <a:buNone/>
            </a:pPr>
            <a:r>
              <a:rPr lang="en-GB" dirty="0">
                <a:latin typeface="Comic Sans MS"/>
              </a:rPr>
              <a:t>Learning intention</a:t>
            </a:r>
          </a:p>
          <a:p>
            <a:pPr>
              <a:lnSpc>
                <a:spcPct val="150000"/>
              </a:lnSpc>
            </a:pPr>
            <a:r>
              <a:rPr lang="en-GB" sz="2800" dirty="0">
                <a:latin typeface="Comic Sans MS"/>
              </a:rPr>
              <a:t>Explore the meaning of the word ‘understanding’.</a:t>
            </a:r>
          </a:p>
          <a:p>
            <a:pPr>
              <a:lnSpc>
                <a:spcPct val="150000"/>
              </a:lnSpc>
            </a:pPr>
            <a:r>
              <a:rPr lang="en-GB" sz="2800" dirty="0">
                <a:latin typeface="Comic Sans MS"/>
              </a:rPr>
              <a:t>Listen to the Word of God, teaching us how Understanding can be used as a gift.</a:t>
            </a:r>
          </a:p>
          <a:p>
            <a:pPr>
              <a:lnSpc>
                <a:spcPct val="150000"/>
              </a:lnSpc>
            </a:pPr>
            <a:r>
              <a:rPr lang="en-GB" sz="2800" b="1" dirty="0">
                <a:latin typeface="Comic Sans MS"/>
              </a:rPr>
              <a:t>Challenge myself to an act of discipleship</a:t>
            </a:r>
            <a:r>
              <a:rPr lang="en-GB" b="1" dirty="0">
                <a:latin typeface="Comic Sans MS"/>
              </a:rPr>
              <a:t>.</a:t>
            </a:r>
          </a:p>
          <a:p>
            <a:pPr marL="0" indent="0">
              <a:buNone/>
            </a:pPr>
            <a:endParaRPr lang="en-GB" dirty="0"/>
          </a:p>
        </p:txBody>
      </p:sp>
      <p:sp>
        <p:nvSpPr>
          <p:cNvPr id="4" name="Oval 3">
            <a:extLst>
              <a:ext uri="{FF2B5EF4-FFF2-40B4-BE49-F238E27FC236}">
                <a16:creationId xmlns:a16="http://schemas.microsoft.com/office/drawing/2014/main" id="{FDC7DE40-DFDE-7EF7-7D2C-7C08147ABA81}"/>
              </a:ext>
            </a:extLst>
          </p:cNvPr>
          <p:cNvSpPr/>
          <p:nvPr/>
        </p:nvSpPr>
        <p:spPr bwMode="auto">
          <a:xfrm>
            <a:off x="1298502" y="4849523"/>
            <a:ext cx="1785095" cy="151570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dirty="0">
                <a:solidFill>
                  <a:schemeClr val="bg1"/>
                </a:solidFill>
                <a:latin typeface="Comic Sans MS"/>
              </a:rPr>
              <a:t>Learn</a:t>
            </a:r>
          </a:p>
          <a:p>
            <a:pPr algn="ctr" defTabSz="1955800" eaLnBrk="1" hangingPunct="1">
              <a:lnSpc>
                <a:spcPct val="90000"/>
              </a:lnSpc>
              <a:spcAft>
                <a:spcPct val="35000"/>
              </a:spcAft>
              <a:defRPr/>
            </a:pPr>
            <a:r>
              <a:rPr lang="en-GB" sz="1200" dirty="0">
                <a:solidFill>
                  <a:schemeClr val="bg1"/>
                </a:solidFill>
                <a:latin typeface="Comic Sans MS"/>
              </a:rPr>
              <a:t>about the Gift of Understanding.</a:t>
            </a:r>
            <a:endParaRPr lang="en-GB" sz="1200" b="1" dirty="0">
              <a:solidFill>
                <a:schemeClr val="bg1"/>
              </a:solidFill>
              <a:latin typeface="Comic Sans MS"/>
            </a:endParaRPr>
          </a:p>
        </p:txBody>
      </p:sp>
      <p:sp>
        <p:nvSpPr>
          <p:cNvPr id="5" name="Oval 4">
            <a:extLst>
              <a:ext uri="{FF2B5EF4-FFF2-40B4-BE49-F238E27FC236}">
                <a16:creationId xmlns:a16="http://schemas.microsoft.com/office/drawing/2014/main" id="{D17F40B0-1D9B-51CC-9D28-DC86DE33C289}"/>
              </a:ext>
            </a:extLst>
          </p:cNvPr>
          <p:cNvSpPr/>
          <p:nvPr/>
        </p:nvSpPr>
        <p:spPr bwMode="auto">
          <a:xfrm>
            <a:off x="3698888" y="4830914"/>
            <a:ext cx="1785095"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91440" tIns="45720" rIns="91440" bIns="45720" anchor="t"/>
          <a:lstStyle/>
          <a:p>
            <a:pPr algn="ctr" defTabSz="1955800" eaLnBrk="1" hangingPunct="1">
              <a:lnSpc>
                <a:spcPct val="90000"/>
              </a:lnSpc>
              <a:spcAft>
                <a:spcPts val="600"/>
              </a:spcAft>
              <a:defRPr/>
            </a:pPr>
            <a:r>
              <a:rPr lang="en-GB" sz="1200" b="1" dirty="0">
                <a:solidFill>
                  <a:schemeClr val="bg1"/>
                </a:solidFill>
                <a:latin typeface="Comic Sans MS"/>
              </a:rPr>
              <a:t>Reflect</a:t>
            </a:r>
            <a:r>
              <a:rPr lang="en-GB" sz="1200" dirty="0">
                <a:solidFill>
                  <a:schemeClr val="bg1"/>
                </a:solidFill>
                <a:latin typeface="Comic Sans MS"/>
              </a:rPr>
              <a:t> on what Understanding</a:t>
            </a:r>
            <a:endParaRPr lang="en-GB" sz="1200" b="1" dirty="0">
              <a:solidFill>
                <a:schemeClr val="bg1"/>
              </a:solidFill>
              <a:latin typeface="Comic Sans MS"/>
            </a:endParaRPr>
          </a:p>
          <a:p>
            <a:pPr algn="ctr" defTabSz="1955800" eaLnBrk="1" hangingPunct="1">
              <a:lnSpc>
                <a:spcPct val="90000"/>
              </a:lnSpc>
              <a:spcAft>
                <a:spcPct val="35000"/>
              </a:spcAft>
              <a:defRPr/>
            </a:pPr>
            <a:r>
              <a:rPr lang="en-GB" sz="1200" dirty="0">
                <a:solidFill>
                  <a:schemeClr val="bg1"/>
                </a:solidFill>
                <a:latin typeface="Comic Sans MS"/>
              </a:rPr>
              <a:t> means.</a:t>
            </a:r>
          </a:p>
          <a:p>
            <a:endParaRPr lang="en-GB"/>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228670" y="4845334"/>
            <a:ext cx="1727707" cy="1472573"/>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dirty="0">
                  <a:latin typeface="Comic Sans MS"/>
                </a:rPr>
                <a:t>Act</a:t>
              </a:r>
            </a:p>
            <a:p>
              <a:pPr algn="ctr" defTabSz="1955800" eaLnBrk="1" hangingPunct="1">
                <a:lnSpc>
                  <a:spcPct val="90000"/>
                </a:lnSpc>
                <a:spcAft>
                  <a:spcPct val="35000"/>
                </a:spcAft>
                <a:defRPr/>
              </a:pPr>
              <a:r>
                <a:rPr lang="en-GB" sz="1200" dirty="0">
                  <a:solidFill>
                    <a:schemeClr val="bg1"/>
                  </a:solidFill>
                  <a:latin typeface="Comic Sans MS"/>
                </a:rPr>
                <a:t>to use </a:t>
              </a:r>
              <a:r>
                <a:rPr lang="en-GB" sz="1200" b="1" dirty="0">
                  <a:latin typeface="Comic Sans MS"/>
                </a:rPr>
                <a:t>Understanding.</a:t>
              </a:r>
              <a:endParaRPr lang="en-GB" sz="1200" b="1" dirty="0">
                <a:latin typeface="Comic Sans MS" panose="030F0702030302020204" pitchFamily="66" charset="0"/>
              </a:endParaRPr>
            </a:p>
            <a:p>
              <a:pPr algn="ctr" defTabSz="1955800" eaLnBrk="1" hangingPunct="1">
                <a:lnSpc>
                  <a:spcPct val="90000"/>
                </a:lnSpc>
                <a:spcAft>
                  <a:spcPct val="35000"/>
                </a:spcAft>
                <a:defRPr/>
              </a:pPr>
              <a:endParaRPr lang="en-GB" sz="2200">
                <a:solidFill>
                  <a:schemeClr val="bg1"/>
                </a:solidFill>
              </a:endParaRPr>
            </a:p>
          </p:txBody>
        </p:sp>
      </p:grpSp>
    </p:spTree>
    <p:extLst>
      <p:ext uri="{BB962C8B-B14F-4D97-AF65-F5344CB8AC3E}">
        <p14:creationId xmlns:p14="http://schemas.microsoft.com/office/powerpoint/2010/main" val="96642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BEA7C-3BF1-6A5A-E01A-E2C507B5347F}"/>
              </a:ext>
            </a:extLst>
          </p:cNvPr>
          <p:cNvSpPr>
            <a:spLocks noGrp="1"/>
          </p:cNvSpPr>
          <p:nvPr>
            <p:ph type="title"/>
          </p:nvPr>
        </p:nvSpPr>
        <p:spPr/>
        <p:txBody>
          <a:bodyPr/>
          <a:lstStyle/>
          <a:p>
            <a:r>
              <a:rPr lang="en-GB"/>
              <a:t>Pope Francis Faith Award</a:t>
            </a:r>
          </a:p>
        </p:txBody>
      </p:sp>
      <p:sp>
        <p:nvSpPr>
          <p:cNvPr id="9" name="TextBox 8">
            <a:extLst>
              <a:ext uri="{FF2B5EF4-FFF2-40B4-BE49-F238E27FC236}">
                <a16:creationId xmlns:a16="http://schemas.microsoft.com/office/drawing/2014/main" id="{54569E1B-6B98-1736-2080-6069476FD3F0}"/>
              </a:ext>
            </a:extLst>
          </p:cNvPr>
          <p:cNvSpPr txBox="1"/>
          <p:nvPr/>
        </p:nvSpPr>
        <p:spPr>
          <a:xfrm>
            <a:off x="3946903" y="1756588"/>
            <a:ext cx="4802037" cy="4647426"/>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GB" sz="2400" dirty="0">
                <a:latin typeface="Comic Sans MS"/>
                <a:cs typeface="+mn-cs"/>
              </a:rPr>
              <a:t>Think about all that you have learned about the gift of Understanding. </a:t>
            </a:r>
            <a:endParaRPr lang="en-GB" sz="2400" dirty="0">
              <a:latin typeface="Comic Sans MS" panose="030F0702030302020204" pitchFamily="66" charset="0"/>
              <a:cs typeface="+mn-cs"/>
            </a:endParaRPr>
          </a:p>
          <a:p>
            <a:pPr>
              <a:spcBef>
                <a:spcPts val="0"/>
              </a:spcBef>
              <a:spcAft>
                <a:spcPts val="0"/>
              </a:spcAft>
              <a:defRPr/>
            </a:pPr>
            <a:endParaRPr lang="en-GB" sz="2400" dirty="0">
              <a:latin typeface="Comic Sans MS"/>
              <a:cs typeface="Arial"/>
            </a:endParaRPr>
          </a:p>
          <a:p>
            <a:pPr>
              <a:spcBef>
                <a:spcPts val="0"/>
              </a:spcBef>
              <a:spcAft>
                <a:spcPts val="0"/>
              </a:spcAft>
              <a:defRPr/>
            </a:pPr>
            <a:r>
              <a:rPr lang="en-GB" sz="2400" dirty="0">
                <a:latin typeface="Comic Sans MS"/>
                <a:cs typeface="Arial"/>
              </a:rPr>
              <a:t>Use the Reflection Time activity for this gathering point to guide your thoughts. </a:t>
            </a:r>
          </a:p>
          <a:p>
            <a:pPr>
              <a:spcBef>
                <a:spcPts val="0"/>
              </a:spcBef>
              <a:spcAft>
                <a:spcPts val="0"/>
              </a:spcAft>
              <a:defRPr/>
            </a:pPr>
            <a:endParaRPr lang="en-GB" sz="2400" dirty="0">
              <a:latin typeface="Comic Sans MS" panose="030F0702030302020204" pitchFamily="66" charset="0"/>
              <a:cs typeface="Arial"/>
            </a:endParaRPr>
          </a:p>
          <a:p>
            <a:pPr>
              <a:spcBef>
                <a:spcPts val="0"/>
              </a:spcBef>
              <a:spcAft>
                <a:spcPts val="0"/>
              </a:spcAft>
              <a:defRPr/>
            </a:pPr>
            <a:r>
              <a:rPr lang="en-GB" sz="2400" dirty="0">
                <a:latin typeface="Comic Sans MS"/>
                <a:cs typeface="Arial"/>
              </a:rPr>
              <a:t>Add any thoughts that come to mind to your journal.</a:t>
            </a:r>
            <a:endParaRPr lang="en-GB" sz="2400" dirty="0">
              <a:latin typeface="Comic Sans MS" panose="030F0702030302020204" pitchFamily="66" charset="0"/>
              <a:cs typeface="Arial"/>
            </a:endParaRPr>
          </a:p>
          <a:p>
            <a:pPr eaLnBrk="1" fontAlgn="auto" hangingPunct="1">
              <a:spcBef>
                <a:spcPts val="0"/>
              </a:spcBef>
              <a:spcAft>
                <a:spcPts val="0"/>
              </a:spcAft>
              <a:defRPr/>
            </a:pPr>
            <a:endParaRPr lang="en-GB" sz="2400" dirty="0">
              <a:latin typeface="Comic Sans MS" panose="030F0702030302020204" pitchFamily="66" charset="0"/>
              <a:cs typeface="Calibri"/>
            </a:endParaRPr>
          </a:p>
          <a:p>
            <a:pPr eaLnBrk="1" fontAlgn="auto" hangingPunct="1">
              <a:spcBef>
                <a:spcPts val="0"/>
              </a:spcBef>
              <a:spcAft>
                <a:spcPts val="0"/>
              </a:spcAft>
              <a:defRPr/>
            </a:pPr>
            <a:endParaRPr lang="en-GB" sz="1600" b="1">
              <a:latin typeface="Calibri"/>
              <a:cs typeface="Calibri"/>
            </a:endParaRPr>
          </a:p>
          <a:p>
            <a:pPr eaLnBrk="1" fontAlgn="auto" hangingPunct="1">
              <a:spcBef>
                <a:spcPts val="0"/>
              </a:spcBef>
              <a:spcAft>
                <a:spcPts val="0"/>
              </a:spcAft>
              <a:defRPr/>
            </a:pPr>
            <a:endParaRPr lang="en-GB" sz="1600" b="1">
              <a:latin typeface="Calibri"/>
              <a:cs typeface="Calibri"/>
            </a:endParaRPr>
          </a:p>
        </p:txBody>
      </p:sp>
      <p:pic>
        <p:nvPicPr>
          <p:cNvPr id="4" name="Picture 4" descr="Text&#10;&#10;Description automatically generated">
            <a:extLst>
              <a:ext uri="{FF2B5EF4-FFF2-40B4-BE49-F238E27FC236}">
                <a16:creationId xmlns:a16="http://schemas.microsoft.com/office/drawing/2014/main" id="{A686BFBC-D94A-27FB-217B-20B563DF6AAC}"/>
              </a:ext>
            </a:extLst>
          </p:cNvPr>
          <p:cNvPicPr>
            <a:picLocks noGrp="1" noChangeAspect="1"/>
          </p:cNvPicPr>
          <p:nvPr>
            <p:ph idx="1"/>
          </p:nvPr>
        </p:nvPicPr>
        <p:blipFill>
          <a:blip r:embed="rId3"/>
          <a:stretch>
            <a:fillRect/>
          </a:stretch>
        </p:blipFill>
        <p:spPr>
          <a:xfrm>
            <a:off x="456947" y="1751926"/>
            <a:ext cx="3425459" cy="428320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093-FC9A-931A-67D2-2FBD44C2AF7A}"/>
              </a:ext>
            </a:extLst>
          </p:cNvPr>
          <p:cNvSpPr>
            <a:spLocks noGrp="1"/>
          </p:cNvSpPr>
          <p:nvPr>
            <p:ph type="title"/>
          </p:nvPr>
        </p:nvSpPr>
        <p:spPr/>
        <p:txBody>
          <a:bodyPr/>
          <a:lstStyle/>
          <a:p>
            <a:r>
              <a:rPr lang="en-GB"/>
              <a:t>Pope Francis Faith Award</a:t>
            </a:r>
            <a:endParaRPr lang="en-US" i="1">
              <a:solidFill>
                <a:schemeClr val="bg1">
                  <a:lumMod val="65000"/>
                </a:schemeClr>
              </a:solidFill>
            </a:endParaRPr>
          </a:p>
        </p:txBody>
      </p:sp>
      <p:graphicFrame>
        <p:nvGraphicFramePr>
          <p:cNvPr id="4" name="Table 4">
            <a:extLst>
              <a:ext uri="{FF2B5EF4-FFF2-40B4-BE49-F238E27FC236}">
                <a16:creationId xmlns:a16="http://schemas.microsoft.com/office/drawing/2014/main" id="{2DFA7975-B530-33CA-A269-72FC61F2B367}"/>
              </a:ext>
            </a:extLst>
          </p:cNvPr>
          <p:cNvGraphicFramePr>
            <a:graphicFrameLocks noGrp="1"/>
          </p:cNvGraphicFramePr>
          <p:nvPr>
            <p:ph idx="1"/>
            <p:extLst>
              <p:ext uri="{D42A27DB-BD31-4B8C-83A1-F6EECF244321}">
                <p14:modId xmlns:p14="http://schemas.microsoft.com/office/powerpoint/2010/main" val="430245207"/>
              </p:ext>
            </p:extLst>
          </p:nvPr>
        </p:nvGraphicFramePr>
        <p:xfrm>
          <a:off x="539496" y="1792224"/>
          <a:ext cx="7388352" cy="4039082"/>
        </p:xfrm>
        <a:graphic>
          <a:graphicData uri="http://schemas.openxmlformats.org/drawingml/2006/table">
            <a:tbl>
              <a:tblPr firstRow="1" bandRow="1">
                <a:tableStyleId>{69C7853C-536D-4A76-A0AE-DD22124D55A5}</a:tableStyleId>
              </a:tblPr>
              <a:tblGrid>
                <a:gridCol w="3886789">
                  <a:extLst>
                    <a:ext uri="{9D8B030D-6E8A-4147-A177-3AD203B41FA5}">
                      <a16:colId xmlns:a16="http://schemas.microsoft.com/office/drawing/2014/main" val="352422689"/>
                    </a:ext>
                  </a:extLst>
                </a:gridCol>
                <a:gridCol w="3501563">
                  <a:extLst>
                    <a:ext uri="{9D8B030D-6E8A-4147-A177-3AD203B41FA5}">
                      <a16:colId xmlns:a16="http://schemas.microsoft.com/office/drawing/2014/main" val="3071272104"/>
                    </a:ext>
                  </a:extLst>
                </a:gridCol>
              </a:tblGrid>
              <a:tr h="655420">
                <a:tc>
                  <a:txBody>
                    <a:bodyPr/>
                    <a:lstStyle/>
                    <a:p>
                      <a:pPr algn="ctr"/>
                      <a:r>
                        <a:rPr lang="en-GB">
                          <a:solidFill>
                            <a:schemeClr val="tx1"/>
                          </a:solidFill>
                          <a:latin typeface="Comic Sans MS" panose="030F0702030302020204" pitchFamily="66" charset="0"/>
                        </a:rPr>
                        <a:t>What do I need to do?</a:t>
                      </a:r>
                    </a:p>
                  </a:txBody>
                  <a:tcPr anchor="ctr"/>
                </a:tc>
                <a:tc>
                  <a:txBody>
                    <a:bodyPr/>
                    <a:lstStyle/>
                    <a:p>
                      <a:pPr algn="ctr"/>
                      <a:r>
                        <a:rPr lang="en-GB">
                          <a:solidFill>
                            <a:schemeClr val="tx1"/>
                          </a:solidFill>
                          <a:latin typeface="Comic Sans MS" panose="030F0702030302020204" pitchFamily="66" charset="0"/>
                        </a:rPr>
                        <a:t>What evidence will I need?</a:t>
                      </a:r>
                    </a:p>
                  </a:txBody>
                  <a:tcPr anchor="ctr"/>
                </a:tc>
                <a:extLst>
                  <a:ext uri="{0D108BD9-81ED-4DB2-BD59-A6C34878D82A}">
                    <a16:rowId xmlns:a16="http://schemas.microsoft.com/office/drawing/2014/main" val="4181446993"/>
                  </a:ext>
                </a:extLst>
              </a:tr>
              <a:tr h="1669582">
                <a:tc>
                  <a:txBody>
                    <a:bodyPr/>
                    <a:lstStyle/>
                    <a:p>
                      <a:pPr>
                        <a:lnSpc>
                          <a:spcPct val="150000"/>
                        </a:lnSpc>
                      </a:pPr>
                      <a:r>
                        <a:rPr lang="en-GB">
                          <a:solidFill>
                            <a:schemeClr val="tx1"/>
                          </a:solidFill>
                          <a:latin typeface="Comic Sans MS" panose="030F0702030302020204" pitchFamily="66" charset="0"/>
                        </a:rPr>
                        <a:t>I will use the gifts of the Holy Spirit when showing my love of God and my love of others in my daily life.</a:t>
                      </a:r>
                    </a:p>
                  </a:txBody>
                  <a:tcPr/>
                </a:tc>
                <a:tc>
                  <a:txBody>
                    <a:bodyPr/>
                    <a:lstStyle/>
                    <a:p>
                      <a:pPr>
                        <a:lnSpc>
                          <a:spcPct val="150000"/>
                        </a:lnSpc>
                      </a:pPr>
                      <a:r>
                        <a:rPr lang="en-GB">
                          <a:solidFill>
                            <a:schemeClr val="tx1"/>
                          </a:solidFill>
                          <a:latin typeface="Comic Sans MS" panose="030F0702030302020204" pitchFamily="66" charset="0"/>
                        </a:rPr>
                        <a:t>I will record my actions in my Faith Journal.</a:t>
                      </a:r>
                    </a:p>
                  </a:txBody>
                  <a:tcPr/>
                </a:tc>
                <a:extLst>
                  <a:ext uri="{0D108BD9-81ED-4DB2-BD59-A6C34878D82A}">
                    <a16:rowId xmlns:a16="http://schemas.microsoft.com/office/drawing/2014/main" val="3855186480"/>
                  </a:ext>
                </a:extLst>
              </a:tr>
              <a:tr h="1669582">
                <a:tc>
                  <a:txBody>
                    <a:bodyPr/>
                    <a:lstStyle/>
                    <a:p>
                      <a:pPr>
                        <a:lnSpc>
                          <a:spcPct val="150000"/>
                        </a:lnSpc>
                      </a:pPr>
                      <a:r>
                        <a:rPr lang="en-GB">
                          <a:solidFill>
                            <a:schemeClr val="tx1"/>
                          </a:solidFill>
                          <a:latin typeface="Comic Sans MS" panose="030F0702030302020204" pitchFamily="66" charset="0"/>
                        </a:rPr>
                        <a:t>With the support of others, I will reflect on how my actions have made an impact on my journey of faith.</a:t>
                      </a:r>
                    </a:p>
                  </a:txBody>
                  <a:tcPr/>
                </a:tc>
                <a:tc>
                  <a:txBody>
                    <a:bodyPr/>
                    <a:lstStyle/>
                    <a:p>
                      <a:pPr>
                        <a:lnSpc>
                          <a:spcPct val="150000"/>
                        </a:lnSpc>
                      </a:pPr>
                      <a:r>
                        <a:rPr lang="en-GB">
                          <a:solidFill>
                            <a:schemeClr val="tx1"/>
                          </a:solidFill>
                          <a:latin typeface="Comic Sans MS" panose="030F0702030302020204" pitchFamily="66" charset="0"/>
                        </a:rPr>
                        <a:t>I will include some reflections on these actions in my Faith Journal and my P7 Personal Profile.</a:t>
                      </a:r>
                      <a:endParaRPr lang="en-GB" i="1">
                        <a:solidFill>
                          <a:schemeClr val="tx1"/>
                        </a:solidFill>
                        <a:latin typeface="Comic Sans MS" panose="030F0702030302020204" pitchFamily="66" charset="0"/>
                      </a:endParaRPr>
                    </a:p>
                  </a:txBody>
                  <a:tcPr/>
                </a:tc>
                <a:extLst>
                  <a:ext uri="{0D108BD9-81ED-4DB2-BD59-A6C34878D82A}">
                    <a16:rowId xmlns:a16="http://schemas.microsoft.com/office/drawing/2014/main" val="527351765"/>
                  </a:ext>
                </a:extLst>
              </a:tr>
            </a:tbl>
          </a:graphicData>
        </a:graphic>
      </p:graphicFrame>
      <p:sp>
        <p:nvSpPr>
          <p:cNvPr id="5" name="TextBox 4">
            <a:extLst>
              <a:ext uri="{FF2B5EF4-FFF2-40B4-BE49-F238E27FC236}">
                <a16:creationId xmlns:a16="http://schemas.microsoft.com/office/drawing/2014/main" id="{DB48D1E9-079D-6F29-4BA7-EB89F79994AD}"/>
              </a:ext>
            </a:extLst>
          </p:cNvPr>
          <p:cNvSpPr txBox="1"/>
          <p:nvPr/>
        </p:nvSpPr>
        <p:spPr>
          <a:xfrm>
            <a:off x="676656" y="1277548"/>
            <a:ext cx="3044952" cy="369332"/>
          </a:xfrm>
          <a:prstGeom prst="rect">
            <a:avLst/>
          </a:prstGeom>
          <a:noFill/>
        </p:spPr>
        <p:txBody>
          <a:bodyPr wrap="square" rtlCol="0">
            <a:spAutoFit/>
          </a:bodyPr>
          <a:lstStyle/>
          <a:p>
            <a:r>
              <a:rPr lang="en-GB" sz="1800" i="1">
                <a:solidFill>
                  <a:schemeClr val="bg1">
                    <a:lumMod val="65000"/>
                  </a:schemeClr>
                </a:solidFill>
              </a:rPr>
              <a:t>Success Criteria</a:t>
            </a:r>
            <a:endParaRPr lang="en-GB"/>
          </a:p>
        </p:txBody>
      </p:sp>
    </p:spTree>
    <p:extLst>
      <p:ext uri="{BB962C8B-B14F-4D97-AF65-F5344CB8AC3E}">
        <p14:creationId xmlns:p14="http://schemas.microsoft.com/office/powerpoint/2010/main" val="5647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F7-1BCB-E2CF-5DD5-0069779C7005}"/>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DBEB677A-5EFA-C545-C4F6-55C6FC328AB5}"/>
              </a:ext>
            </a:extLst>
          </p:cNvPr>
          <p:cNvSpPr>
            <a:spLocks noGrp="1"/>
          </p:cNvSpPr>
          <p:nvPr>
            <p:ph idx="1"/>
          </p:nvPr>
        </p:nvSpPr>
        <p:spPr>
          <a:xfrm>
            <a:off x="251520" y="1417638"/>
            <a:ext cx="8435280" cy="4708525"/>
          </a:xfrm>
        </p:spPr>
        <p:txBody>
          <a:bodyPr/>
          <a:lstStyle/>
          <a:p>
            <a:pPr eaLnBrk="1" hangingPunct="1">
              <a:spcBef>
                <a:spcPct val="0"/>
              </a:spcBef>
              <a:buNone/>
            </a:pPr>
            <a:r>
              <a:rPr lang="en-GB" altLang="en-US" sz="2400" i="1" dirty="0">
                <a:solidFill>
                  <a:srgbClr val="002060"/>
                </a:solidFill>
                <a:latin typeface="Comic Sans MS"/>
              </a:rPr>
              <a:t>The gift of Understanding helps us understand things 'as God understands them'.</a:t>
            </a:r>
            <a:endParaRPr lang="en-GB" altLang="en-US" sz="2400" i="1" dirty="0">
              <a:solidFill>
                <a:srgbClr val="002060"/>
              </a:solidFill>
            </a:endParaRPr>
          </a:p>
          <a:p>
            <a:pPr marL="177800" indent="0">
              <a:spcBef>
                <a:spcPts val="0"/>
              </a:spcBef>
              <a:spcAft>
                <a:spcPts val="0"/>
              </a:spcAft>
              <a:buFont typeface="Arial" panose="020B0604020202020204" pitchFamily="34" charset="0"/>
              <a:buNone/>
            </a:pPr>
            <a:endParaRPr lang="en-GB" altLang="en-US" sz="2400" i="1" dirty="0">
              <a:solidFill>
                <a:srgbClr val="002060"/>
              </a:solidFill>
            </a:endParaRPr>
          </a:p>
          <a:p>
            <a:pPr marL="177800" indent="0" eaLnBrk="1" fontAlgn="auto" hangingPunct="1">
              <a:spcBef>
                <a:spcPts val="0"/>
              </a:spcBef>
              <a:spcAft>
                <a:spcPts val="0"/>
              </a:spcAft>
              <a:buNone/>
              <a:defRPr/>
            </a:pPr>
            <a:r>
              <a:rPr lang="en-GB" altLang="en-US" sz="2400" b="1" dirty="0">
                <a:latin typeface="Comic Sans MS"/>
              </a:rPr>
              <a:t>Answer the following questions in your journal for </a:t>
            </a:r>
            <a:r>
              <a:rPr lang="en-GB" sz="2400" b="1" dirty="0">
                <a:latin typeface="Comic Sans MS"/>
              </a:rPr>
              <a:t>school, home, and parish:</a:t>
            </a:r>
          </a:p>
          <a:p>
            <a:pPr marL="445770" indent="-267970" eaLnBrk="1" fontAlgn="auto" hangingPunct="1">
              <a:lnSpc>
                <a:spcPct val="150000"/>
              </a:lnSpc>
              <a:spcBef>
                <a:spcPts val="0"/>
              </a:spcBef>
              <a:spcAft>
                <a:spcPts val="0"/>
              </a:spcAft>
              <a:buFont typeface="Arial" pitchFamily="34" charset="0"/>
              <a:buChar char="•"/>
              <a:defRPr/>
            </a:pPr>
            <a:r>
              <a:rPr lang="en-GB" sz="2400" dirty="0">
                <a:latin typeface="Comic Sans MS"/>
              </a:rPr>
              <a:t>Can you think of a time you needed God’s help to show understanding?</a:t>
            </a:r>
          </a:p>
          <a:p>
            <a:pPr marL="445770" indent="-267970" eaLnBrk="1" fontAlgn="auto" hangingPunct="1">
              <a:lnSpc>
                <a:spcPct val="150000"/>
              </a:lnSpc>
              <a:spcBef>
                <a:spcPts val="0"/>
              </a:spcBef>
              <a:spcAft>
                <a:spcPts val="0"/>
              </a:spcAft>
              <a:defRPr/>
            </a:pPr>
            <a:r>
              <a:rPr lang="en-GB" sz="2400" dirty="0">
                <a:latin typeface="Comic Sans MS"/>
              </a:rPr>
              <a:t>Why was it important to use our gift of understanding? </a:t>
            </a:r>
            <a:endParaRPr lang="en-GB" sz="2400" dirty="0"/>
          </a:p>
          <a:p>
            <a:pPr marL="445770" indent="-267970" eaLnBrk="1" fontAlgn="auto" hangingPunct="1">
              <a:lnSpc>
                <a:spcPct val="150000"/>
              </a:lnSpc>
              <a:spcBef>
                <a:spcPts val="0"/>
              </a:spcBef>
              <a:spcAft>
                <a:spcPts val="0"/>
              </a:spcAft>
              <a:defRPr/>
            </a:pPr>
            <a:r>
              <a:rPr lang="en-GB" sz="2400" dirty="0">
                <a:latin typeface="Comic Sans MS"/>
              </a:rPr>
              <a:t>How can we use the gift of understanding to serve others?</a:t>
            </a:r>
          </a:p>
          <a:p>
            <a:pPr eaLnBrk="1" hangingPunct="1">
              <a:spcBef>
                <a:spcPct val="0"/>
              </a:spcBef>
              <a:buFontTx/>
              <a:buNone/>
            </a:pPr>
            <a:endParaRPr lang="en-GB" altLang="en-US" sz="2400" i="1">
              <a:solidFill>
                <a:srgbClr val="002060"/>
              </a:solidFill>
            </a:endParaRPr>
          </a:p>
          <a:p>
            <a:pPr marL="0" indent="0">
              <a:buNone/>
            </a:pPr>
            <a:endParaRPr lang="en-GB"/>
          </a:p>
        </p:txBody>
      </p:sp>
    </p:spTree>
    <p:extLst>
      <p:ext uri="{BB962C8B-B14F-4D97-AF65-F5344CB8AC3E}">
        <p14:creationId xmlns:p14="http://schemas.microsoft.com/office/powerpoint/2010/main" val="408945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00A-702C-D889-0112-F6F8828A1340}"/>
              </a:ext>
            </a:extLst>
          </p:cNvPr>
          <p:cNvSpPr>
            <a:spLocks noGrp="1"/>
          </p:cNvSpPr>
          <p:nvPr>
            <p:ph type="ctrTitle"/>
          </p:nvPr>
        </p:nvSpPr>
        <p:spPr/>
        <p:txBody>
          <a:bodyPr/>
          <a:lstStyle/>
          <a:p>
            <a:r>
              <a:rPr lang="en-GB"/>
              <a:t>Pope Francis Faith Award</a:t>
            </a:r>
          </a:p>
        </p:txBody>
      </p:sp>
      <p:sp>
        <p:nvSpPr>
          <p:cNvPr id="3" name="Subtitle 2">
            <a:extLst>
              <a:ext uri="{FF2B5EF4-FFF2-40B4-BE49-F238E27FC236}">
                <a16:creationId xmlns:a16="http://schemas.microsoft.com/office/drawing/2014/main" id="{68251B7A-3612-1D90-DF36-83E510C36AA9}"/>
              </a:ext>
            </a:extLst>
          </p:cNvPr>
          <p:cNvSpPr>
            <a:spLocks noGrp="1"/>
          </p:cNvSpPr>
          <p:nvPr>
            <p:ph type="subTitle" idx="1"/>
          </p:nvPr>
        </p:nvSpPr>
        <p:spPr>
          <a:xfrm>
            <a:off x="899592" y="3582672"/>
            <a:ext cx="6400800" cy="1752600"/>
          </a:xfrm>
        </p:spPr>
        <p:txBody>
          <a:bodyPr/>
          <a:lstStyle/>
          <a:p>
            <a:r>
              <a:rPr lang="en-GB">
                <a:latin typeface="Comic Sans MS"/>
              </a:rPr>
              <a:t>Reflection</a:t>
            </a:r>
          </a:p>
          <a:p>
            <a:r>
              <a:rPr lang="en-GB" sz="2800" i="1">
                <a:latin typeface="Comic Sans MS"/>
              </a:rPr>
              <a:t>Examination of Conscience</a:t>
            </a:r>
          </a:p>
        </p:txBody>
      </p:sp>
    </p:spTree>
    <p:extLst>
      <p:ext uri="{BB962C8B-B14F-4D97-AF65-F5344CB8AC3E}">
        <p14:creationId xmlns:p14="http://schemas.microsoft.com/office/powerpoint/2010/main" val="94062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a:extLst>
              <a:ext uri="{FF2B5EF4-FFF2-40B4-BE49-F238E27FC236}">
                <a16:creationId xmlns:a16="http://schemas.microsoft.com/office/drawing/2014/main" id="{45A31B05-5A3F-71CA-92A0-ED78800D3484}"/>
              </a:ext>
            </a:extLst>
          </p:cNvPr>
          <p:cNvSpPr txBox="1">
            <a:spLocks noChangeArrowheads="1"/>
          </p:cNvSpPr>
          <p:nvPr/>
        </p:nvSpPr>
        <p:spPr bwMode="auto">
          <a:xfrm>
            <a:off x="287337" y="1554694"/>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800">
                <a:latin typeface="Comic Sans MS" panose="030F0702030302020204" pitchFamily="66" charset="0"/>
              </a:rPr>
              <a:t>Think about all the times that we have made good decisions, loved God and others and done the right thing.</a:t>
            </a:r>
          </a:p>
          <a:p>
            <a:pPr eaLnBrk="1" hangingPunct="1">
              <a:lnSpc>
                <a:spcPct val="150000"/>
              </a:lnSpc>
              <a:spcBef>
                <a:spcPct val="0"/>
              </a:spcBef>
              <a:buFontTx/>
              <a:buNone/>
            </a:pPr>
            <a:r>
              <a:rPr lang="en-GB" altLang="en-US" sz="2800">
                <a:latin typeface="Comic Sans MS" panose="030F0702030302020204" pitchFamily="66" charset="0"/>
              </a:rPr>
              <a:t>Think about the times when we made bad choices that we are not proud of.  </a:t>
            </a:r>
          </a:p>
          <a:p>
            <a:pPr eaLnBrk="1" hangingPunct="1">
              <a:lnSpc>
                <a:spcPct val="150000"/>
              </a:lnSpc>
              <a:spcBef>
                <a:spcPct val="0"/>
              </a:spcBef>
              <a:buFontTx/>
              <a:buNone/>
            </a:pPr>
            <a:r>
              <a:rPr lang="en-GB" altLang="en-US" sz="2800">
                <a:latin typeface="Comic Sans MS" panose="030F0702030302020204" pitchFamily="66" charset="0"/>
              </a:rPr>
              <a:t>Think about how not to do that again in the future.</a:t>
            </a:r>
          </a:p>
          <a:p>
            <a:pPr eaLnBrk="1" hangingPunct="1">
              <a:spcBef>
                <a:spcPct val="0"/>
              </a:spcBef>
              <a:buFontTx/>
              <a:buNone/>
            </a:pPr>
            <a:endParaRPr lang="en-GB" altLang="en-US" sz="1400">
              <a:latin typeface="Comic Sans MS" panose="030F0702030302020204" pitchFamily="66" charset="0"/>
            </a:endParaRPr>
          </a:p>
        </p:txBody>
      </p:sp>
      <p:sp>
        <p:nvSpPr>
          <p:cNvPr id="2" name="Title 1">
            <a:extLst>
              <a:ext uri="{FF2B5EF4-FFF2-40B4-BE49-F238E27FC236}">
                <a16:creationId xmlns:a16="http://schemas.microsoft.com/office/drawing/2014/main" id="{B2B4944A-CF0C-F1C0-1019-EFC2654D81B2}"/>
              </a:ext>
            </a:extLst>
          </p:cNvPr>
          <p:cNvSpPr txBox="1">
            <a:spLocks/>
          </p:cNvSpPr>
          <p:nvPr/>
        </p:nvSpPr>
        <p:spPr>
          <a:xfrm>
            <a:off x="457200" y="471214"/>
            <a:ext cx="8229600" cy="1143000"/>
          </a:xfrm>
          <a:prstGeom prst="rect">
            <a:avLst/>
          </a:prstGeom>
        </p:spPr>
        <p:txBody>
          <a:bodyPr/>
          <a:lst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Pope Francis Faith Award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EF4F47A2-6A03-A68D-83C1-35D5BAE1183A}"/>
              </a:ext>
            </a:extLst>
          </p:cNvPr>
          <p:cNvSpPr txBox="1">
            <a:spLocks noChangeArrowheads="1"/>
          </p:cNvSpPr>
          <p:nvPr/>
        </p:nvSpPr>
        <p:spPr bwMode="auto">
          <a:xfrm>
            <a:off x="-252536" y="8191"/>
            <a:ext cx="8748464"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a:latin typeface="Comic Sans MS" panose="030F0702030302020204" pitchFamily="66" charset="0"/>
              </a:rPr>
              <a:t>Faith Prayer</a:t>
            </a:r>
            <a:endParaRPr lang="en-GB" altLang="en-US" sz="1800"/>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Lord Jesus,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You ask those who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give your Good News to others.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We pray that, with the help of the Holy Spirit,</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our words and actions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will help other people</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hear of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find the joy of knowing You.</a:t>
            </a:r>
          </a:p>
          <a:p>
            <a:pPr algn="ctr" eaLnBrk="1" hangingPunct="1">
              <a:lnSpc>
                <a:spcPct val="150000"/>
              </a:lnSpc>
              <a:spcBef>
                <a:spcPct val="0"/>
              </a:spcBef>
              <a:buFontTx/>
              <a:buNone/>
            </a:pPr>
            <a:r>
              <a:rPr lang="en-GB" altLang="en-US" sz="2400">
                <a:latin typeface="Comic Sans MS" panose="030F0702030302020204" pitchFamily="66" charset="0"/>
              </a:rPr>
              <a:t>Amen</a:t>
            </a:r>
            <a:r>
              <a:rPr lang="en-GB" altLang="en-US" sz="1800">
                <a:latin typeface="Comic Sans MS" panose="030F0702030302020204" pitchFamily="66" charset="0"/>
              </a:rPr>
              <a:t> </a:t>
            </a:r>
          </a:p>
          <a:p>
            <a:pPr eaLnBrk="1" hangingPunct="1">
              <a:spcBef>
                <a:spcPct val="0"/>
              </a:spcBef>
              <a:buFontTx/>
              <a:buNone/>
            </a:pPr>
            <a:endParaRPr lang="en-GB"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CD9D-7423-01DA-C2F5-284FD3046B60}"/>
              </a:ext>
            </a:extLst>
          </p:cNvPr>
          <p:cNvSpPr>
            <a:spLocks noGrp="1"/>
          </p:cNvSpPr>
          <p:nvPr>
            <p:ph type="title"/>
          </p:nvPr>
        </p:nvSpPr>
        <p:spPr/>
        <p:txBody>
          <a:bodyPr/>
          <a:lstStyle/>
          <a:p>
            <a:r>
              <a:rPr lang="en-GB">
                <a:latin typeface="Comic Sans MS"/>
              </a:rPr>
              <a:t>Extension activity</a:t>
            </a:r>
            <a:br>
              <a:rPr lang="en-GB">
                <a:latin typeface="Comic Sans MS"/>
              </a:rPr>
            </a:br>
            <a:r>
              <a:rPr lang="en-GB" sz="3600" i="1">
                <a:solidFill>
                  <a:schemeClr val="tx1">
                    <a:lumMod val="50000"/>
                    <a:lumOff val="50000"/>
                  </a:schemeClr>
                </a:solidFill>
                <a:latin typeface="Comic Sans MS"/>
              </a:rPr>
              <a:t>Reflection</a:t>
            </a:r>
            <a:endParaRPr lang="en-GB" sz="3600" i="1">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2749F204-36A6-BBEC-FCDB-62B1E6778D6D}"/>
              </a:ext>
            </a:extLst>
          </p:cNvPr>
          <p:cNvSpPr>
            <a:spLocks noGrp="1"/>
          </p:cNvSpPr>
          <p:nvPr>
            <p:ph idx="1"/>
          </p:nvPr>
        </p:nvSpPr>
        <p:spPr/>
        <p:txBody>
          <a:bodyPr/>
          <a:lstStyle/>
          <a:p>
            <a:pPr marL="0" indent="0">
              <a:lnSpc>
                <a:spcPct val="150000"/>
              </a:lnSpc>
              <a:buNone/>
            </a:pPr>
            <a:r>
              <a:rPr lang="en-GB" dirty="0">
                <a:latin typeface="Comic Sans MS"/>
              </a:rPr>
              <a:t>The following slides can be used to prompt children who are finished recording* their reflection on slide 19. </a:t>
            </a:r>
          </a:p>
          <a:p>
            <a:pPr marL="0" indent="0">
              <a:lnSpc>
                <a:spcPct val="150000"/>
              </a:lnSpc>
              <a:buNone/>
            </a:pPr>
            <a:r>
              <a:rPr lang="en-GB" sz="2000" dirty="0">
                <a:latin typeface="Comic Sans MS"/>
              </a:rPr>
              <a:t>*Participants should evidence their learning in a method suited to their needs. Differentiated work should be presented for verification in the same manner.</a:t>
            </a:r>
          </a:p>
        </p:txBody>
      </p:sp>
      <p:pic>
        <p:nvPicPr>
          <p:cNvPr id="4" name="Picture 3" descr="A picture containing bubble chart&#10;&#10;Description automatically generated">
            <a:extLst>
              <a:ext uri="{FF2B5EF4-FFF2-40B4-BE49-F238E27FC236}">
                <a16:creationId xmlns:a16="http://schemas.microsoft.com/office/drawing/2014/main" id="{B77AED33-6567-8D20-B4BA-5A0F7333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466" y="4868310"/>
            <a:ext cx="1743333" cy="1753362"/>
          </a:xfrm>
          <a:prstGeom prst="rect">
            <a:avLst/>
          </a:prstGeom>
        </p:spPr>
      </p:pic>
    </p:spTree>
    <p:extLst>
      <p:ext uri="{BB962C8B-B14F-4D97-AF65-F5344CB8AC3E}">
        <p14:creationId xmlns:p14="http://schemas.microsoft.com/office/powerpoint/2010/main" val="350829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dirty="0">
                <a:solidFill>
                  <a:srgbClr val="000000"/>
                </a:solidFill>
                <a:latin typeface="Comic Sans MS"/>
                <a:cs typeface="Arial"/>
              </a:rPr>
              <a:t>Lord Jesus.</a:t>
            </a:r>
            <a:endParaRPr lang="en-US" dirty="0">
              <a:latin typeface="Comic Sans MS"/>
              <a:cs typeface="Arial"/>
            </a:endParaRPr>
          </a:p>
          <a:p>
            <a:pPr algn="ctr">
              <a:spcBef>
                <a:spcPct val="0"/>
              </a:spcBef>
              <a:buNone/>
            </a:pPr>
            <a:r>
              <a:rPr lang="en-GB" dirty="0">
                <a:solidFill>
                  <a:srgbClr val="000000"/>
                </a:solidFill>
                <a:latin typeface="Comic Sans MS"/>
                <a:cs typeface="Arial"/>
              </a:rPr>
              <a:t>You ask those who believe in you</a:t>
            </a:r>
            <a:endParaRPr lang="en-US" dirty="0">
              <a:latin typeface="Comic Sans MS"/>
              <a:cs typeface="Arial"/>
            </a:endParaRPr>
          </a:p>
          <a:p>
            <a:pPr algn="ctr">
              <a:spcBef>
                <a:spcPct val="0"/>
              </a:spcBef>
              <a:buNone/>
            </a:pPr>
            <a:r>
              <a:rPr lang="en-GB" dirty="0">
                <a:solidFill>
                  <a:srgbClr val="000000"/>
                </a:solidFill>
                <a:latin typeface="Comic Sans MS"/>
                <a:cs typeface="Arial"/>
              </a:rPr>
              <a:t>to give your Good News to others.</a:t>
            </a:r>
            <a:endParaRPr lang="en-GB" dirty="0">
              <a:latin typeface="Comic Sans MS"/>
              <a:cs typeface="Arial"/>
            </a:endParaRPr>
          </a:p>
          <a:p>
            <a:pPr>
              <a:spcBef>
                <a:spcPct val="0"/>
              </a:spcBef>
              <a:buFont typeface="Arial" panose="020B0604020202020204" pitchFamily="34" charset="0"/>
              <a:buNone/>
            </a:pPr>
            <a:endParaRPr lang="en-GB">
              <a:solidFill>
                <a:srgbClr val="000000"/>
              </a:solidFill>
              <a:latin typeface="Comic Sans MS"/>
              <a:cs typeface="Arial"/>
            </a:endParaRPr>
          </a:p>
          <a:p>
            <a:pPr>
              <a:spcBef>
                <a:spcPct val="0"/>
              </a:spcBef>
              <a:buNone/>
            </a:pPr>
            <a:r>
              <a:rPr lang="en-GB" sz="2000" dirty="0">
                <a:latin typeface="Comic Sans MS"/>
                <a:cs typeface="Arial"/>
              </a:rPr>
              <a:t>Read the part of our prayer above. Think about the questions below. Write your answer on the free pages of your journal.</a:t>
            </a:r>
            <a:r>
              <a:rPr lang="en-GB" dirty="0">
                <a:latin typeface="Comic Sans MS"/>
                <a:cs typeface="Arial"/>
              </a:rPr>
              <a:t> </a:t>
            </a:r>
          </a:p>
          <a:p>
            <a:pPr>
              <a:spcBef>
                <a:spcPct val="0"/>
              </a:spcBef>
              <a:buNone/>
            </a:pPr>
            <a:endParaRPr lang="en-GB">
              <a:latin typeface="Comic Sans MS"/>
              <a:cs typeface="Arial"/>
            </a:endParaRPr>
          </a:p>
          <a:p>
            <a:pPr marL="457200" indent="-457200" eaLnBrk="1" hangingPunct="1">
              <a:spcBef>
                <a:spcPct val="0"/>
              </a:spcBef>
              <a:buAutoNum type="arabicPeriod"/>
            </a:pPr>
            <a:r>
              <a:rPr lang="en-GB" altLang="en-US" sz="2400" dirty="0">
                <a:latin typeface="Comic Sans MS"/>
                <a:cs typeface="Arial"/>
              </a:rPr>
              <a:t>What do I believe about Jesus?</a:t>
            </a:r>
          </a:p>
          <a:p>
            <a:pPr>
              <a:spcBef>
                <a:spcPct val="0"/>
              </a:spcBef>
              <a:buNone/>
            </a:pPr>
            <a:endParaRPr lang="en-GB" altLang="en-US" sz="2400">
              <a:latin typeface="Comic Sans MS"/>
              <a:cs typeface="Arial"/>
            </a:endParaRPr>
          </a:p>
          <a:p>
            <a:pPr eaLnBrk="1" hangingPunct="1">
              <a:spcBef>
                <a:spcPct val="0"/>
              </a:spcBef>
              <a:buNone/>
            </a:pPr>
            <a:r>
              <a:rPr lang="en-GB" altLang="en-US" sz="2400" dirty="0">
                <a:latin typeface="Comic Sans MS"/>
                <a:cs typeface="Arial"/>
              </a:rPr>
              <a:t>2.  How do I give the Good News to other people?</a:t>
            </a:r>
            <a:r>
              <a:rPr lang="en-GB" altLang="en-US" sz="1800" dirty="0">
                <a:latin typeface="Comic Sans MS"/>
                <a:cs typeface="Arial"/>
              </a:rPr>
              <a:t> </a:t>
            </a:r>
            <a:endParaRPr lang="en-GB" altLang="en-US" sz="2400" dirty="0">
              <a:latin typeface="Comic Sans MS"/>
            </a:endParaRP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1</a:t>
            </a:r>
            <a:endParaRPr lang="en-US" sz="3200" i="1">
              <a:solidFill>
                <a:schemeClr val="tx1">
                  <a:lumMod val="50000"/>
                  <a:lumOff val="50000"/>
                </a:schemeClr>
              </a:solidFill>
              <a:latin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endParaRPr lang="en-GB">
              <a:solidFill>
                <a:srgbClr val="000000"/>
              </a:solidFill>
              <a:latin typeface="Comic Sans MS"/>
              <a:cs typeface="Arial"/>
            </a:endParaRPr>
          </a:p>
          <a:p>
            <a:pPr algn="ctr">
              <a:spcBef>
                <a:spcPct val="0"/>
              </a:spcBef>
              <a:buNone/>
            </a:pPr>
            <a:r>
              <a:rPr lang="en-GB">
                <a:solidFill>
                  <a:srgbClr val="000000"/>
                </a:solidFill>
                <a:latin typeface="Comic Sans MS"/>
                <a:cs typeface="Arial"/>
              </a:rPr>
              <a:t>We pray that, with the help </a:t>
            </a:r>
            <a:endParaRPr lang="en-US">
              <a:latin typeface="Comic Sans MS"/>
              <a:cs typeface="Calibri"/>
            </a:endParaRPr>
          </a:p>
          <a:p>
            <a:pPr algn="ctr">
              <a:spcBef>
                <a:spcPct val="0"/>
              </a:spcBef>
              <a:buNone/>
            </a:pPr>
            <a:r>
              <a:rPr lang="en-GB">
                <a:solidFill>
                  <a:srgbClr val="000000"/>
                </a:solidFill>
                <a:latin typeface="Comic Sans MS"/>
                <a:cs typeface="Arial"/>
              </a:rPr>
              <a:t>of the Holy Spirit,</a:t>
            </a:r>
            <a:endParaRPr lang="en-US">
              <a:latin typeface="Comic Sans MS"/>
              <a:cs typeface="Calibri"/>
            </a:endParaRPr>
          </a:p>
          <a:p>
            <a:pPr algn="ctr">
              <a:spcBef>
                <a:spcPct val="0"/>
              </a:spcBef>
              <a:buNone/>
            </a:pPr>
            <a:r>
              <a:rPr lang="en-GB">
                <a:solidFill>
                  <a:srgbClr val="000000"/>
                </a:solidFill>
                <a:latin typeface="Comic Sans MS"/>
                <a:cs typeface="Arial"/>
              </a:rPr>
              <a:t>our words and actions</a:t>
            </a:r>
            <a:endParaRPr lang="en-US">
              <a:latin typeface="Comic Sans MS"/>
              <a:cs typeface="Calibri"/>
            </a:endParaRPr>
          </a:p>
          <a:p>
            <a:pPr algn="ctr">
              <a:spcBef>
                <a:spcPct val="0"/>
              </a:spcBef>
              <a:buNone/>
            </a:pPr>
            <a:endParaRPr lang="en-GB">
              <a:latin typeface="Comic Sans MS"/>
              <a:cs typeface="Arial"/>
            </a:endParaRPr>
          </a:p>
          <a:p>
            <a:pPr>
              <a:spcBef>
                <a:spcPct val="0"/>
              </a:spcBef>
              <a:buNone/>
            </a:pPr>
            <a:r>
              <a:rPr lang="en-GB" sz="2000">
                <a:latin typeface="Comic Sans MS"/>
                <a:cs typeface="Arial"/>
              </a:rPr>
              <a:t>Read the part of our prayer above. Think about the questions below. Write your answer on the free pages of your journal.</a:t>
            </a:r>
            <a:r>
              <a:rPr lang="en-GB">
                <a:latin typeface="Comic Sans MS"/>
                <a:cs typeface="Arial"/>
              </a:rPr>
              <a:t> </a:t>
            </a:r>
          </a:p>
          <a:p>
            <a:pPr>
              <a:spcBef>
                <a:spcPct val="0"/>
              </a:spcBef>
              <a:buNone/>
            </a:pPr>
            <a:endParaRPr lang="en-GB" sz="2000">
              <a:latin typeface="Comic Sans MS"/>
              <a:cs typeface="Arial"/>
            </a:endParaRPr>
          </a:p>
          <a:p>
            <a:pPr>
              <a:spcBef>
                <a:spcPct val="0"/>
              </a:spcBef>
              <a:buNone/>
            </a:pPr>
            <a:r>
              <a:rPr lang="en-GB" sz="2000">
                <a:latin typeface="Comic Sans MS"/>
                <a:cs typeface="Calibri"/>
              </a:rPr>
              <a:t>1. How are the words I speak inspired by the Holy Spirit?</a:t>
            </a:r>
          </a:p>
          <a:p>
            <a:pPr>
              <a:spcBef>
                <a:spcPct val="0"/>
              </a:spcBef>
              <a:buNone/>
            </a:pPr>
            <a:endParaRPr lang="en-GB" sz="2000">
              <a:latin typeface="Comic Sans MS"/>
              <a:cs typeface="Calibri"/>
            </a:endParaRPr>
          </a:p>
          <a:p>
            <a:pPr>
              <a:spcBef>
                <a:spcPct val="0"/>
              </a:spcBef>
              <a:buNone/>
            </a:pPr>
            <a:r>
              <a:rPr lang="en-GB" sz="2000">
                <a:latin typeface="Comic Sans MS"/>
                <a:cs typeface="Calibri"/>
              </a:rPr>
              <a:t>2. How do my actions show God in the world to other people?</a:t>
            </a:r>
          </a:p>
          <a:p>
            <a:pPr>
              <a:spcBef>
                <a:spcPct val="0"/>
              </a:spcBef>
              <a:buNone/>
            </a:pPr>
            <a:endParaRPr lang="en-GB" sz="2800">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Font typeface="Arial" panose="020B0604020202020204" pitchFamily="34" charset="0"/>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2</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5706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sz="2800" dirty="0">
                <a:latin typeface="Comic Sans MS"/>
                <a:cs typeface="Arial"/>
              </a:rPr>
              <a:t>….and prayers will help other people</a:t>
            </a:r>
          </a:p>
          <a:p>
            <a:pPr algn="ctr">
              <a:spcBef>
                <a:spcPct val="0"/>
              </a:spcBef>
              <a:buNone/>
            </a:pPr>
            <a:r>
              <a:rPr lang="en-GB" sz="2800" dirty="0">
                <a:latin typeface="Comic Sans MS"/>
                <a:cs typeface="Arial"/>
              </a:rPr>
              <a:t>to believe in You</a:t>
            </a:r>
          </a:p>
          <a:p>
            <a:pPr algn="ctr">
              <a:spcBef>
                <a:spcPct val="0"/>
              </a:spcBef>
              <a:buNone/>
            </a:pPr>
            <a:endParaRPr lang="en-GB">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marL="514350" indent="-514350">
              <a:lnSpc>
                <a:spcPct val="150000"/>
              </a:lnSpc>
              <a:spcBef>
                <a:spcPct val="0"/>
              </a:spcBef>
              <a:buAutoNum type="arabicPeriod"/>
            </a:pPr>
            <a:r>
              <a:rPr lang="en-GB" sz="2400" dirty="0">
                <a:latin typeface="Comic Sans MS"/>
                <a:cs typeface="Calibri"/>
              </a:rPr>
              <a:t>Do other people know that I have received the Gifts of the Holy Spirit?</a:t>
            </a:r>
            <a:endParaRPr lang="en-US" sz="2400" dirty="0">
              <a:latin typeface="Comic Sans MS"/>
              <a:cs typeface="Calibri"/>
            </a:endParaRPr>
          </a:p>
          <a:p>
            <a:pPr marL="514350" indent="-514350">
              <a:lnSpc>
                <a:spcPct val="150000"/>
              </a:lnSpc>
              <a:spcBef>
                <a:spcPct val="0"/>
              </a:spcBef>
              <a:buAutoNum type="arabicPeriod"/>
            </a:pPr>
            <a:r>
              <a:rPr lang="en-GB" sz="2400" dirty="0">
                <a:latin typeface="Comic Sans MS"/>
                <a:cs typeface="Calibri"/>
              </a:rPr>
              <a:t>Do they see from my actions that I am a disciple?</a:t>
            </a:r>
            <a:endParaRPr lang="en-US" sz="2400" dirty="0">
              <a:latin typeface="Comic Sans MS"/>
              <a:cs typeface="Calibri"/>
            </a:endParaRPr>
          </a:p>
          <a:p>
            <a:pPr marL="514350" indent="-514350">
              <a:lnSpc>
                <a:spcPct val="150000"/>
              </a:lnSpc>
              <a:spcBef>
                <a:spcPct val="0"/>
              </a:spcBef>
              <a:buAutoNum type="arabicPeriod"/>
            </a:pPr>
            <a:r>
              <a:rPr lang="en-GB" sz="2400" dirty="0">
                <a:latin typeface="Comic Sans MS"/>
                <a:cs typeface="Calibri"/>
              </a:rPr>
              <a:t>Do they believe in him from what I do? </a:t>
            </a:r>
            <a:endParaRPr lang="en-US" sz="2400" dirty="0">
              <a:latin typeface="Comic Sans MS"/>
              <a:cs typeface="Calibri"/>
            </a:endParaRPr>
          </a:p>
          <a:p>
            <a:pPr>
              <a:spcBef>
                <a:spcPct val="0"/>
              </a:spcBef>
              <a:buNone/>
            </a:pP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3</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69333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90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buNone/>
            </a:pPr>
            <a:r>
              <a:rPr lang="en-GB" sz="2800" dirty="0">
                <a:latin typeface="Comic Sans MS"/>
                <a:cs typeface="Arial"/>
              </a:rPr>
              <a:t>….and to find the joy of knowing You.</a:t>
            </a:r>
            <a:endParaRPr lang="en-GB" sz="2800" dirty="0">
              <a:latin typeface="Calibri"/>
              <a:cs typeface="Calibri"/>
            </a:endParaRPr>
          </a:p>
          <a:p>
            <a:pPr algn="ctr">
              <a:spcBef>
                <a:spcPct val="0"/>
              </a:spcBef>
              <a:buNone/>
            </a:pPr>
            <a:endParaRPr lang="en-GB" sz="2800">
              <a:latin typeface="Comic Sans MS"/>
              <a:cs typeface="Arial"/>
            </a:endParaRPr>
          </a:p>
          <a:p>
            <a:pPr>
              <a:spcBef>
                <a:spcPct val="0"/>
              </a:spcBef>
              <a:buNone/>
            </a:pPr>
            <a:r>
              <a:rPr lang="en-GB" sz="2000" dirty="0">
                <a:latin typeface="Comic Sans MS"/>
                <a:cs typeface="Arial"/>
              </a:rPr>
              <a:t>Read the part of our prayer above. Think about the questions below. Share your thoughts on the free pages of your journal.</a:t>
            </a:r>
            <a:r>
              <a:rPr lang="en-GB" dirty="0">
                <a:latin typeface="Comic Sans MS"/>
                <a:cs typeface="Arial"/>
              </a:rPr>
              <a:t> </a:t>
            </a:r>
          </a:p>
          <a:p>
            <a:pPr>
              <a:spcBef>
                <a:spcPct val="0"/>
              </a:spcBef>
              <a:buNone/>
            </a:pPr>
            <a:endParaRPr lang="en-GB" sz="2400" i="1">
              <a:latin typeface="Calibri"/>
              <a:cs typeface="Calibri"/>
            </a:endParaRPr>
          </a:p>
          <a:p>
            <a:pPr marL="457200" indent="-457200">
              <a:spcBef>
                <a:spcPct val="0"/>
              </a:spcBef>
              <a:buAutoNum type="arabicPeriod"/>
            </a:pPr>
            <a:r>
              <a:rPr lang="en-GB" sz="2400" dirty="0">
                <a:latin typeface="Comic Sans MS"/>
                <a:cs typeface="Calibri"/>
              </a:rPr>
              <a:t>How do I use my gift of understanding to grow in love of God?</a:t>
            </a:r>
            <a:endParaRPr lang="en-US" sz="2400" dirty="0">
              <a:latin typeface="Comic Sans MS"/>
              <a:cs typeface="Calibri"/>
            </a:endParaRPr>
          </a:p>
          <a:p>
            <a:pPr marL="457200" indent="-457200">
              <a:spcBef>
                <a:spcPct val="0"/>
              </a:spcBef>
              <a:buAutoNum type="arabicPeriod"/>
            </a:pPr>
            <a:endParaRPr lang="en-GB" sz="2400">
              <a:latin typeface="Comic Sans MS"/>
              <a:cs typeface="Calibri"/>
            </a:endParaRPr>
          </a:p>
          <a:p>
            <a:pPr marL="457200" indent="-457200">
              <a:spcBef>
                <a:spcPct val="0"/>
              </a:spcBef>
              <a:buAutoNum type="arabicPeriod"/>
            </a:pPr>
            <a:r>
              <a:rPr lang="en-GB" sz="2400" dirty="0">
                <a:latin typeface="Comic Sans MS"/>
                <a:cs typeface="Calibri"/>
              </a:rPr>
              <a:t>How do I share what I have learned about God as my friend? </a:t>
            </a:r>
            <a:endParaRPr lang="en-GB" dirty="0">
              <a:latin typeface="Comic Sans MS"/>
            </a:endParaRPr>
          </a:p>
          <a:p>
            <a:pPr>
              <a:spcBef>
                <a:spcPct val="0"/>
              </a:spcBef>
              <a:buNone/>
            </a:pP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4</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87992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5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buNone/>
            </a:pPr>
            <a:r>
              <a:rPr lang="en-GB" sz="2800">
                <a:latin typeface="Comic Sans MS"/>
                <a:cs typeface="Arial"/>
              </a:rPr>
              <a:t>Examination of conscience</a:t>
            </a:r>
            <a:endParaRPr lang="en-GB"/>
          </a:p>
          <a:p>
            <a:pPr>
              <a:buNone/>
            </a:pPr>
            <a:endParaRPr lang="en-GB" sz="2800" i="1">
              <a:latin typeface="Comic Sans MS"/>
              <a:cs typeface="Arial"/>
            </a:endParaRPr>
          </a:p>
          <a:p>
            <a:pPr marL="514350" indent="-514350">
              <a:spcBef>
                <a:spcPct val="0"/>
              </a:spcBef>
              <a:buAutoNum type="arabicPeriod"/>
            </a:pPr>
            <a:r>
              <a:rPr lang="en-GB" sz="2400">
                <a:latin typeface="Comic Sans MS"/>
                <a:cs typeface="Calibri"/>
              </a:rPr>
              <a:t>What could I do more of to share my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How do I show my faith in school? </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In what ways is my life at home filled with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What do I do in my parish to show others I believe?</a:t>
            </a:r>
            <a:endParaRPr lang="en-US" sz="2400">
              <a:latin typeface="Comic Sans MS"/>
              <a:cs typeface="Calibri"/>
            </a:endParaRPr>
          </a:p>
          <a:p>
            <a:pPr>
              <a:spcBef>
                <a:spcPct val="0"/>
              </a:spcBef>
              <a:buNone/>
            </a:pPr>
            <a:endParaRPr lang="en-GB" sz="2800">
              <a:latin typeface="Calibri"/>
              <a:cs typeface="Calibri"/>
            </a:endParaRPr>
          </a:p>
          <a:p>
            <a:pPr>
              <a:buNone/>
            </a:pPr>
            <a:endParaRPr lang="en-GB" sz="2800">
              <a:latin typeface="Comic Sans MS"/>
            </a:endParaRPr>
          </a:p>
          <a:p>
            <a:pPr>
              <a:spcBef>
                <a:spcPct val="0"/>
              </a:spcBef>
              <a:buNone/>
            </a:pPr>
            <a:endParaRPr lang="en-GB">
              <a:latin typeface="Comic Sans MS"/>
              <a:cs typeface="Arial"/>
            </a:endParaRPr>
          </a:p>
          <a:p>
            <a:pPr>
              <a:spcBef>
                <a:spcPct val="0"/>
              </a:spcBef>
              <a:buNone/>
            </a:pPr>
            <a:endParaRPr lang="en-GB">
              <a:latin typeface="Comic Sans MS"/>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solidFill>
                <a:srgbClr val="000000"/>
              </a:solidFill>
              <a:latin typeface="Comic Sans MS"/>
            </a:endParaRPr>
          </a:p>
          <a:p>
            <a:pPr eaLnBrk="1" hangingPunct="1">
              <a:spcBef>
                <a:spcPct val="0"/>
              </a:spcBef>
              <a:buNone/>
            </a:pPr>
            <a:endParaRPr lang="en-GB" altLang="en-US" sz="1800">
              <a:solidFill>
                <a:srgbClr val="000000"/>
              </a:solidFill>
            </a:endParaRPr>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5</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35695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EA275E-4DF1-8759-A974-B546A4B20FA8}"/>
              </a:ext>
            </a:extLst>
          </p:cNvPr>
          <p:cNvSpPr>
            <a:spLocks noGrp="1"/>
          </p:cNvSpPr>
          <p:nvPr>
            <p:ph type="subTitle" idx="1"/>
          </p:nvPr>
        </p:nvSpPr>
        <p:spPr>
          <a:xfrm>
            <a:off x="250825" y="5105400"/>
            <a:ext cx="8677275" cy="1752600"/>
          </a:xfrm>
        </p:spPr>
        <p:txBody>
          <a:bodyPr rtlCol="0">
            <a:normAutofit/>
          </a:bodyPr>
          <a:lstStyle/>
          <a:p>
            <a:pPr eaLnBrk="1" fontAlgn="auto" hangingPunct="1">
              <a:spcAft>
                <a:spcPts val="0"/>
              </a:spcAft>
              <a:defRPr/>
            </a:pPr>
            <a:r>
              <a:rPr lang="en-GB" sz="4400">
                <a:solidFill>
                  <a:schemeClr val="tx1"/>
                </a:solidFill>
              </a:rPr>
              <a:t>Pope Francis Faith Award</a:t>
            </a:r>
          </a:p>
          <a:p>
            <a:pPr eaLnBrk="1" fontAlgn="auto" hangingPunct="1">
              <a:spcAft>
                <a:spcPts val="0"/>
              </a:spcAft>
              <a:defRPr/>
            </a:pPr>
            <a:endParaRPr lang="en-GB"/>
          </a:p>
        </p:txBody>
      </p:sp>
      <p:pic>
        <p:nvPicPr>
          <p:cNvPr id="3075" name="Picture 10">
            <a:hlinkClick r:id="rId3" action="ppaction://hlinksldjump"/>
            <a:extLst>
              <a:ext uri="{FF2B5EF4-FFF2-40B4-BE49-F238E27FC236}">
                <a16:creationId xmlns:a16="http://schemas.microsoft.com/office/drawing/2014/main" id="{1160461A-0FD7-8B73-32AB-472523EB4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81" b="9715"/>
          <a:stretch/>
        </p:blipFill>
        <p:spPr bwMode="auto">
          <a:xfrm>
            <a:off x="7323187" y="285968"/>
            <a:ext cx="1604913" cy="158855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11">
            <a:extLst>
              <a:ext uri="{FF2B5EF4-FFF2-40B4-BE49-F238E27FC236}">
                <a16:creationId xmlns:a16="http://schemas.microsoft.com/office/drawing/2014/main" id="{EC9D5F8E-26CF-E7A7-FA8E-F678FE17A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50" b="6360"/>
          <a:stretch/>
        </p:blipFill>
        <p:spPr bwMode="auto">
          <a:xfrm>
            <a:off x="3542928" y="2708343"/>
            <a:ext cx="1779876" cy="17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B2BDF80D-46B2-EDED-C9E3-94FF9E1E44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249" b="9716"/>
          <a:stretch/>
        </p:blipFill>
        <p:spPr bwMode="auto">
          <a:xfrm>
            <a:off x="2479729" y="252512"/>
            <a:ext cx="1656670" cy="165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a:extLst>
              <a:ext uri="{FF2B5EF4-FFF2-40B4-BE49-F238E27FC236}">
                <a16:creationId xmlns:a16="http://schemas.microsoft.com/office/drawing/2014/main" id="{1FD537E6-2164-8691-C59A-882B56FE98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249" b="9716"/>
          <a:stretch/>
        </p:blipFill>
        <p:spPr bwMode="auto">
          <a:xfrm>
            <a:off x="458896" y="252512"/>
            <a:ext cx="1656669" cy="165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579B0D29-D1DA-811E-9AE9-F63D5BB95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49" b="9716"/>
          <a:stretch/>
        </p:blipFill>
        <p:spPr bwMode="auto">
          <a:xfrm>
            <a:off x="755651" y="2708343"/>
            <a:ext cx="1728787" cy="172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a:extLst>
              <a:ext uri="{FF2B5EF4-FFF2-40B4-BE49-F238E27FC236}">
                <a16:creationId xmlns:a16="http://schemas.microsoft.com/office/drawing/2014/main" id="{6CDD861F-00E2-2D59-3847-9270FE5389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9259" b="6360"/>
          <a:stretch/>
        </p:blipFill>
        <p:spPr bwMode="auto">
          <a:xfrm>
            <a:off x="6227764" y="2708344"/>
            <a:ext cx="177987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Barbara\AppData\Local\Microsoft\Windows\Temporary Internet Files\Content.Outlook\OIRQKK27\understanding.png">
            <a:extLst>
              <a:ext uri="{FF2B5EF4-FFF2-40B4-BE49-F238E27FC236}">
                <a16:creationId xmlns:a16="http://schemas.microsoft.com/office/drawing/2014/main" id="{D6357921-8DAE-D6AD-8485-5027CAFC4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277486"/>
            <a:ext cx="2375693" cy="22879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dirty="0"/>
          </a:p>
          <a:p>
            <a:pPr marL="0" indent="0">
              <a:buNone/>
            </a:pPr>
            <a:endParaRPr lang="en-GB" sz="2000" dirty="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096000" y="1875377"/>
            <a:ext cx="2463641" cy="21965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‘Contribute to charity with your time – for example by making something to sell at a School Fayre or speaking to your family about the work of your favourite charity and agreeing some way to offer support.’</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164754" y="4254531"/>
            <a:ext cx="1518509" cy="136815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‘Meditate quietly before a Church service.’</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90125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‘Make time for God by listening in silence and by praying with words each day.’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527884" y="4698042"/>
            <a:ext cx="2298150" cy="15414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‘Be aware of those who may not have as much as you and discuss with your parents ways that you could be supportive and generous.’</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1079863" y="3570455"/>
            <a:ext cx="1988773" cy="15414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‘Notice when someone in your family is sad, and respond in a kind way.’</a:t>
            </a:r>
          </a:p>
        </p:txBody>
      </p:sp>
    </p:spTree>
    <p:extLst>
      <p:ext uri="{BB962C8B-B14F-4D97-AF65-F5344CB8AC3E}">
        <p14:creationId xmlns:p14="http://schemas.microsoft.com/office/powerpoint/2010/main" val="212259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A0CAD-68F0-2FCF-6A6F-EEA40C95CCB6}"/>
              </a:ext>
            </a:extLst>
          </p:cNvPr>
          <p:cNvSpPr>
            <a:spLocks noGrp="1"/>
          </p:cNvSpPr>
          <p:nvPr>
            <p:ph type="subTitle" idx="1"/>
          </p:nvPr>
        </p:nvSpPr>
        <p:spPr>
          <a:xfrm>
            <a:off x="233362" y="4437063"/>
            <a:ext cx="8677275" cy="2420937"/>
          </a:xfrm>
        </p:spPr>
        <p:txBody>
          <a:bodyPr rtlCol="0">
            <a:normAutofit/>
          </a:bodyPr>
          <a:lstStyle/>
          <a:p>
            <a:pPr eaLnBrk="1" fontAlgn="auto" hangingPunct="1">
              <a:spcAft>
                <a:spcPts val="0"/>
              </a:spcAft>
              <a:defRPr/>
            </a:pPr>
            <a:r>
              <a:rPr lang="en-GB" sz="3600" dirty="0">
                <a:solidFill>
                  <a:schemeClr val="tx1"/>
                </a:solidFill>
                <a:latin typeface="Comic Sans MS"/>
              </a:rPr>
              <a:t>Pope Francis Faith Award</a:t>
            </a:r>
          </a:p>
          <a:p>
            <a:pPr eaLnBrk="1" fontAlgn="auto" hangingPunct="1">
              <a:spcAft>
                <a:spcPts val="0"/>
              </a:spcAft>
              <a:defRPr/>
            </a:pPr>
            <a:r>
              <a:rPr lang="en-GB" sz="3600" dirty="0">
                <a:solidFill>
                  <a:schemeClr val="tx1"/>
                </a:solidFill>
                <a:latin typeface="Comic Sans MS"/>
              </a:rPr>
              <a:t>Gathering point 4 Understanding</a:t>
            </a:r>
          </a:p>
          <a:p>
            <a:pPr eaLnBrk="1" fontAlgn="auto" hangingPunct="1">
              <a:spcAft>
                <a:spcPts val="0"/>
              </a:spcAft>
              <a:defRPr/>
            </a:pPr>
            <a:r>
              <a:rPr lang="en-GB" sz="1800" i="1" dirty="0">
                <a:solidFill>
                  <a:schemeClr val="tx1"/>
                </a:solidFill>
                <a:latin typeface="Cambria"/>
                <a:ea typeface="Calibri" pitchFamily="34" charset="0"/>
                <a:cs typeface="Times New Roman"/>
              </a:rPr>
              <a:t>“</a:t>
            </a:r>
            <a:r>
              <a:rPr lang="en-GB" sz="1800" dirty="0">
                <a:solidFill>
                  <a:schemeClr val="tx1"/>
                </a:solidFill>
                <a:latin typeface="Comic Sans MS"/>
              </a:rPr>
              <a:t>Dear young people, do not bury your talents, the gifts that God has given you! Do not be afraid to dream of great things!</a:t>
            </a:r>
            <a:r>
              <a:rPr lang="en-GB" sz="1800" i="1" dirty="0">
                <a:solidFill>
                  <a:schemeClr val="tx1"/>
                </a:solidFill>
                <a:latin typeface="Cambria"/>
                <a:ea typeface="Calibri" pitchFamily="34" charset="0"/>
                <a:cs typeface="Times New Roman"/>
              </a:rPr>
              <a:t>” </a:t>
            </a:r>
            <a:endParaRPr lang="en-GB" sz="1800" i="1" dirty="0">
              <a:solidFill>
                <a:schemeClr val="tx1"/>
              </a:solidFill>
              <a:latin typeface="Cambria" pitchFamily="18" charset="0"/>
              <a:ea typeface="Calibri" pitchFamily="34" charset="0"/>
              <a:cs typeface="Times New Roman" pitchFamily="18" charset="0"/>
            </a:endParaRPr>
          </a:p>
          <a:p>
            <a:pPr eaLnBrk="1" fontAlgn="auto" hangingPunct="1">
              <a:spcAft>
                <a:spcPts val="0"/>
              </a:spcAft>
              <a:defRPr/>
            </a:pPr>
            <a:endParaRPr lang="en-GB"/>
          </a:p>
        </p:txBody>
      </p:sp>
      <p:pic>
        <p:nvPicPr>
          <p:cNvPr id="5" name="Picture 2" descr="http://i.huffpost.com/gen/1337809/thumbs/o-POPE-FRANCIS-570.jpg?5">
            <a:extLst>
              <a:ext uri="{FF2B5EF4-FFF2-40B4-BE49-F238E27FC236}">
                <a16:creationId xmlns:a16="http://schemas.microsoft.com/office/drawing/2014/main" id="{5D168B84-0EBC-25B4-A6A4-4D55137B4FF5}"/>
              </a:ext>
            </a:extLst>
          </p:cNvPr>
          <p:cNvPicPr>
            <a:picLocks noChangeAspect="1" noChangeArrowheads="1"/>
          </p:cNvPicPr>
          <p:nvPr/>
        </p:nvPicPr>
        <p:blipFill>
          <a:blip r:embed="rId3"/>
          <a:srcRect r="4507"/>
          <a:stretch>
            <a:fillRect/>
          </a:stretch>
        </p:blipFill>
        <p:spPr bwMode="auto">
          <a:xfrm>
            <a:off x="1692275" y="260350"/>
            <a:ext cx="5688013"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FF6-B6A9-8EA1-872C-B43A92BB7B8F}"/>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8DBA5825-A434-F1A8-4C33-6487C3959F05}"/>
              </a:ext>
            </a:extLst>
          </p:cNvPr>
          <p:cNvSpPr>
            <a:spLocks noGrp="1"/>
          </p:cNvSpPr>
          <p:nvPr>
            <p:ph idx="1"/>
          </p:nvPr>
        </p:nvSpPr>
        <p:spPr/>
        <p:txBody>
          <a:bodyPr/>
          <a:lstStyle/>
          <a:p>
            <a:pPr marL="0" indent="0">
              <a:buNone/>
            </a:pPr>
            <a:r>
              <a:rPr lang="en-GB"/>
              <a:t>Teacher note: </a:t>
            </a:r>
          </a:p>
          <a:p>
            <a:pPr>
              <a:lnSpc>
                <a:spcPct val="150000"/>
              </a:lnSpc>
            </a:pPr>
            <a:r>
              <a:rPr lang="en-GB" altLang="en-US" sz="2000"/>
              <a:t>Teachers may use this power point in whatever way suits their class, and individual learners.   </a:t>
            </a:r>
          </a:p>
          <a:p>
            <a:pPr>
              <a:lnSpc>
                <a:spcPct val="150000"/>
              </a:lnSpc>
            </a:pPr>
            <a:r>
              <a:rPr lang="en-GB" altLang="en-US" sz="2000"/>
              <a:t>Time in which the gathering points are to be completed may be differentiated i.e., it may be of benefit to some learners to break each task into smaller activities.  </a:t>
            </a:r>
          </a:p>
          <a:p>
            <a:pPr>
              <a:lnSpc>
                <a:spcPct val="150000"/>
              </a:lnSpc>
            </a:pPr>
            <a:r>
              <a:rPr lang="en-GB" altLang="en-US" sz="2000"/>
              <a:t>It is important to have a timeline of when each GP will be started/completed to ensure that all learning and reflection is completed in time for submission for the award.</a:t>
            </a:r>
          </a:p>
          <a:p>
            <a:pPr marL="0" indent="0">
              <a:buNone/>
            </a:pPr>
            <a:endParaRPr lang="en-GB"/>
          </a:p>
          <a:p>
            <a:pPr marL="0" indent="0">
              <a:buNone/>
            </a:pPr>
            <a:endParaRPr lang="en-GB"/>
          </a:p>
        </p:txBody>
      </p:sp>
    </p:spTree>
    <p:extLst>
      <p:ext uri="{BB962C8B-B14F-4D97-AF65-F5344CB8AC3E}">
        <p14:creationId xmlns:p14="http://schemas.microsoft.com/office/powerpoint/2010/main" val="40383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457200" y="1484784"/>
            <a:ext cx="8229600" cy="4525963"/>
          </a:xfrm>
        </p:spPr>
        <p:txBody>
          <a:bodyPr/>
          <a:lstStyle/>
          <a:p>
            <a:pPr marL="0" indent="0">
              <a:buNone/>
            </a:pPr>
            <a:r>
              <a:rPr lang="en-GB" dirty="0"/>
              <a:t>Learning intention</a:t>
            </a:r>
          </a:p>
          <a:p>
            <a:pPr>
              <a:lnSpc>
                <a:spcPct val="150000"/>
              </a:lnSpc>
            </a:pPr>
            <a:r>
              <a:rPr lang="en-GB" sz="2400" dirty="0"/>
              <a:t>Explore the meaning of the word ‘understanding’.</a:t>
            </a:r>
          </a:p>
          <a:p>
            <a:pPr>
              <a:lnSpc>
                <a:spcPct val="150000"/>
              </a:lnSpc>
            </a:pPr>
            <a:r>
              <a:rPr lang="en-GB" sz="2400" dirty="0"/>
              <a:t>Listen to the Word of God, teaching us how ‘understanding’ can be used as a gift.</a:t>
            </a:r>
          </a:p>
          <a:p>
            <a:pPr>
              <a:lnSpc>
                <a:spcPct val="150000"/>
              </a:lnSpc>
            </a:pPr>
            <a:r>
              <a:rPr lang="en-GB" sz="2400" dirty="0"/>
              <a:t>Challenge myself to an act of discipleship.</a:t>
            </a:r>
          </a:p>
          <a:p>
            <a:pPr marL="0" indent="0">
              <a:buNone/>
            </a:pPr>
            <a:r>
              <a:rPr lang="en-GB" dirty="0"/>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274966" y="4754880"/>
            <a:ext cx="1739297" cy="161034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about the Gift of </a:t>
            </a:r>
            <a:r>
              <a:rPr lang="en-GB" sz="1200" b="1" dirty="0">
                <a:latin typeface="Comic Sans MS" panose="030F0702030302020204" pitchFamily="66" charset="0"/>
              </a:rPr>
              <a:t>Understanding</a:t>
            </a:r>
          </a:p>
          <a:p>
            <a:endParaRPr lang="en-GB" dirty="0"/>
          </a:p>
        </p:txBody>
      </p:sp>
      <p:sp>
        <p:nvSpPr>
          <p:cNvPr id="5" name="Oval 4">
            <a:extLst>
              <a:ext uri="{FF2B5EF4-FFF2-40B4-BE49-F238E27FC236}">
                <a16:creationId xmlns:a16="http://schemas.microsoft.com/office/drawing/2014/main" id="{D17F40B0-1D9B-51CC-9D28-DC86DE33C289}"/>
              </a:ext>
            </a:extLst>
          </p:cNvPr>
          <p:cNvSpPr/>
          <p:nvPr/>
        </p:nvSpPr>
        <p:spPr bwMode="auto">
          <a:xfrm>
            <a:off x="3702351" y="4754880"/>
            <a:ext cx="1739297" cy="154860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dirty="0">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dirty="0">
                <a:solidFill>
                  <a:schemeClr val="bg1"/>
                </a:solidFill>
                <a:latin typeface="Comic Sans MS" panose="030F0702030302020204" pitchFamily="66" charset="0"/>
              </a:rPr>
              <a:t>to reflect on what </a:t>
            </a:r>
            <a:r>
              <a:rPr lang="en-GB" sz="1200" b="1" dirty="0">
                <a:latin typeface="Comic Sans MS" panose="030F0702030302020204" pitchFamily="66" charset="0"/>
              </a:rPr>
              <a:t>Understanding</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 means.</a:t>
            </a:r>
          </a:p>
          <a:p>
            <a:endParaRPr lang="en-GB" dirty="0"/>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129736" y="4749420"/>
            <a:ext cx="1677497" cy="1610347"/>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dirty="0">
                  <a:latin typeface="Comic Sans MS" panose="030F0702030302020204" pitchFamily="66" charset="0"/>
                </a:rPr>
                <a:t>Act</a:t>
              </a:r>
            </a:p>
            <a:p>
              <a:pPr algn="ctr" defTabSz="1955800" eaLnBrk="1" hangingPunct="1">
                <a:lnSpc>
                  <a:spcPct val="90000"/>
                </a:lnSpc>
                <a:spcAft>
                  <a:spcPct val="35000"/>
                </a:spcAft>
                <a:defRPr/>
              </a:pPr>
              <a:r>
                <a:rPr lang="en-GB" sz="1200" dirty="0">
                  <a:solidFill>
                    <a:schemeClr val="bg1"/>
                  </a:solidFill>
                  <a:latin typeface="Comic Sans MS" panose="030F0702030302020204" pitchFamily="66" charset="0"/>
                </a:rPr>
                <a:t>to use </a:t>
              </a:r>
              <a:r>
                <a:rPr lang="en-GB" sz="1200" b="1" dirty="0">
                  <a:latin typeface="Comic Sans MS" panose="030F0702030302020204" pitchFamily="66" charset="0"/>
                </a:rPr>
                <a:t>Understanding</a:t>
              </a:r>
            </a:p>
            <a:p>
              <a:pPr algn="ctr" defTabSz="1955800" eaLnBrk="1" hangingPunct="1">
                <a:lnSpc>
                  <a:spcPct val="90000"/>
                </a:lnSpc>
                <a:spcAft>
                  <a:spcPct val="35000"/>
                </a:spcAft>
                <a:defRPr/>
              </a:pPr>
              <a:endParaRPr lang="en-GB" sz="2200" dirty="0">
                <a:solidFill>
                  <a:schemeClr val="bg1"/>
                </a:solidFill>
              </a:endParaRPr>
            </a:p>
          </p:txBody>
        </p:sp>
      </p:grpSp>
    </p:spTree>
    <p:extLst>
      <p:ext uri="{BB962C8B-B14F-4D97-AF65-F5344CB8AC3E}">
        <p14:creationId xmlns:p14="http://schemas.microsoft.com/office/powerpoint/2010/main" val="100219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dirty="0"/>
          </a:p>
          <a:p>
            <a:pPr marL="0" indent="0">
              <a:buNone/>
            </a:pPr>
            <a:endParaRPr lang="en-GB" sz="2000" dirty="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096000" y="1875377"/>
            <a:ext cx="2463641" cy="21965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‘Contribute to charity with your time – for example by making something to sell at a School Fayre or speaking to your family about the work of your favourite charity and agreeing some way to offer support.’</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164754" y="4254531"/>
            <a:ext cx="1518509" cy="136815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‘Meditate quietly before a Church service.’</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90125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‘Make time for God by listening in silence and by praying with words each day.’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527884" y="4698042"/>
            <a:ext cx="2298150" cy="15414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‘Be aware of those who may not have as much as you and discuss with your parents ways that you could be supportive and generous.’</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1079863" y="3570455"/>
            <a:ext cx="1988773" cy="15414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Comic Sans MS" panose="030F0702030302020204" pitchFamily="66" charset="0"/>
              </a:rPr>
              <a:t>‘Notice when someone in your family is sad, and respond in a kind way.’</a:t>
            </a:r>
          </a:p>
        </p:txBody>
      </p:sp>
    </p:spTree>
    <p:extLst>
      <p:ext uri="{BB962C8B-B14F-4D97-AF65-F5344CB8AC3E}">
        <p14:creationId xmlns:p14="http://schemas.microsoft.com/office/powerpoint/2010/main" val="27095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BB0923-B570-930C-A5C6-3F7278357AAF}"/>
              </a:ext>
            </a:extLst>
          </p:cNvPr>
          <p:cNvSpPr>
            <a:spLocks noGrp="1"/>
          </p:cNvSpPr>
          <p:nvPr>
            <p:ph type="title"/>
          </p:nvPr>
        </p:nvSpPr>
        <p:spPr/>
        <p:txBody>
          <a:bodyPr/>
          <a:lstStyle/>
          <a:p>
            <a:pPr eaLnBrk="1" hangingPunct="1"/>
            <a:r>
              <a:rPr lang="en-GB"/>
              <a:t>Pope Francis Faith Award</a:t>
            </a:r>
            <a:endParaRPr lang="en-GB" altLang="en-US"/>
          </a:p>
        </p:txBody>
      </p:sp>
      <p:sp>
        <p:nvSpPr>
          <p:cNvPr id="8195" name="Content Placeholder 2">
            <a:extLst>
              <a:ext uri="{FF2B5EF4-FFF2-40B4-BE49-F238E27FC236}">
                <a16:creationId xmlns:a16="http://schemas.microsoft.com/office/drawing/2014/main" id="{D64B5B61-9F20-2ED0-090A-C0C243A64139}"/>
              </a:ext>
            </a:extLst>
          </p:cNvPr>
          <p:cNvSpPr>
            <a:spLocks noGrp="1"/>
          </p:cNvSpPr>
          <p:nvPr>
            <p:ph idx="1"/>
          </p:nvPr>
        </p:nvSpPr>
        <p:spPr/>
        <p:txBody>
          <a:bodyPr/>
          <a:lstStyle/>
          <a:p>
            <a:pPr eaLnBrk="1" hangingPunct="1">
              <a:buFont typeface="Arial" panose="020B0604020202020204" pitchFamily="34" charset="0"/>
              <a:buNone/>
            </a:pPr>
            <a:r>
              <a:rPr lang="en-GB" altLang="en-US"/>
              <a:t>Let us begin our time together</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In the name of the Father</a:t>
            </a:r>
          </a:p>
          <a:p>
            <a:pPr eaLnBrk="1" hangingPunct="1">
              <a:buFont typeface="Arial" panose="020B0604020202020204" pitchFamily="34" charset="0"/>
              <a:buNone/>
            </a:pPr>
            <a:r>
              <a:rPr lang="en-GB" altLang="en-US"/>
              <a:t>and of the Son</a:t>
            </a:r>
          </a:p>
          <a:p>
            <a:pPr eaLnBrk="1" hangingPunct="1">
              <a:buFont typeface="Arial" panose="020B0604020202020204" pitchFamily="34" charset="0"/>
              <a:buNone/>
            </a:pPr>
            <a:r>
              <a:rPr lang="en-GB" altLang="en-US"/>
              <a:t>and of the Holy Spirit</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Amen</a:t>
            </a:r>
          </a:p>
        </p:txBody>
      </p:sp>
      <p:pic>
        <p:nvPicPr>
          <p:cNvPr id="8196" name="Picture 2" descr="http://www.columban.org.au/assets/images/shop/columban-making-the-sign-of-the-cross-cover.jpg">
            <a:extLst>
              <a:ext uri="{FF2B5EF4-FFF2-40B4-BE49-F238E27FC236}">
                <a16:creationId xmlns:a16="http://schemas.microsoft.com/office/drawing/2014/main" id="{313FFFB4-5D74-0DB0-D9DA-F973CE37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133" b="7916"/>
          <a:stretch>
            <a:fillRect/>
          </a:stretch>
        </p:blipFill>
        <p:spPr bwMode="auto">
          <a:xfrm>
            <a:off x="6156176" y="2276872"/>
            <a:ext cx="2769993" cy="37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extLst>
              <p:ext uri="{D42A27DB-BD31-4B8C-83A1-F6EECF244321}">
                <p14:modId xmlns:p14="http://schemas.microsoft.com/office/powerpoint/2010/main" val="206435725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a:xfrm>
            <a:off x="888274" y="274638"/>
            <a:ext cx="7798526" cy="1143000"/>
          </a:xfrm>
        </p:spPr>
        <p:txBody>
          <a:bodyPr/>
          <a:lstStyle/>
          <a:p>
            <a:r>
              <a:rPr lang="en-GB" dirty="0"/>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dirty="0"/>
          </a:p>
          <a:p>
            <a:pPr marL="0" indent="0">
              <a:buNone/>
            </a:pPr>
            <a:endParaRPr lang="en-GB" dirty="0"/>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558936" y="2469924"/>
            <a:ext cx="7566161" cy="2583633"/>
          </a:xfrm>
        </p:spPr>
        <p:txBody>
          <a:bodyPr/>
          <a:lstStyle/>
          <a:p>
            <a:endParaRPr lang="en-GB" sz="2000" b="0" dirty="0"/>
          </a:p>
          <a:p>
            <a:endParaRPr lang="en-GB" sz="2000" b="0" dirty="0"/>
          </a:p>
          <a:p>
            <a:endParaRPr lang="en-GB" sz="2000" b="0" dirty="0"/>
          </a:p>
          <a:p>
            <a:r>
              <a:rPr lang="en-GB" sz="2000" b="0" i="1" dirty="0"/>
              <a:t>Have you explored the ‘Knowledge’ Gathering Point yet?</a:t>
            </a:r>
          </a:p>
          <a:p>
            <a:pPr>
              <a:lnSpc>
                <a:spcPct val="150000"/>
              </a:lnSpc>
            </a:pPr>
            <a:r>
              <a:rPr lang="en-GB" sz="2000" b="0" dirty="0"/>
              <a:t>If you have, you may remember our friends The Trackers, or Trackers of Faith! In the Knowledge Gathering Point, we learn that the gift of Knowledge is important because it helps us to know God, ourselves, and the world around us. The Trackers show us this in their video by telling us a story about one of St Paul’s letters to the Corinthians, the people of Corinth. </a:t>
            </a:r>
          </a:p>
        </p:txBody>
      </p:sp>
      <p:pic>
        <p:nvPicPr>
          <p:cNvPr id="7" name="Picture 6">
            <a:extLst>
              <a:ext uri="{FF2B5EF4-FFF2-40B4-BE49-F238E27FC236}">
                <a16:creationId xmlns:a16="http://schemas.microsoft.com/office/drawing/2014/main" id="{08B045D2-37BC-275D-F9D5-B286EDDDDC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454770">
            <a:off x="23550" y="268073"/>
            <a:ext cx="1506197" cy="7948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2672</Words>
  <Application>Microsoft Office PowerPoint</Application>
  <PresentationFormat>On-screen Show (4:3)</PresentationFormat>
  <Paragraphs>351</Paragraphs>
  <Slides>30</Slides>
  <Notes>30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ArialMT</vt:lpstr>
      <vt:lpstr>Calibri</vt:lpstr>
      <vt:lpstr>Cambria</vt:lpstr>
      <vt:lpstr>Comic Sans MS</vt:lpstr>
      <vt:lpstr>Office Theme</vt:lpstr>
      <vt:lpstr>Pope Francis Faith Award</vt:lpstr>
      <vt:lpstr>Pope Francis Faith Award</vt:lpstr>
      <vt:lpstr>PowerPoint Presentation</vt:lpstr>
      <vt:lpstr>PowerPoint Presentation</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Pope Francis Faith Award</vt:lpstr>
      <vt:lpstr>Scripture Time</vt:lpstr>
      <vt:lpstr>A Reading from the Prophet Isaiah (55:1,3,10,11)</vt:lpstr>
      <vt:lpstr>Scripture Time </vt:lpstr>
      <vt:lpstr>Scripture Time </vt:lpstr>
      <vt:lpstr>Pope Francis Faith Award</vt:lpstr>
      <vt:lpstr>Pope Francis Faith Award</vt:lpstr>
      <vt:lpstr>Pope Francis Faith Award</vt:lpstr>
      <vt:lpstr>Pope Francis Faith Award</vt:lpstr>
      <vt:lpstr>Pope Francis Faith Award</vt:lpstr>
      <vt:lpstr>PowerPoint Presentation</vt:lpstr>
      <vt:lpstr>PowerPoint Presentation</vt:lpstr>
      <vt:lpstr>Extension activity Reflection</vt:lpstr>
      <vt:lpstr>Extension activity Reflection 1</vt:lpstr>
      <vt:lpstr>Extension activity Reflection 2</vt:lpstr>
      <vt:lpstr>Extension activity Reflection 3</vt:lpstr>
      <vt:lpstr>Extension activity Reflection 4</vt:lpstr>
      <vt:lpstr>Extension activity Reflection 5</vt:lpstr>
      <vt:lpstr>Pope Francis Faith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B Campbell</dc:creator>
  <cp:lastModifiedBy>Louise Elliott</cp:lastModifiedBy>
  <cp:revision>252</cp:revision>
  <dcterms:created xsi:type="dcterms:W3CDTF">2012-10-25T10:19:04Z</dcterms:created>
  <dcterms:modified xsi:type="dcterms:W3CDTF">2023-02-14T15:51:35Z</dcterms:modified>
</cp:coreProperties>
</file>