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268" autoAdjust="0"/>
    <p:restoredTop sz="94660"/>
  </p:normalViewPr>
  <p:slideViewPr>
    <p:cSldViewPr snapToGrid="0">
      <p:cViewPr varScale="1">
        <p:scale>
          <a:sx n="86" d="100"/>
          <a:sy n="86" d="100"/>
        </p:scale>
        <p:origin x="138" y="7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2F16DE-9B6D-47AC-AB94-726F27C08F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F48753-B28A-4E12-B503-9321612930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5C6F07-A936-44C1-B3C2-634B9BD495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ECF4C-A15C-4551-8059-183C9B6353EC}" type="datetimeFigureOut">
              <a:rPr lang="en-GB" smtClean="0"/>
              <a:t>14/10/2021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AB11ED-78A7-4FA4-94FE-232393797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EA2E2B-851F-45FE-B67A-8CB8DF0E42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FDF5E-9B8A-4A5F-89F4-573A9BFA68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99372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086BB8-FF2B-40AC-8FF4-0188A2410A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0C6CF4-E6DB-46EC-9177-73BEBD0B0A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4C102C-BEEE-469B-A68A-B50C1CC7CF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ECF4C-A15C-4551-8059-183C9B6353EC}" type="datetimeFigureOut">
              <a:rPr lang="en-GB" smtClean="0"/>
              <a:t>14/10/2021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EB9727-6792-4921-B6D6-AF9082325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A57449-4A05-4A3A-B80D-4C763A2B3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FDF5E-9B8A-4A5F-89F4-573A9BFA68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7484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1790DC-B53A-48F3-8AF9-693A517FF6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3CEBD3-0C17-41C6-A91B-E84699BE58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06FF15-B484-48C9-B3A2-AF8741A008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ECF4C-A15C-4551-8059-183C9B6353EC}" type="datetimeFigureOut">
              <a:rPr lang="en-GB" smtClean="0"/>
              <a:t>14/10/2021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B2534F-CBB6-4E54-BC6D-D4A22E9CE7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66228D-B057-43A5-AFA4-8A1BCDA22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FDF5E-9B8A-4A5F-89F4-573A9BFA68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8613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BB181E-8FCB-4F3E-BBFA-23D44F7D17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3ACF6B-3C3F-4629-AD69-4AF67CB597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8B7668-CDB0-484A-B92D-615223B3F6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ECF4C-A15C-4551-8059-183C9B6353EC}" type="datetimeFigureOut">
              <a:rPr lang="en-GB" smtClean="0"/>
              <a:t>14/10/2021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EC7304-619D-46DF-A5AE-B4E41D7470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A66A8D-617F-426C-B92A-D8B01F7F5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FDF5E-9B8A-4A5F-89F4-573A9BFA68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4572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EBF09D-B423-477A-82B3-1B610A53A8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4BF7E4-C8C4-45D8-853E-6D40AD4DEB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8D4310-609C-4A33-92AA-820187EAE5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ECF4C-A15C-4551-8059-183C9B6353EC}" type="datetimeFigureOut">
              <a:rPr lang="en-GB" smtClean="0"/>
              <a:t>14/10/2021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4EEDE5-FAD4-4919-8E8E-6EBC63A26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FFD973-1D62-4AA3-87DB-022687834C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FDF5E-9B8A-4A5F-89F4-573A9BFA68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8288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732CD-B0EE-4B3B-B1E8-46912A6348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5C1E45-1136-4AC3-A873-5B99C90EEA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8A7FB7-B632-438B-B50E-8AEB3DC5FB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27C17A-9852-4C8F-A435-1350BE0BE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ECF4C-A15C-4551-8059-183C9B6353EC}" type="datetimeFigureOut">
              <a:rPr lang="en-GB" smtClean="0"/>
              <a:t>14/10/2021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17AB85-FF5E-4FC1-8E9C-EE455CFC28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AF1ADF-00BF-435C-8D42-F903CA017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FDF5E-9B8A-4A5F-89F4-573A9BFA68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4399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123D0D-48C9-4E06-BAA5-0EA6783FD0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34330C-BC26-4CC6-B437-47E43C3830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0918A2-BC45-4A90-9352-8B9A87E55D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A7D5A21-F3C7-4D02-9A0F-0B36F2FFF1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2E6D98B-6C22-46E8-954B-BAA61DBD0E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7F51E16-27FB-4C5B-86F7-5B28F7A44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ECF4C-A15C-4551-8059-183C9B6353EC}" type="datetimeFigureOut">
              <a:rPr lang="en-GB" smtClean="0"/>
              <a:t>14/10/2021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29FBDEF-E597-41CE-8D59-249A4B8B82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C2EABDB-B2DD-43D5-AAEF-6FDE6D8D4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FDF5E-9B8A-4A5F-89F4-573A9BFA68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7393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BB5586-3D60-4F3F-A808-1826F763A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014F32-4A6F-4480-B118-549D1014D9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ECF4C-A15C-4551-8059-183C9B6353EC}" type="datetimeFigureOut">
              <a:rPr lang="en-GB" smtClean="0"/>
              <a:t>14/10/2021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4549BD-BF0D-406C-8691-36CE2FA84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C51681-A36B-4CA3-890E-943DB09306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FDF5E-9B8A-4A5F-89F4-573A9BFA68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5215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A93EBEF-ABDA-4788-90B3-2733B4EAE9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ECF4C-A15C-4551-8059-183C9B6353EC}" type="datetimeFigureOut">
              <a:rPr lang="en-GB" smtClean="0"/>
              <a:t>14/10/2021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E61F0FF-23E3-4CED-8631-F150C69467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E3FB9C-0661-4818-A6B3-A899D5126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FDF5E-9B8A-4A5F-89F4-573A9BFA68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5868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EDB453-514F-421D-8DD1-9B2829AC8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7F6FFF-9EFA-42C4-A57C-341689C1E3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9AEE76-A1EB-4ACD-B605-7815C5F17D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98C29A-FE6E-4CF0-AB8A-747F81CE8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ECF4C-A15C-4551-8059-183C9B6353EC}" type="datetimeFigureOut">
              <a:rPr lang="en-GB" smtClean="0"/>
              <a:t>14/10/2021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4C8FF1-A66B-489F-915E-68FAA3E80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0BD2C4-6496-4B70-8AEA-7071F81F7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FDF5E-9B8A-4A5F-89F4-573A9BFA68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6871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BB7A9D-A8FE-4199-B068-9B55A64C54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6A5657A-6602-46E4-AF1C-25862B7A77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5C4F072-783F-410A-BD42-2C54C09939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EBAC35-2CA5-4233-BE1B-A2DA731A42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ECF4C-A15C-4551-8059-183C9B6353EC}" type="datetimeFigureOut">
              <a:rPr lang="en-GB" smtClean="0"/>
              <a:t>14/10/2021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395F6C-03CD-490B-90F2-7A7BAA359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5BAF52-826F-42B2-9F98-99A8691E9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FDF5E-9B8A-4A5F-89F4-573A9BFA68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296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CAA400E-2BE9-40BF-99EC-D76EF369AD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8C7239-16A3-4A44-BEB4-6A7E60DFF3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45151C-5A0A-4F50-A9FC-153985AE60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ECF4C-A15C-4551-8059-183C9B6353EC}" type="datetimeFigureOut">
              <a:rPr lang="en-GB" smtClean="0"/>
              <a:t>14/10/2021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BD8E6B-6E7D-4FA6-9E7D-2C6D988BB2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90AEB1-6E83-48E4-9FD3-988B2A3B8A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EFDF5E-9B8A-4A5F-89F4-573A9BFA68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6036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8CD923-5326-4C3C-8B66-E5846307D0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8896" y="136484"/>
            <a:ext cx="6555347" cy="6721516"/>
          </a:xfrm>
        </p:spPr>
        <p:txBody>
          <a:bodyPr anchor="ctr">
            <a:normAutofit fontScale="70000" lnSpcReduction="20000"/>
          </a:bodyPr>
          <a:lstStyle/>
          <a:p>
            <a:pPr marL="0" indent="0">
              <a:buNone/>
            </a:pPr>
            <a:r>
              <a:rPr lang="en-US" sz="2300" dirty="0">
                <a:latin typeface="Candara" panose="020E0502030303020204" pitchFamily="34" charset="0"/>
              </a:rPr>
              <a:t>Jesus our Teacher,</a:t>
            </a:r>
          </a:p>
          <a:p>
            <a:pPr marL="0" indent="0">
              <a:buNone/>
            </a:pPr>
            <a:r>
              <a:rPr lang="en-US" sz="2300" dirty="0">
                <a:latin typeface="Candara" panose="020E0502030303020204" pitchFamily="34" charset="0"/>
              </a:rPr>
              <a:t>in your love for us,</a:t>
            </a:r>
          </a:p>
          <a:p>
            <a:pPr marL="0" indent="0">
              <a:buNone/>
            </a:pPr>
            <a:r>
              <a:rPr lang="en-US" sz="2300" dirty="0">
                <a:latin typeface="Candara" panose="020E0502030303020204" pitchFamily="34" charset="0"/>
              </a:rPr>
              <a:t>help us to develop our own talents</a:t>
            </a:r>
          </a:p>
          <a:p>
            <a:pPr marL="0" indent="0">
              <a:buNone/>
            </a:pPr>
            <a:r>
              <a:rPr lang="en-US" sz="2300" dirty="0">
                <a:latin typeface="Candara" panose="020E0502030303020204" pitchFamily="34" charset="0"/>
              </a:rPr>
              <a:t>so that we may become like you</a:t>
            </a:r>
          </a:p>
          <a:p>
            <a:pPr marL="0" indent="0">
              <a:buNone/>
            </a:pPr>
            <a:r>
              <a:rPr lang="en-US" sz="2300" dirty="0">
                <a:latin typeface="Candara" panose="020E0502030303020204" pitchFamily="34" charset="0"/>
              </a:rPr>
              <a:t>and lead lives of goodness.</a:t>
            </a:r>
          </a:p>
          <a:p>
            <a:pPr marL="0" indent="0">
              <a:buNone/>
            </a:pPr>
            <a:endParaRPr lang="en-US" sz="2300" dirty="0">
              <a:latin typeface="Candara" panose="020E0502030303020204" pitchFamily="34" charset="0"/>
            </a:endParaRPr>
          </a:p>
          <a:p>
            <a:pPr marL="0" indent="0">
              <a:buNone/>
            </a:pPr>
            <a:r>
              <a:rPr lang="en-US" sz="2300" dirty="0">
                <a:latin typeface="Candara" panose="020E0502030303020204" pitchFamily="34" charset="0"/>
              </a:rPr>
              <a:t>Bless all learners</a:t>
            </a:r>
          </a:p>
          <a:p>
            <a:pPr marL="0" indent="0">
              <a:buNone/>
            </a:pPr>
            <a:r>
              <a:rPr lang="en-US" sz="2300" dirty="0">
                <a:latin typeface="Candara" panose="020E0502030303020204" pitchFamily="34" charset="0"/>
              </a:rPr>
              <a:t>and all teachers.</a:t>
            </a:r>
          </a:p>
          <a:p>
            <a:pPr marL="0" indent="0">
              <a:buNone/>
            </a:pPr>
            <a:r>
              <a:rPr lang="en-US" sz="2300" dirty="0">
                <a:latin typeface="Candara" panose="020E0502030303020204" pitchFamily="34" charset="0"/>
              </a:rPr>
              <a:t>May our Catholic schools continue to serve our families,</a:t>
            </a:r>
          </a:p>
          <a:p>
            <a:pPr marL="0" indent="0">
              <a:buNone/>
            </a:pPr>
            <a:r>
              <a:rPr lang="en-US" sz="2300" dirty="0">
                <a:latin typeface="Candara" panose="020E0502030303020204" pitchFamily="34" charset="0"/>
              </a:rPr>
              <a:t>our communities and our country.</a:t>
            </a:r>
          </a:p>
          <a:p>
            <a:pPr marL="0" indent="0">
              <a:buNone/>
            </a:pPr>
            <a:r>
              <a:rPr lang="en-US" sz="2300" dirty="0">
                <a:latin typeface="Candara" panose="020E0502030303020204" pitchFamily="34" charset="0"/>
              </a:rPr>
              <a:t>Help us, through our learning,</a:t>
            </a:r>
          </a:p>
          <a:p>
            <a:pPr marL="0" indent="0">
              <a:buNone/>
            </a:pPr>
            <a:r>
              <a:rPr lang="en-US" sz="2300" dirty="0">
                <a:latin typeface="Candara" panose="020E0502030303020204" pitchFamily="34" charset="0"/>
              </a:rPr>
              <a:t>to believe in you</a:t>
            </a:r>
          </a:p>
          <a:p>
            <a:pPr marL="0" indent="0">
              <a:buNone/>
            </a:pPr>
            <a:r>
              <a:rPr lang="en-US" sz="2300" dirty="0">
                <a:latin typeface="Candara" panose="020E0502030303020204" pitchFamily="34" charset="0"/>
              </a:rPr>
              <a:t>and to celebrate the life of your Church.</a:t>
            </a:r>
          </a:p>
          <a:p>
            <a:pPr marL="0" indent="0">
              <a:buNone/>
            </a:pPr>
            <a:endParaRPr lang="en-US" sz="2300" dirty="0">
              <a:latin typeface="Candara" panose="020E0502030303020204" pitchFamily="34" charset="0"/>
            </a:endParaRPr>
          </a:p>
          <a:p>
            <a:pPr marL="0" indent="0">
              <a:buNone/>
            </a:pPr>
            <a:r>
              <a:rPr lang="en-US" sz="2300" dirty="0">
                <a:latin typeface="Candara" panose="020E0502030303020204" pitchFamily="34" charset="0"/>
              </a:rPr>
              <a:t>Help us to grow in holiness</a:t>
            </a:r>
          </a:p>
          <a:p>
            <a:pPr marL="0" indent="0">
              <a:buNone/>
            </a:pPr>
            <a:r>
              <a:rPr lang="en-US" sz="2300" dirty="0">
                <a:latin typeface="Candara" panose="020E0502030303020204" pitchFamily="34" charset="0"/>
              </a:rPr>
              <a:t>as we grow in friendship with you</a:t>
            </a:r>
          </a:p>
          <a:p>
            <a:pPr marL="0" indent="0">
              <a:buNone/>
            </a:pPr>
            <a:r>
              <a:rPr lang="en-US" sz="2300" dirty="0">
                <a:latin typeface="Candara" panose="020E0502030303020204" pitchFamily="34" charset="0"/>
              </a:rPr>
              <a:t>and try to become saints.</a:t>
            </a:r>
          </a:p>
          <a:p>
            <a:pPr marL="0" indent="0">
              <a:buNone/>
            </a:pPr>
            <a:endParaRPr lang="en-US" sz="2300" dirty="0">
              <a:latin typeface="Candara" panose="020E0502030303020204" pitchFamily="34" charset="0"/>
            </a:endParaRPr>
          </a:p>
          <a:p>
            <a:pPr marL="0" indent="0">
              <a:buNone/>
            </a:pPr>
            <a:r>
              <a:rPr lang="en-US" sz="2300" dirty="0">
                <a:latin typeface="Candara" panose="020E0502030303020204" pitchFamily="34" charset="0"/>
              </a:rPr>
              <a:t>We make this prayer</a:t>
            </a:r>
          </a:p>
          <a:p>
            <a:pPr marL="0" indent="0">
              <a:buNone/>
            </a:pPr>
            <a:r>
              <a:rPr lang="en-US" sz="2300" dirty="0">
                <a:latin typeface="Candara" panose="020E0502030303020204" pitchFamily="34" charset="0"/>
              </a:rPr>
              <a:t>in the name of Jesus, our Lord. </a:t>
            </a:r>
          </a:p>
          <a:p>
            <a:pPr marL="0" indent="0">
              <a:buNone/>
            </a:pPr>
            <a:endParaRPr lang="en-US" sz="2300" dirty="0">
              <a:latin typeface="Candara" panose="020E0502030303020204" pitchFamily="34" charset="0"/>
            </a:endParaRPr>
          </a:p>
          <a:p>
            <a:pPr marL="0" indent="0">
              <a:buNone/>
            </a:pPr>
            <a:r>
              <a:rPr lang="en-US" sz="2300" dirty="0">
                <a:latin typeface="Candara" panose="020E0502030303020204" pitchFamily="34" charset="0"/>
              </a:rPr>
              <a:t>Amen</a:t>
            </a:r>
          </a:p>
          <a:p>
            <a:pPr marL="0" indent="0">
              <a:buNone/>
            </a:pPr>
            <a:endParaRPr lang="en-GB" sz="1100" dirty="0"/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B353C6DF-FAA0-449D-A4DF-642B311381F8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44" y="123381"/>
            <a:ext cx="3850528" cy="659095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164D369-D6BE-4676-B39D-E9EFB9CA46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4714" y="1334277"/>
            <a:ext cx="3201366" cy="3349689"/>
          </a:xfrm>
        </p:spPr>
        <p:txBody>
          <a:bodyPr anchor="b">
            <a:noAutofit/>
          </a:bodyPr>
          <a:lstStyle/>
          <a:p>
            <a:pPr algn="r"/>
            <a:r>
              <a:rPr lang="en-GB" sz="6000" dirty="0">
                <a:solidFill>
                  <a:srgbClr val="FFFFFF"/>
                </a:solidFill>
                <a:latin typeface="Gabriola" panose="04040605051002020D02" pitchFamily="82" charset="0"/>
              </a:rPr>
              <a:t>Catholic Education Week </a:t>
            </a:r>
            <a:br>
              <a:rPr lang="en-GB" sz="6000" dirty="0">
                <a:solidFill>
                  <a:srgbClr val="FFFFFF"/>
                </a:solidFill>
                <a:latin typeface="Gabriola" panose="04040605051002020D02" pitchFamily="82" charset="0"/>
              </a:rPr>
            </a:br>
            <a:r>
              <a:rPr lang="en-GB" sz="6000" dirty="0">
                <a:solidFill>
                  <a:srgbClr val="FFFFFF"/>
                </a:solidFill>
                <a:latin typeface="Gabriola" panose="04040605051002020D02" pitchFamily="82" charset="0"/>
              </a:rPr>
              <a:t>Prayer</a:t>
            </a:r>
          </a:p>
        </p:txBody>
      </p:sp>
      <p:pic>
        <p:nvPicPr>
          <p:cNvPr id="7" name="Picture 6" descr="A picture containing logo&#10;&#10;Description automatically generated">
            <a:extLst>
              <a:ext uri="{FF2B5EF4-FFF2-40B4-BE49-F238E27FC236}">
                <a16:creationId xmlns:a16="http://schemas.microsoft.com/office/drawing/2014/main" id="{5DAF536D-3B5B-4009-889C-548E7FFA77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1208" y="4925804"/>
            <a:ext cx="1646069" cy="1795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78297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111</Words>
  <Application>Microsoft Office PowerPoint</Application>
  <PresentationFormat>Widescreen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Candara</vt:lpstr>
      <vt:lpstr>Gabriola</vt:lpstr>
      <vt:lpstr>Office Theme</vt:lpstr>
      <vt:lpstr>Catholic Education Week  Prayer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Catholic Education Week  Prayer</dc:title>
  <dc:creator>Jo Hughes</dc:creator>
  <cp:lastModifiedBy>Jo Hughes</cp:lastModifiedBy>
  <cp:revision>1</cp:revision>
  <dcterms:created xsi:type="dcterms:W3CDTF">2021-10-14T07:56:24Z</dcterms:created>
  <dcterms:modified xsi:type="dcterms:W3CDTF">2021-10-14T08:12:33Z</dcterms:modified>
</cp:coreProperties>
</file>