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63" r:id="rId5"/>
    <p:sldId id="264" r:id="rId6"/>
    <p:sldId id="259" r:id="rId7"/>
    <p:sldId id="260" r:id="rId8"/>
    <p:sldId id="258" r:id="rId9"/>
    <p:sldId id="257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ily Pearson" initials="EP" lastIdx="1" clrIdx="0">
    <p:extLst>
      <p:ext uri="{19B8F6BF-5375-455C-9EA6-DF929625EA0E}">
        <p15:presenceInfo xmlns:p15="http://schemas.microsoft.com/office/powerpoint/2012/main" userId="S::epearson@glow.sch.uk::2dac175d-781c-404b-91e3-95ae2a03ebd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0494" autoAdjust="0"/>
  </p:normalViewPr>
  <p:slideViewPr>
    <p:cSldViewPr snapToGrid="0">
      <p:cViewPr varScale="1">
        <p:scale>
          <a:sx n="92" d="100"/>
          <a:sy n="92" d="100"/>
        </p:scale>
        <p:origin x="13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01A28-99C6-4A26-85F4-60EE49A94F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3ADAC9-FB1C-4120-8A83-23DB56243A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88E2A-63A1-411A-93E5-E21E8F30B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233DD-1ABA-44A5-9E36-E3843A142C45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67C1AD-A702-4F46-8D2A-E7E8113F7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0B218-B7DD-45F7-8243-99B94A748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0F455-8E3A-44F5-BD31-6EDFA1CC94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819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7942E-781F-43AC-8025-53A5EA4BA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7EDB7F-3B9D-4D0A-989B-BF61EAFB5C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D091BC-357D-4621-85CA-5FB67107C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233DD-1ABA-44A5-9E36-E3843A142C45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9D39B-00BB-4813-8D55-52E9BCB9E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E6A82-AC75-457A-9D92-D57F20010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0F455-8E3A-44F5-BD31-6EDFA1CC94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0694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6698F0-C6BF-4375-BCAD-EE06971E47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5D25B6-A9C6-465F-94B5-C33530E14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C9B0E-3082-4927-855B-FC6534AB9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233DD-1ABA-44A5-9E36-E3843A142C45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50A99-B931-46FD-924C-ED25536BD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40383-DB9E-4A4D-AA84-5BDD78283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0F455-8E3A-44F5-BD31-6EDFA1CC94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413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FD5AD-9E27-4135-8411-081F97408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0E9B2-C970-4010-A2DE-A62E9F0D6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B0F77C-3A31-4C64-8FB5-7837701D4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233DD-1ABA-44A5-9E36-E3843A142C45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E3448-4117-4398-84B8-18975051F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BB9A2-42D9-4812-9198-689DDAA38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0F455-8E3A-44F5-BD31-6EDFA1CC94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709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A4E0D-025D-4137-B450-CF892B973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C55607-E412-401B-88C4-D17E68448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B7BCA-8CC5-4181-AB5A-F4D27B308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233DD-1ABA-44A5-9E36-E3843A142C45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DA80D-F8A4-457C-BFF3-A70B40FCB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0F57F-4E5C-4CE1-90AF-3A4BB1796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0F455-8E3A-44F5-BD31-6EDFA1CC94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5654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D1604-C643-4C01-A495-FC4089357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3BFF3-058A-4CFA-B341-F1DA4FB15F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D0CC9F-ED96-41FB-9B99-2377E0D985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FA8B2-A01B-4FD0-AB1B-34050A4C3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233DD-1ABA-44A5-9E36-E3843A142C45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ED6D94-B5AC-4422-B467-3D211D47F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314867-645A-41D0-8144-0BCCED325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0F455-8E3A-44F5-BD31-6EDFA1CC94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222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70463-27FE-40C7-B634-FE20D2DE2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BB20BA-E8BA-4F99-A0F1-0B05128D9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53433D-F449-4E70-8626-4602A166F2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C738FD-0A18-467C-B3DE-8AA3297806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AB739C-51E8-4D09-A2CB-16FFF37395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C325AA-FFD9-44F6-BA88-A6AA7FCA0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233DD-1ABA-44A5-9E36-E3843A142C45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2C268D-8E21-4F0F-A1DC-D6AF2960B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B6295C-9A8F-48DC-B46D-3E64D3CE0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0F455-8E3A-44F5-BD31-6EDFA1CC94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304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9B41B-71EF-4E07-9174-B4CD88768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545A76-F39B-4BF0-82BE-4B8C91C8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233DD-1ABA-44A5-9E36-E3843A142C45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0DF97F-C5AE-43D8-8E87-F00D09E59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F8C2E2-5D13-4232-A400-0C41FDA0F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0F455-8E3A-44F5-BD31-6EDFA1CC94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1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32B37B-AA42-4BEC-BB92-DD7BC4DCA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233DD-1ABA-44A5-9E36-E3843A142C45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EF0ED1-4866-42B0-98B6-88C1F4359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98FE1-9618-4C32-B0EC-E634654B1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0F455-8E3A-44F5-BD31-6EDFA1CC94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918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8BF0A-8B5B-4CF7-888E-143A65EC4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F0B72-E89D-4E34-BF70-6F248F39E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DE3038-5CA2-40B0-B114-59BEDAF13B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DDB811-5D96-400D-974C-2FEA966DB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233DD-1ABA-44A5-9E36-E3843A142C45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434A7-7FAA-4067-B0C0-8D3C4795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F0A008-8689-407D-8900-CC141DA71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0F455-8E3A-44F5-BD31-6EDFA1CC94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010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EEFDA-B39D-418C-920E-AE4C9076A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BB41C4-3DA9-4D7B-BCC0-3CAB37F73C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14CD39-A56A-4B32-A2EC-299898DD55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0233F7-004E-4AA0-AD74-AAA72163D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233DD-1ABA-44A5-9E36-E3843A142C45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374921-E209-4288-93F9-8B36169B6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0F96CF-6F88-4C80-B1E0-75A3F0759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0F455-8E3A-44F5-BD31-6EDFA1CC94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492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2963CF-E6A4-4B2D-B792-2FD8EED6E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08D967-5F43-44F4-AAD3-1DBC182F10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E0797-B850-409F-9FF7-ADB4F352DC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233DD-1ABA-44A5-9E36-E3843A142C45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598D7-AB13-43DE-9AEB-CC064B52DA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A5703-1DD5-4047-9DFA-E04321F506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0F455-8E3A-44F5-BD31-6EDFA1CC94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2879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D161F3-65B1-4EBD-92D8-573C64CA0895}"/>
              </a:ext>
            </a:extLst>
          </p:cNvPr>
          <p:cNvSpPr txBox="1"/>
          <p:nvPr/>
        </p:nvSpPr>
        <p:spPr>
          <a:xfrm>
            <a:off x="5297762" y="640080"/>
            <a:ext cx="6251110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+mj-cs"/>
              </a:rPr>
              <a:t>Catholic Education Week 2021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dirty="0">
              <a:solidFill>
                <a:schemeClr val="bg1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+mj-cs"/>
              </a:rPr>
              <a:t>Children’s Liturgy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9860DB-69A5-4319-B928-D5A26C1B2D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1" r="628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723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o photo description available.">
            <a:extLst>
              <a:ext uri="{FF2B5EF4-FFF2-40B4-BE49-F238E27FC236}">
                <a16:creationId xmlns:a16="http://schemas.microsoft.com/office/drawing/2014/main" id="{BAC8E208-C7BC-451F-9D41-2E676193DB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3" b="7007"/>
          <a:stretch/>
        </p:blipFill>
        <p:spPr bwMode="auto">
          <a:xfrm>
            <a:off x="2333751" y="2511106"/>
            <a:ext cx="7038850" cy="401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A3786D-145E-4266-8C3C-9FB822D47360}"/>
              </a:ext>
            </a:extLst>
          </p:cNvPr>
          <p:cNvSpPr txBox="1"/>
          <p:nvPr/>
        </p:nvSpPr>
        <p:spPr>
          <a:xfrm>
            <a:off x="406400" y="203200"/>
            <a:ext cx="11201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Comic Sans MS" panose="030F0702030302020204" pitchFamily="66" charset="0"/>
              </a:rPr>
              <a:t>We gather together to worship!</a:t>
            </a:r>
          </a:p>
          <a:p>
            <a:endParaRPr lang="en-GB" dirty="0"/>
          </a:p>
          <a:p>
            <a:r>
              <a:rPr lang="en-GB" sz="2000" dirty="0">
                <a:latin typeface="Comic Sans MS" panose="030F0702030302020204" pitchFamily="66" charset="0"/>
              </a:rPr>
              <a:t>Jesus says, “When two or three gather together in my name, I am there with you!”</a:t>
            </a:r>
          </a:p>
          <a:p>
            <a:r>
              <a:rPr lang="en-GB" sz="2000" dirty="0">
                <a:latin typeface="Comic Sans MS" panose="030F0702030302020204" pitchFamily="66" charset="0"/>
              </a:rPr>
              <a:t>As a your Children’s Liturgy Group/Class/School, each child can make a paper version of themselves.  Put them all up on the wall so that they all hold hands together, as a reminder that we gather together to worship and that when we do this, Jesus is with us in a very special way!</a:t>
            </a:r>
          </a:p>
        </p:txBody>
      </p:sp>
    </p:spTree>
    <p:extLst>
      <p:ext uri="{BB962C8B-B14F-4D97-AF65-F5344CB8AC3E}">
        <p14:creationId xmlns:p14="http://schemas.microsoft.com/office/powerpoint/2010/main" val="2550597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C31BE0-9581-4E25-9551-EB61B74A1115}"/>
              </a:ext>
            </a:extLst>
          </p:cNvPr>
          <p:cNvSpPr txBox="1"/>
          <p:nvPr/>
        </p:nvSpPr>
        <p:spPr>
          <a:xfrm>
            <a:off x="630936" y="2660904"/>
            <a:ext cx="4818888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Comic Sans MS" panose="030F0702030302020204" pitchFamily="66" charset="0"/>
              </a:rPr>
              <a:t>In the name of the </a:t>
            </a:r>
            <a:r>
              <a:rPr lang="en-US" sz="2800" b="1" dirty="0">
                <a:latin typeface="Comic Sans MS" panose="030F0702030302020204" pitchFamily="66" charset="0"/>
              </a:rPr>
              <a:t>Father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Comic Sans MS" panose="030F0702030302020204" pitchFamily="66" charset="0"/>
              </a:rPr>
              <a:t>and of the </a:t>
            </a:r>
            <a:r>
              <a:rPr lang="en-US" sz="2800" b="1" dirty="0">
                <a:latin typeface="Comic Sans MS" panose="030F0702030302020204" pitchFamily="66" charset="0"/>
              </a:rPr>
              <a:t>Son</a:t>
            </a:r>
            <a:r>
              <a:rPr lang="en-US" sz="2800" dirty="0">
                <a:latin typeface="Comic Sans MS" panose="030F0702030302020204" pitchFamily="66" charset="0"/>
              </a:rPr>
              <a:t>,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Comic Sans MS" panose="030F0702030302020204" pitchFamily="66" charset="0"/>
              </a:rPr>
              <a:t>and of the </a:t>
            </a:r>
            <a:r>
              <a:rPr lang="en-US" sz="2800" b="1" dirty="0">
                <a:latin typeface="Comic Sans MS" panose="030F0702030302020204" pitchFamily="66" charset="0"/>
              </a:rPr>
              <a:t>Holy Spirit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800" dirty="0">
              <a:latin typeface="Comic Sans MS" panose="030F0702030302020204" pitchFamily="66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latin typeface="Comic Sans MS" panose="030F0702030302020204" pitchFamily="66" charset="0"/>
              </a:rPr>
              <a:t>Amen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9CF10E-D4A4-4945-97F3-2719E4391C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0" t="52754" r="62662" b="17681"/>
          <a:stretch/>
        </p:blipFill>
        <p:spPr>
          <a:xfrm>
            <a:off x="6747778" y="640080"/>
            <a:ext cx="4161508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242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D4383C-7A84-4BDF-81AD-D59CF9ECF68C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>
                <a:latin typeface="Comic Sans MS" panose="030F0702030302020204" pitchFamily="66" charset="0"/>
              </a:rPr>
              <a:t>What do you think of when you think of the word ‘celebrate?’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>
                <a:latin typeface="Comic Sans MS" panose="030F0702030302020204" pitchFamily="66" charset="0"/>
              </a:rPr>
              <a:t>Who do we worship?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>
                <a:latin typeface="Comic Sans MS" panose="030F0702030302020204" pitchFamily="66" charset="0"/>
              </a:rPr>
              <a:t>How can we celebrate and worship God together?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5B2366-D4E2-4CEB-A784-0E2AB0F0C2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2" r="-1" b="2263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9A0544-275D-4A11-A0AA-DD317B34ACC0}"/>
              </a:ext>
            </a:extLst>
          </p:cNvPr>
          <p:cNvSpPr txBox="1"/>
          <p:nvPr/>
        </p:nvSpPr>
        <p:spPr>
          <a:xfrm>
            <a:off x="553720" y="1946856"/>
            <a:ext cx="368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Let’s reflect</a:t>
            </a:r>
          </a:p>
        </p:txBody>
      </p:sp>
    </p:spTree>
    <p:extLst>
      <p:ext uri="{BB962C8B-B14F-4D97-AF65-F5344CB8AC3E}">
        <p14:creationId xmlns:p14="http://schemas.microsoft.com/office/powerpoint/2010/main" val="2866404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4F124C-3101-4336-8AF1-63A944E32F49}"/>
              </a:ext>
            </a:extLst>
          </p:cNvPr>
          <p:cNvSpPr txBox="1"/>
          <p:nvPr/>
        </p:nvSpPr>
        <p:spPr>
          <a:xfrm>
            <a:off x="0" y="1792575"/>
            <a:ext cx="411162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omic Sans MS" panose="030F0702030302020204" pitchFamily="66" charset="0"/>
              </a:rPr>
              <a:t>God is very good to us</a:t>
            </a:r>
          </a:p>
          <a:p>
            <a:pPr algn="ctr"/>
            <a:r>
              <a:rPr lang="en-GB" sz="2000" dirty="0">
                <a:latin typeface="Comic Sans MS" panose="030F0702030302020204" pitchFamily="66" charset="0"/>
              </a:rPr>
              <a:t>Let’s praise Him!</a:t>
            </a:r>
          </a:p>
          <a:p>
            <a:pPr algn="ctr"/>
            <a:endParaRPr lang="en-GB" sz="2000" dirty="0">
              <a:latin typeface="Comic Sans MS" panose="030F0702030302020204" pitchFamily="66" charset="0"/>
            </a:endParaRPr>
          </a:p>
          <a:p>
            <a:pPr algn="ctr"/>
            <a:r>
              <a:rPr lang="en-GB" sz="2000" dirty="0">
                <a:latin typeface="Comic Sans MS" panose="030F0702030302020204" pitchFamily="66" charset="0"/>
              </a:rPr>
              <a:t>Let’s play the trumpet</a:t>
            </a:r>
          </a:p>
          <a:p>
            <a:pPr algn="ctr"/>
            <a:r>
              <a:rPr lang="en-GB" sz="2000" dirty="0">
                <a:latin typeface="Comic Sans MS" panose="030F0702030302020204" pitchFamily="66" charset="0"/>
              </a:rPr>
              <a:t>Let’s praise Him!</a:t>
            </a:r>
          </a:p>
          <a:p>
            <a:pPr algn="ctr"/>
            <a:endParaRPr lang="en-GB" sz="2000" dirty="0">
              <a:latin typeface="Comic Sans MS" panose="030F0702030302020204" pitchFamily="66" charset="0"/>
            </a:endParaRPr>
          </a:p>
          <a:p>
            <a:pPr algn="ctr"/>
            <a:r>
              <a:rPr lang="en-GB" sz="2000" dirty="0">
                <a:latin typeface="Comic Sans MS" panose="030F0702030302020204" pitchFamily="66" charset="0"/>
              </a:rPr>
              <a:t>Let’s play the guitar</a:t>
            </a:r>
          </a:p>
          <a:p>
            <a:pPr algn="ctr"/>
            <a:r>
              <a:rPr lang="en-GB" sz="2000" dirty="0">
                <a:latin typeface="Comic Sans MS" panose="030F0702030302020204" pitchFamily="66" charset="0"/>
              </a:rPr>
              <a:t>Let’s praise Him!</a:t>
            </a:r>
          </a:p>
          <a:p>
            <a:pPr algn="ctr"/>
            <a:endParaRPr lang="en-GB" sz="2000" dirty="0">
              <a:latin typeface="Comic Sans MS" panose="030F0702030302020204" pitchFamily="66" charset="0"/>
            </a:endParaRPr>
          </a:p>
          <a:p>
            <a:pPr algn="ctr"/>
            <a:r>
              <a:rPr lang="en-GB" sz="2000" dirty="0">
                <a:latin typeface="Comic Sans MS" panose="030F0702030302020204" pitchFamily="66" charset="0"/>
              </a:rPr>
              <a:t>Let’s play the drums</a:t>
            </a:r>
          </a:p>
          <a:p>
            <a:pPr algn="ctr"/>
            <a:r>
              <a:rPr lang="en-GB" sz="2000" dirty="0">
                <a:latin typeface="Comic Sans MS" panose="030F0702030302020204" pitchFamily="66" charset="0"/>
              </a:rPr>
              <a:t>Let’s praise Him!</a:t>
            </a:r>
          </a:p>
          <a:p>
            <a:pPr algn="ctr"/>
            <a:endParaRPr lang="en-GB" sz="2000" dirty="0">
              <a:latin typeface="Comic Sans MS" panose="030F0702030302020204" pitchFamily="66" charset="0"/>
            </a:endParaRPr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7C7442-E9EA-430C-863E-D7A30BCA9A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611" t="63703" r="31250"/>
          <a:stretch/>
        </p:blipFill>
        <p:spPr>
          <a:xfrm>
            <a:off x="7312317" y="577850"/>
            <a:ext cx="3955466" cy="5346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36592B-D27C-4EF8-A8ED-15CFC1372E62}"/>
              </a:ext>
            </a:extLst>
          </p:cNvPr>
          <p:cNvSpPr txBox="1"/>
          <p:nvPr/>
        </p:nvSpPr>
        <p:spPr>
          <a:xfrm>
            <a:off x="696912" y="857250"/>
            <a:ext cx="271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Comic Sans MS" panose="030F0702030302020204" pitchFamily="66" charset="0"/>
              </a:rPr>
              <a:t>Psalm 150 from the ‘Listen’ Book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FA45A0-7EB3-43A6-8DD6-287238D515DD}"/>
              </a:ext>
            </a:extLst>
          </p:cNvPr>
          <p:cNvSpPr txBox="1"/>
          <p:nvPr/>
        </p:nvSpPr>
        <p:spPr>
          <a:xfrm>
            <a:off x="3730917" y="1074509"/>
            <a:ext cx="35814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Comic Sans MS" panose="030F0702030302020204" pitchFamily="66" charset="0"/>
              </a:rPr>
              <a:t>Let’s play the violin</a:t>
            </a:r>
          </a:p>
          <a:p>
            <a:pPr algn="ctr"/>
            <a:r>
              <a:rPr lang="en-GB" sz="2000" dirty="0">
                <a:latin typeface="Comic Sans MS" panose="030F0702030302020204" pitchFamily="66" charset="0"/>
              </a:rPr>
              <a:t>Let’s praise Him!</a:t>
            </a:r>
          </a:p>
          <a:p>
            <a:pPr algn="ctr"/>
            <a:endParaRPr lang="en-GB" sz="2000" dirty="0">
              <a:latin typeface="Comic Sans MS" panose="030F0702030302020204" pitchFamily="66" charset="0"/>
            </a:endParaRPr>
          </a:p>
          <a:p>
            <a:pPr algn="ctr"/>
            <a:r>
              <a:rPr lang="en-GB" sz="2000" dirty="0">
                <a:latin typeface="Comic Sans MS" panose="030F0702030302020204" pitchFamily="66" charset="0"/>
              </a:rPr>
              <a:t>Let’s play the recorder</a:t>
            </a:r>
          </a:p>
          <a:p>
            <a:pPr algn="ctr"/>
            <a:r>
              <a:rPr lang="en-GB" sz="2000" dirty="0">
                <a:latin typeface="Comic Sans MS" panose="030F0702030302020204" pitchFamily="66" charset="0"/>
              </a:rPr>
              <a:t>Let’s praise Him!</a:t>
            </a:r>
          </a:p>
          <a:p>
            <a:pPr algn="ctr"/>
            <a:endParaRPr lang="en-GB" sz="2000" dirty="0">
              <a:latin typeface="Comic Sans MS" panose="030F0702030302020204" pitchFamily="66" charset="0"/>
            </a:endParaRPr>
          </a:p>
          <a:p>
            <a:pPr algn="ctr"/>
            <a:r>
              <a:rPr lang="en-GB" sz="2000" dirty="0">
                <a:latin typeface="Comic Sans MS" panose="030F0702030302020204" pitchFamily="66" charset="0"/>
              </a:rPr>
              <a:t>Let’s crash the </a:t>
            </a:r>
            <a:r>
              <a:rPr lang="en-GB" sz="2000" dirty="0" err="1">
                <a:latin typeface="Comic Sans MS" panose="030F0702030302020204" pitchFamily="66" charset="0"/>
              </a:rPr>
              <a:t>cymbols</a:t>
            </a:r>
            <a:endParaRPr lang="en-GB" sz="2000" dirty="0">
              <a:latin typeface="Comic Sans MS" panose="030F0702030302020204" pitchFamily="66" charset="0"/>
            </a:endParaRPr>
          </a:p>
          <a:p>
            <a:pPr algn="ctr"/>
            <a:r>
              <a:rPr lang="en-GB" sz="2000" dirty="0">
                <a:latin typeface="Comic Sans MS" panose="030F0702030302020204" pitchFamily="66" charset="0"/>
              </a:rPr>
              <a:t>Let’s praise Him!</a:t>
            </a:r>
          </a:p>
          <a:p>
            <a:pPr algn="ctr"/>
            <a:endParaRPr lang="en-GB" sz="2000" dirty="0">
              <a:latin typeface="Comic Sans MS" panose="030F0702030302020204" pitchFamily="66" charset="0"/>
            </a:endParaRPr>
          </a:p>
          <a:p>
            <a:pPr algn="ctr"/>
            <a:r>
              <a:rPr lang="en-GB" sz="2000" dirty="0">
                <a:latin typeface="Comic Sans MS" panose="030F0702030302020204" pitchFamily="66" charset="0"/>
              </a:rPr>
              <a:t>Let’s dance for joy</a:t>
            </a:r>
          </a:p>
          <a:p>
            <a:pPr algn="ctr"/>
            <a:r>
              <a:rPr lang="en-GB" sz="2000" dirty="0">
                <a:latin typeface="Comic Sans MS" panose="030F0702030302020204" pitchFamily="66" charset="0"/>
              </a:rPr>
              <a:t>Let’s praise Him!</a:t>
            </a:r>
          </a:p>
          <a:p>
            <a:pPr algn="ctr"/>
            <a:endParaRPr lang="en-GB" sz="2000" dirty="0">
              <a:latin typeface="Comic Sans MS" panose="030F0702030302020204" pitchFamily="66" charset="0"/>
            </a:endParaRPr>
          </a:p>
          <a:p>
            <a:pPr algn="ctr"/>
            <a:r>
              <a:rPr lang="en-GB" sz="2000" dirty="0">
                <a:latin typeface="Comic Sans MS" panose="030F0702030302020204" pitchFamily="66" charset="0"/>
              </a:rPr>
              <a:t>Let everyone who can breath</a:t>
            </a:r>
          </a:p>
          <a:p>
            <a:pPr algn="ctr"/>
            <a:r>
              <a:rPr lang="en-GB" sz="2000" dirty="0">
                <a:latin typeface="Comic Sans MS" panose="030F0702030302020204" pitchFamily="66" charset="0"/>
              </a:rPr>
              <a:t>Praise God!</a:t>
            </a:r>
          </a:p>
        </p:txBody>
      </p:sp>
    </p:spTree>
    <p:extLst>
      <p:ext uri="{BB962C8B-B14F-4D97-AF65-F5344CB8AC3E}">
        <p14:creationId xmlns:p14="http://schemas.microsoft.com/office/powerpoint/2010/main" val="162567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D9FCA9-7A56-43E2-872A-493E6A65BA89}"/>
              </a:ext>
            </a:extLst>
          </p:cNvPr>
          <p:cNvSpPr txBox="1"/>
          <p:nvPr/>
        </p:nvSpPr>
        <p:spPr>
          <a:xfrm>
            <a:off x="952500" y="736600"/>
            <a:ext cx="110363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Comic Sans MS" panose="030F0702030302020204" pitchFamily="66" charset="0"/>
              </a:rPr>
              <a:t>What different things do the people in the psalm do to celebrate their love for God?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Comic Sans MS" panose="030F0702030302020204" pitchFamily="66" charset="0"/>
              </a:rPr>
              <a:t>What do you really enjoy doing?  Can you celebrate God with this?</a:t>
            </a:r>
          </a:p>
          <a:p>
            <a:endParaRPr lang="en-GB" sz="2000" dirty="0">
              <a:latin typeface="Comic Sans MS" panose="030F0702030302020204" pitchFamily="66" charset="0"/>
            </a:endParaRPr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26" name="Picture 2" descr="May be an image of heart">
            <a:extLst>
              <a:ext uri="{FF2B5EF4-FFF2-40B4-BE49-F238E27FC236}">
                <a16:creationId xmlns:a16="http://schemas.microsoft.com/office/drawing/2014/main" id="{5780578E-714B-4934-AA61-5B71E9F720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0" b="12407"/>
          <a:stretch/>
        </p:blipFill>
        <p:spPr bwMode="auto">
          <a:xfrm>
            <a:off x="4051300" y="2614037"/>
            <a:ext cx="3581400" cy="344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426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B420FC-EB1C-45BB-9A2E-D52272E7D3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8" t="34500" r="32450" b="21194"/>
          <a:stretch/>
        </p:blipFill>
        <p:spPr>
          <a:xfrm rot="5400000">
            <a:off x="571500" y="1360006"/>
            <a:ext cx="5577840" cy="4137987"/>
          </a:xfrm>
          <a:prstGeom prst="rect">
            <a:avLst/>
          </a:prstGeom>
        </p:spPr>
      </p:pic>
      <p:sp>
        <p:nvSpPr>
          <p:cNvPr id="11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C1B225-B233-4CFE-85AD-0F8FF480557C}"/>
              </a:ext>
            </a:extLst>
          </p:cNvPr>
          <p:cNvSpPr txBox="1"/>
          <p:nvPr/>
        </p:nvSpPr>
        <p:spPr>
          <a:xfrm>
            <a:off x="6567678" y="1653604"/>
            <a:ext cx="4818888" cy="47915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>
                <a:latin typeface="Comic Sans MS" panose="030F0702030302020204" pitchFamily="66" charset="0"/>
              </a:rPr>
              <a:t>Let’s Create!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>
                <a:latin typeface="Comic Sans MS" panose="030F0702030302020204" pitchFamily="66" charset="0"/>
              </a:rPr>
              <a:t>Make your very own ‘Pocket of Praise!’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>
              <a:latin typeface="Comic Sans MS" panose="030F0702030302020204" pitchFamily="66" charset="0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2200" dirty="0">
                <a:latin typeface="Comic Sans MS" panose="030F0702030302020204" pitchFamily="66" charset="0"/>
              </a:rPr>
              <a:t>- To help remind you to celebrate God every day this week!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200" dirty="0">
              <a:latin typeface="Comic Sans MS" panose="030F0702030302020204" pitchFamily="66" charset="0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2200" dirty="0">
                <a:latin typeface="Comic Sans MS" panose="030F0702030302020204" pitchFamily="66" charset="0"/>
              </a:rPr>
              <a:t>Write ways to praise on hearts and pop them into your pocket!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1900" dirty="0">
              <a:latin typeface="Comic Sans MS" panose="030F0702030302020204" pitchFamily="66" charset="0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latin typeface="Comic Sans MS" panose="030F0702030302020204" pitchFamily="66" charset="0"/>
              </a:rPr>
              <a:t>To make your pocket, simply fold an A4 piece of paper in half and tape the sides and bottom together. Then attach 2 strips of paper to use as handles!  Finally, decorate it! </a:t>
            </a:r>
            <a:r>
              <a:rPr lang="en-US" sz="1700" dirty="0"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  <a:endParaRPr lang="en-US" sz="1700" dirty="0">
              <a:latin typeface="Comic Sans MS" panose="030F0702030302020204" pitchFamily="66" charset="0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200" dirty="0">
              <a:latin typeface="Comic Sans MS" panose="030F0702030302020204" pitchFamily="66" charset="0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527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C951948-A525-4C92-820B-4B098B18E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444625"/>
            <a:ext cx="5291666" cy="39687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E3AD56-BDF0-4F49-B201-633A43AE1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444625"/>
            <a:ext cx="5291667" cy="3968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F6A085-6114-4923-BA9B-CF92A70879DB}"/>
              </a:ext>
            </a:extLst>
          </p:cNvPr>
          <p:cNvSpPr txBox="1"/>
          <p:nvPr/>
        </p:nvSpPr>
        <p:spPr>
          <a:xfrm>
            <a:off x="816746" y="239697"/>
            <a:ext cx="10591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Make a heart to remind you that when we celebrate and worship together at Mass, we lift our hearts up to the Lord, who is the most high!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E3DE32-AD3B-4105-9BDD-677ACB08112B}"/>
              </a:ext>
            </a:extLst>
          </p:cNvPr>
          <p:cNvSpPr txBox="1"/>
          <p:nvPr/>
        </p:nvSpPr>
        <p:spPr>
          <a:xfrm>
            <a:off x="711694" y="5692066"/>
            <a:ext cx="10591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Tip:  If you have any wooden lolly sticks in your craft box, attach it to your heart so you can lift it even higher!</a:t>
            </a:r>
          </a:p>
        </p:txBody>
      </p:sp>
    </p:spTree>
    <p:extLst>
      <p:ext uri="{BB962C8B-B14F-4D97-AF65-F5344CB8AC3E}">
        <p14:creationId xmlns:p14="http://schemas.microsoft.com/office/powerpoint/2010/main" val="2005851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043578-AA79-42D1-8A98-DD74DFBC06E1}"/>
              </a:ext>
            </a:extLst>
          </p:cNvPr>
          <p:cNvSpPr txBox="1"/>
          <p:nvPr/>
        </p:nvSpPr>
        <p:spPr>
          <a:xfrm>
            <a:off x="646176" y="1270254"/>
            <a:ext cx="4818888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latin typeface="Comic Sans MS" panose="030F0702030302020204" pitchFamily="66" charset="0"/>
              </a:rPr>
              <a:t>Let’s Sing!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Comic Sans MS" panose="030F0702030302020204" pitchFamily="66" charset="0"/>
              </a:rPr>
              <a:t>(To the tune of </a:t>
            </a:r>
            <a:r>
              <a:rPr lang="en-US" sz="2000" i="1" dirty="0">
                <a:latin typeface="Comic Sans MS" panose="030F0702030302020204" pitchFamily="66" charset="0"/>
              </a:rPr>
              <a:t>Tommy Thumbs Are Up</a:t>
            </a:r>
            <a:r>
              <a:rPr lang="en-US" sz="2000" dirty="0">
                <a:latin typeface="Comic Sans MS" panose="030F0702030302020204" pitchFamily="66" charset="0"/>
              </a:rPr>
              <a:t>)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Comic Sans MS" panose="030F0702030302020204" pitchFamily="66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Comic Sans MS" panose="030F0702030302020204" pitchFamily="66" charset="0"/>
              </a:rPr>
              <a:t>Praise Him with your heart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Comic Sans MS" panose="030F0702030302020204" pitchFamily="66" charset="0"/>
              </a:rPr>
              <a:t>Praise Him with your mind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Comic Sans MS" panose="030F0702030302020204" pitchFamily="66" charset="0"/>
              </a:rPr>
              <a:t>Praise Him when you’re smiling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Comic Sans MS" panose="030F0702030302020204" pitchFamily="66" charset="0"/>
              </a:rPr>
              <a:t>Praise Him when you’re kind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Comic Sans MS" panose="030F0702030302020204" pitchFamily="66" charset="0"/>
              </a:rPr>
              <a:t>Celebrate and worship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Comic Sans MS" panose="030F0702030302020204" pitchFamily="66" charset="0"/>
              </a:rPr>
              <a:t>Gather now in prayer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Comic Sans MS" panose="030F0702030302020204" pitchFamily="66" charset="0"/>
              </a:rPr>
              <a:t>In the name of Jesus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Comic Sans MS" panose="030F0702030302020204" pitchFamily="66" charset="0"/>
              </a:rPr>
              <a:t>He is always there</a:t>
            </a:r>
          </a:p>
        </p:txBody>
      </p:sp>
      <p:pic>
        <p:nvPicPr>
          <p:cNvPr id="4" name="Graphic 3" descr="Treble clef outline">
            <a:extLst>
              <a:ext uri="{FF2B5EF4-FFF2-40B4-BE49-F238E27FC236}">
                <a16:creationId xmlns:a16="http://schemas.microsoft.com/office/drawing/2014/main" id="{B9428758-339B-4A77-92CC-29F68A35F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9048" y="699516"/>
            <a:ext cx="5458968" cy="545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46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B4F4DC-FA78-452E-9684-B30CD462A6F7}"/>
              </a:ext>
            </a:extLst>
          </p:cNvPr>
          <p:cNvSpPr txBox="1"/>
          <p:nvPr/>
        </p:nvSpPr>
        <p:spPr>
          <a:xfrm>
            <a:off x="3771900" y="1930294"/>
            <a:ext cx="8417052" cy="48975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3200" dirty="0">
              <a:latin typeface="Comic Sans MS" panose="030F0702030302020204" pitchFamily="66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latin typeface="Comic Sans MS" panose="030F0702030302020204" pitchFamily="66" charset="0"/>
              </a:rPr>
              <a:t>Lord Jesus,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Comic Sans MS" panose="030F0702030302020204" pitchFamily="66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latin typeface="Comic Sans MS" panose="030F0702030302020204" pitchFamily="66" charset="0"/>
              </a:rPr>
              <a:t>As we gather together in your name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latin typeface="Comic Sans MS" panose="030F0702030302020204" pitchFamily="66" charset="0"/>
              </a:rPr>
              <a:t>to celebrate and worship,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latin typeface="Comic Sans MS" panose="030F0702030302020204" pitchFamily="66" charset="0"/>
              </a:rPr>
              <a:t>may we remember that you are right here with us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latin typeface="Comic Sans MS" panose="030F0702030302020204" pitchFamily="66" charset="0"/>
              </a:rPr>
              <a:t>in a very special way.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Comic Sans MS" panose="030F0702030302020204" pitchFamily="66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latin typeface="Comic Sans MS" panose="030F0702030302020204" pitchFamily="66" charset="0"/>
              </a:rPr>
              <a:t>Amen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D7894B-E39E-466C-AA73-16C254F1D28B}"/>
              </a:ext>
            </a:extLst>
          </p:cNvPr>
          <p:cNvSpPr txBox="1"/>
          <p:nvPr/>
        </p:nvSpPr>
        <p:spPr>
          <a:xfrm>
            <a:off x="4208526" y="981075"/>
            <a:ext cx="377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Comic Sans MS" panose="030F0702030302020204" pitchFamily="66" charset="0"/>
              </a:rPr>
              <a:t>Let’s Pray!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045AB5-A311-49E0-847F-204BE3CF1A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39" t="30741" r="8847" b="17963"/>
          <a:stretch/>
        </p:blipFill>
        <p:spPr>
          <a:xfrm>
            <a:off x="457200" y="2895600"/>
            <a:ext cx="33528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918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473</Words>
  <Application>Microsoft Office PowerPoint</Application>
  <PresentationFormat>Widescreen</PresentationFormat>
  <Paragraphs>82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Pearson</dc:creator>
  <cp:lastModifiedBy>Jo Hughes</cp:lastModifiedBy>
  <cp:revision>3</cp:revision>
  <dcterms:created xsi:type="dcterms:W3CDTF">2021-09-30T19:32:32Z</dcterms:created>
  <dcterms:modified xsi:type="dcterms:W3CDTF">2021-10-11T11:25:54Z</dcterms:modified>
</cp:coreProperties>
</file>