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316" r:id="rId2"/>
    <p:sldId id="371" r:id="rId3"/>
    <p:sldId id="323" r:id="rId4"/>
    <p:sldId id="324" r:id="rId5"/>
    <p:sldId id="305" r:id="rId6"/>
    <p:sldId id="349" r:id="rId7"/>
    <p:sldId id="350" r:id="rId8"/>
    <p:sldId id="326" r:id="rId9"/>
    <p:sldId id="329" r:id="rId10"/>
    <p:sldId id="389" r:id="rId11"/>
    <p:sldId id="384" r:id="rId12"/>
    <p:sldId id="390" r:id="rId13"/>
    <p:sldId id="385" r:id="rId14"/>
    <p:sldId id="351" r:id="rId15"/>
    <p:sldId id="330" r:id="rId16"/>
    <p:sldId id="332" r:id="rId17"/>
    <p:sldId id="333" r:id="rId18"/>
    <p:sldId id="352" r:id="rId19"/>
    <p:sldId id="353" r:id="rId20"/>
    <p:sldId id="354" r:id="rId21"/>
    <p:sldId id="339" r:id="rId22"/>
    <p:sldId id="357" r:id="rId23"/>
    <p:sldId id="359" r:id="rId24"/>
    <p:sldId id="307" r:id="rId25"/>
    <p:sldId id="309" r:id="rId26"/>
    <p:sldId id="388" r:id="rId27"/>
    <p:sldId id="360" r:id="rId28"/>
    <p:sldId id="342" r:id="rId29"/>
    <p:sldId id="378" r:id="rId30"/>
    <p:sldId id="379" r:id="rId31"/>
    <p:sldId id="380" r:id="rId32"/>
    <p:sldId id="381"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52AA6E-D382-BA56-7F36-9092C95C24FE}" name="Louise Elliott" initials="LE" userId="S::louise.elliott@sces.org.uk::4dd3eac6-b09a-4cbc-85e2-726e13a443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D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E6B2D-5D55-F562-3646-1BFFB910A6BB}" v="262" dt="2023-02-14T16:05:03.158"/>
    <p1510:client id="{24DD4847-BCDE-44D5-8CAB-F035A27CE7A9}" v="59" dt="2023-02-15T11:28:09.011"/>
    <p1510:client id="{957A87F5-5DB3-4197-9949-A7ABA2CF7DF6}" v="1121" dt="2023-02-14T16:04:15.669"/>
    <p1510:client id="{C28F51B1-9B41-3E2A-F71C-A82DD9D3C8C4}" v="2784" dt="2023-02-14T12:16:23.508"/>
    <p1510:client id="{E2BB87B9-BCBE-EF87-EC48-428E994D93AC}" v="1" dt="2023-02-14T12:49:04.0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447" autoAdjust="0"/>
  </p:normalViewPr>
  <p:slideViewPr>
    <p:cSldViewPr snapToGrid="0">
      <p:cViewPr varScale="1">
        <p:scale>
          <a:sx n="63" d="100"/>
          <a:sy n="63" d="100"/>
        </p:scale>
        <p:origin x="1380"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F58021-4449-45DF-91C2-F763DB80FFF7}" type="doc">
      <dgm:prSet loTypeId="urn:microsoft.com/office/officeart/2005/8/layout/cycle2" loCatId="cycle" qsTypeId="urn:microsoft.com/office/officeart/2005/8/quickstyle/simple1" qsCatId="simple" csTypeId="urn:microsoft.com/office/officeart/2005/8/colors/colorful1#2" csCatId="colorful" phldr="1"/>
      <dgm:spPr/>
      <dgm:t>
        <a:bodyPr/>
        <a:lstStyle/>
        <a:p>
          <a:endParaRPr lang="en-GB"/>
        </a:p>
      </dgm:t>
    </dgm:pt>
    <dgm:pt modelId="{1E9CBAFC-6A6C-4EE5-BCE8-457AB94A4AAD}" type="pres">
      <dgm:prSet presAssocID="{F5F58021-4449-45DF-91C2-F763DB80FFF7}" presName="cycle" presStyleCnt="0">
        <dgm:presLayoutVars>
          <dgm:dir/>
          <dgm:resizeHandles val="exact"/>
        </dgm:presLayoutVars>
      </dgm:prSet>
      <dgm:spPr/>
    </dgm:pt>
  </dgm:ptLst>
  <dgm:cxnLst>
    <dgm:cxn modelId="{740B89BE-CD3B-4E08-B6A4-A8E23631A299}" type="presOf" srcId="{F5F58021-4449-45DF-91C2-F763DB80FFF7}" destId="{1E9CBAFC-6A6C-4EE5-BCE8-457AB94A4AAD}"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F58021-4449-45DF-91C2-F763DB80FFF7}" type="doc">
      <dgm:prSet loTypeId="urn:microsoft.com/office/officeart/2005/8/layout/cycle2" loCatId="cycle" qsTypeId="urn:microsoft.com/office/officeart/2005/8/quickstyle/simple1" qsCatId="simple" csTypeId="urn:microsoft.com/office/officeart/2005/8/colors/colorful1#2" csCatId="colorful" phldr="1"/>
      <dgm:spPr/>
      <dgm:t>
        <a:bodyPr/>
        <a:lstStyle/>
        <a:p>
          <a:endParaRPr lang="en-GB"/>
        </a:p>
      </dgm:t>
    </dgm:pt>
    <dgm:pt modelId="{1E9CBAFC-6A6C-4EE5-BCE8-457AB94A4AAD}" type="pres">
      <dgm:prSet presAssocID="{F5F58021-4449-45DF-91C2-F763DB80FFF7}" presName="cycle" presStyleCnt="0">
        <dgm:presLayoutVars>
          <dgm:dir/>
          <dgm:resizeHandles val="exact"/>
        </dgm:presLayoutVars>
      </dgm:prSet>
      <dgm:spPr/>
    </dgm:pt>
  </dgm:ptLst>
  <dgm:cxnLst>
    <dgm:cxn modelId="{740B89BE-CD3B-4E08-B6A4-A8E23631A299}" type="presOf" srcId="{F5F58021-4449-45DF-91C2-F763DB80FFF7}" destId="{1E9CBAFC-6A6C-4EE5-BCE8-457AB94A4AA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F58021-4449-45DF-91C2-F763DB80FFF7}" type="doc">
      <dgm:prSet loTypeId="urn:microsoft.com/office/officeart/2005/8/layout/cycle2" loCatId="cycle" qsTypeId="urn:microsoft.com/office/officeart/2005/8/quickstyle/simple1" qsCatId="simple" csTypeId="urn:microsoft.com/office/officeart/2005/8/colors/colorful1#2" csCatId="colorful" phldr="1"/>
      <dgm:spPr/>
      <dgm:t>
        <a:bodyPr/>
        <a:lstStyle/>
        <a:p>
          <a:endParaRPr lang="en-GB"/>
        </a:p>
      </dgm:t>
    </dgm:pt>
    <dgm:pt modelId="{1E9CBAFC-6A6C-4EE5-BCE8-457AB94A4AAD}" type="pres">
      <dgm:prSet presAssocID="{F5F58021-4449-45DF-91C2-F763DB80FFF7}" presName="cycle" presStyleCnt="0">
        <dgm:presLayoutVars>
          <dgm:dir/>
          <dgm:resizeHandles val="exact"/>
        </dgm:presLayoutVars>
      </dgm:prSet>
      <dgm:spPr/>
    </dgm:pt>
  </dgm:ptLst>
  <dgm:cxnLst>
    <dgm:cxn modelId="{740B89BE-CD3B-4E08-B6A4-A8E23631A299}" type="presOf" srcId="{F5F58021-4449-45DF-91C2-F763DB80FFF7}" destId="{1E9CBAFC-6A6C-4EE5-BCE8-457AB94A4AAD}"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42372F-98BA-2236-AA38-B68D819A56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F37A1F6-B945-4AC7-882D-0881CBF4D3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672FC9-A7D2-4FF2-A171-768140894B86}" type="datetimeFigureOut">
              <a:rPr lang="en-GB" smtClean="0"/>
              <a:t>15/02/2023</a:t>
            </a:fld>
            <a:endParaRPr lang="en-GB"/>
          </a:p>
        </p:txBody>
      </p:sp>
      <p:sp>
        <p:nvSpPr>
          <p:cNvPr id="4" name="Footer Placeholder 3">
            <a:extLst>
              <a:ext uri="{FF2B5EF4-FFF2-40B4-BE49-F238E27FC236}">
                <a16:creationId xmlns:a16="http://schemas.microsoft.com/office/drawing/2014/main" id="{7432AAAF-69DF-3FEE-7CEF-3C53FD832F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Scottish Catholic Education Service</a:t>
            </a:r>
          </a:p>
        </p:txBody>
      </p:sp>
      <p:sp>
        <p:nvSpPr>
          <p:cNvPr id="5" name="Slide Number Placeholder 4">
            <a:extLst>
              <a:ext uri="{FF2B5EF4-FFF2-40B4-BE49-F238E27FC236}">
                <a16:creationId xmlns:a16="http://schemas.microsoft.com/office/drawing/2014/main" id="{E346B29F-684F-8FAA-3E82-C16F9D1F4C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8D890E-253E-4277-A03F-33CBFA7EBA5C}" type="slidenum">
              <a:rPr lang="en-GB" smtClean="0"/>
              <a:t>‹#›</a:t>
            </a:fld>
            <a:endParaRPr lang="en-GB"/>
          </a:p>
        </p:txBody>
      </p:sp>
    </p:spTree>
    <p:extLst>
      <p:ext uri="{BB962C8B-B14F-4D97-AF65-F5344CB8AC3E}">
        <p14:creationId xmlns:p14="http://schemas.microsoft.com/office/powerpoint/2010/main" val="8755217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E21C30-037A-7583-7021-31DF861DF18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0B7C8E54-B075-9E49-D400-1506F32D1CE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19B921D-A060-4C3B-AED7-09AEE6C2CA92}" type="datetimeFigureOut">
              <a:rPr lang="en-GB"/>
              <a:pPr>
                <a:defRPr/>
              </a:pPr>
              <a:t>15/02/2023</a:t>
            </a:fld>
            <a:endParaRPr lang="en-GB"/>
          </a:p>
        </p:txBody>
      </p:sp>
      <p:sp>
        <p:nvSpPr>
          <p:cNvPr id="4" name="Slide Image Placeholder 3">
            <a:extLst>
              <a:ext uri="{FF2B5EF4-FFF2-40B4-BE49-F238E27FC236}">
                <a16:creationId xmlns:a16="http://schemas.microsoft.com/office/drawing/2014/main" id="{CDB838B1-6624-EB97-D7A4-7E0A9285D29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E903318D-C82D-8351-ED20-666116FDFF2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146587F9-5461-2F81-3302-321649AB8C9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r>
              <a:rPr lang="en-GB"/>
              <a:t>Scottish Catholic Education Service</a:t>
            </a:r>
          </a:p>
        </p:txBody>
      </p:sp>
      <p:sp>
        <p:nvSpPr>
          <p:cNvPr id="7" name="Slide Number Placeholder 6">
            <a:extLst>
              <a:ext uri="{FF2B5EF4-FFF2-40B4-BE49-F238E27FC236}">
                <a16:creationId xmlns:a16="http://schemas.microsoft.com/office/drawing/2014/main" id="{1F422513-1799-2872-11CB-30BA27F7B09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57B2EB0F-BEDA-4B6F-933E-08F1E0E16C48}" type="slidenum">
              <a:rPr lang="en-GB" altLang="en-US"/>
              <a:pPr/>
              <a:t>‹#›</a:t>
            </a:fld>
            <a:endParaRPr lang="en-GB"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1</a:t>
            </a:fld>
            <a:endParaRPr lang="en-GB" altLang="en-US"/>
          </a:p>
        </p:txBody>
      </p:sp>
      <p:sp>
        <p:nvSpPr>
          <p:cNvPr id="5" name="Footer Placeholder 4">
            <a:extLst>
              <a:ext uri="{FF2B5EF4-FFF2-40B4-BE49-F238E27FC236}">
                <a16:creationId xmlns:a16="http://schemas.microsoft.com/office/drawing/2014/main" id="{EBAE003B-C20A-0416-DDEB-FC9024669062}"/>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10763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51DA320-2B3D-C1F0-5A91-648658453D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E45AF04-0ED5-B8F1-D983-0E42473A69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a:cs typeface="Calibri"/>
            </a:endParaRPr>
          </a:p>
          <a:p>
            <a:pPr eaLnBrk="1" hangingPunct="1">
              <a:spcBef>
                <a:spcPct val="0"/>
              </a:spcBef>
            </a:pPr>
            <a:endParaRPr lang="en-GB" altLang="en-US"/>
          </a:p>
          <a:p>
            <a:pPr eaLnBrk="1" hangingPunct="1">
              <a:spcBef>
                <a:spcPct val="0"/>
              </a:spcBef>
            </a:pPr>
            <a:endParaRPr lang="en-GB" altLang="en-US"/>
          </a:p>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77CDD25F-DF13-8C64-F398-37DC35703B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FFAB1A-4C7D-4C9F-A1CE-2BE0F0A56EC1}" type="slidenum">
              <a:rPr lang="en-GB" altLang="en-US"/>
              <a:pPr>
                <a:spcBef>
                  <a:spcPct val="0"/>
                </a:spcBef>
              </a:pPr>
              <a:t>10</a:t>
            </a:fld>
            <a:endParaRPr lang="en-GB" altLang="en-US"/>
          </a:p>
        </p:txBody>
      </p:sp>
      <p:sp>
        <p:nvSpPr>
          <p:cNvPr id="2" name="Footer Placeholder 1">
            <a:extLst>
              <a:ext uri="{FF2B5EF4-FFF2-40B4-BE49-F238E27FC236}">
                <a16:creationId xmlns:a16="http://schemas.microsoft.com/office/drawing/2014/main" id="{6762E339-33CE-66A1-64F8-BC177991E34D}"/>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766961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51DA320-2B3D-C1F0-5A91-648658453D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E45AF04-0ED5-B8F1-D983-0E42473A69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a:cs typeface="Calibri"/>
            </a:endParaRPr>
          </a:p>
          <a:p>
            <a:pPr eaLnBrk="1" hangingPunct="1">
              <a:spcBef>
                <a:spcPct val="0"/>
              </a:spcBef>
            </a:pPr>
            <a:endParaRPr lang="en-GB" altLang="en-US"/>
          </a:p>
          <a:p>
            <a:pPr eaLnBrk="1" hangingPunct="1">
              <a:spcBef>
                <a:spcPct val="0"/>
              </a:spcBef>
            </a:pPr>
            <a:endParaRPr lang="en-GB" altLang="en-US"/>
          </a:p>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77CDD25F-DF13-8C64-F398-37DC35703B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FFAB1A-4C7D-4C9F-A1CE-2BE0F0A56EC1}" type="slidenum">
              <a:rPr lang="en-GB" altLang="en-US"/>
              <a:pPr>
                <a:spcBef>
                  <a:spcPct val="0"/>
                </a:spcBef>
              </a:pPr>
              <a:t>11</a:t>
            </a:fld>
            <a:endParaRPr lang="en-GB" altLang="en-US"/>
          </a:p>
        </p:txBody>
      </p:sp>
      <p:sp>
        <p:nvSpPr>
          <p:cNvPr id="2" name="Footer Placeholder 1">
            <a:extLst>
              <a:ext uri="{FF2B5EF4-FFF2-40B4-BE49-F238E27FC236}">
                <a16:creationId xmlns:a16="http://schemas.microsoft.com/office/drawing/2014/main" id="{6762E339-33CE-66A1-64F8-BC177991E34D}"/>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781490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51DA320-2B3D-C1F0-5A91-648658453D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E45AF04-0ED5-B8F1-D983-0E42473A69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a:cs typeface="Calibri"/>
            </a:endParaRPr>
          </a:p>
          <a:p>
            <a:pPr eaLnBrk="1" hangingPunct="1">
              <a:spcBef>
                <a:spcPct val="0"/>
              </a:spcBef>
            </a:pPr>
            <a:endParaRPr lang="en-GB" altLang="en-US"/>
          </a:p>
          <a:p>
            <a:pPr eaLnBrk="1" hangingPunct="1">
              <a:spcBef>
                <a:spcPct val="0"/>
              </a:spcBef>
            </a:pPr>
            <a:endParaRPr lang="en-GB" altLang="en-US"/>
          </a:p>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77CDD25F-DF13-8C64-F398-37DC35703B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FFAB1A-4C7D-4C9F-A1CE-2BE0F0A56EC1}" type="slidenum">
              <a:rPr lang="en-GB" altLang="en-US"/>
              <a:pPr>
                <a:spcBef>
                  <a:spcPct val="0"/>
                </a:spcBef>
              </a:pPr>
              <a:t>12</a:t>
            </a:fld>
            <a:endParaRPr lang="en-GB" altLang="en-US"/>
          </a:p>
        </p:txBody>
      </p:sp>
      <p:sp>
        <p:nvSpPr>
          <p:cNvPr id="2" name="Footer Placeholder 1">
            <a:extLst>
              <a:ext uri="{FF2B5EF4-FFF2-40B4-BE49-F238E27FC236}">
                <a16:creationId xmlns:a16="http://schemas.microsoft.com/office/drawing/2014/main" id="{6762E339-33CE-66A1-64F8-BC177991E34D}"/>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1730912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51DA320-2B3D-C1F0-5A91-648658453D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E45AF04-0ED5-B8F1-D983-0E42473A69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dirty="0">
              <a:cs typeface="Calibri"/>
            </a:endParaRPr>
          </a:p>
          <a:p>
            <a:pPr eaLnBrk="1" hangingPunct="1">
              <a:spcBef>
                <a:spcPct val="0"/>
              </a:spcBef>
            </a:pPr>
            <a:endParaRPr lang="en-GB" altLang="en-US" dirty="0"/>
          </a:p>
          <a:p>
            <a:pPr eaLnBrk="1" hangingPunct="1">
              <a:spcBef>
                <a:spcPct val="0"/>
              </a:spcBef>
            </a:pPr>
            <a:r>
              <a:rPr lang="en-GB" altLang="en-US" dirty="0"/>
              <a:t>youtu.be/dAx96FDRvx4</a:t>
            </a:r>
          </a:p>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77CDD25F-DF13-8C64-F398-37DC35703B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FFAB1A-4C7D-4C9F-A1CE-2BE0F0A56EC1}" type="slidenum">
              <a:rPr lang="en-GB" altLang="en-US"/>
              <a:pPr>
                <a:spcBef>
                  <a:spcPct val="0"/>
                </a:spcBef>
              </a:pPr>
              <a:t>13</a:t>
            </a:fld>
            <a:endParaRPr lang="en-GB" altLang="en-US"/>
          </a:p>
        </p:txBody>
      </p:sp>
      <p:sp>
        <p:nvSpPr>
          <p:cNvPr id="2" name="Footer Placeholder 1">
            <a:extLst>
              <a:ext uri="{FF2B5EF4-FFF2-40B4-BE49-F238E27FC236}">
                <a16:creationId xmlns:a16="http://schemas.microsoft.com/office/drawing/2014/main" id="{6762E339-33CE-66A1-64F8-BC177991E34D}"/>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3452217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51DA320-2B3D-C1F0-5A91-648658453D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E45AF04-0ED5-B8F1-D983-0E42473A69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77CDD25F-DF13-8C64-F398-37DC35703B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FFAB1A-4C7D-4C9F-A1CE-2BE0F0A56EC1}" type="slidenum">
              <a:rPr lang="en-GB" altLang="en-US"/>
              <a:pPr>
                <a:spcBef>
                  <a:spcPct val="0"/>
                </a:spcBef>
              </a:pPr>
              <a:t>14</a:t>
            </a:fld>
            <a:endParaRPr lang="en-GB" altLang="en-US"/>
          </a:p>
        </p:txBody>
      </p:sp>
      <p:sp>
        <p:nvSpPr>
          <p:cNvPr id="2" name="Footer Placeholder 1">
            <a:extLst>
              <a:ext uri="{FF2B5EF4-FFF2-40B4-BE49-F238E27FC236}">
                <a16:creationId xmlns:a16="http://schemas.microsoft.com/office/drawing/2014/main" id="{D8096597-4E87-48A2-9BC7-CC370E2E4445}"/>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461336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67D72F3-86F9-2AF8-6372-6007FC5599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5D941A92-4FBC-39AE-D161-EA91308B38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US" dirty="0"/>
              <a:t>It may be useful to remind pupils that, when we listen to Scripture passages, we are listening to the inspired Word of God (RERC 2-12a) and that we “read aloud from Sacred Scripture in such a way that I am proclaiming the Word of God”.  (core learning P6.  2-12a).  While the Scripture passages have been included in each PowerPoint, you may want to first use a Bible to read from to show the proclamation of the Word, and then display the slides that follow.</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altLang="en-US" dirty="0"/>
          </a:p>
          <a:p>
            <a:pPr>
              <a:spcBef>
                <a:spcPct val="0"/>
              </a:spcBef>
            </a:pPr>
            <a:endParaRPr lang="en-US" b="1" dirty="0">
              <a:cs typeface="Calibri"/>
            </a:endParaRPr>
          </a:p>
        </p:txBody>
      </p:sp>
      <p:sp>
        <p:nvSpPr>
          <p:cNvPr id="17412" name="Slide Number Placeholder 3">
            <a:extLst>
              <a:ext uri="{FF2B5EF4-FFF2-40B4-BE49-F238E27FC236}">
                <a16:creationId xmlns:a16="http://schemas.microsoft.com/office/drawing/2014/main" id="{9D1EC5EC-B998-832E-034A-7677C88548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5A59DF-3F0E-48FA-9CAB-DAA0B4016E7A}" type="slidenum">
              <a:rPr lang="en-GB" altLang="en-US"/>
              <a:pPr>
                <a:spcBef>
                  <a:spcPct val="0"/>
                </a:spcBef>
              </a:pPr>
              <a:t>15</a:t>
            </a:fld>
            <a:endParaRPr lang="en-GB" altLang="en-US"/>
          </a:p>
        </p:txBody>
      </p:sp>
      <p:sp>
        <p:nvSpPr>
          <p:cNvPr id="2" name="Footer Placeholder 1">
            <a:extLst>
              <a:ext uri="{FF2B5EF4-FFF2-40B4-BE49-F238E27FC236}">
                <a16:creationId xmlns:a16="http://schemas.microsoft.com/office/drawing/2014/main" id="{4499AFD0-9A58-AE96-FF0C-ED10A830DFA2}"/>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A76686E-0675-A700-BC45-FE79620AE9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85D7C407-1ABE-29FF-466F-A3528252C0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a:cs typeface="Calibri"/>
            </a:endParaRPr>
          </a:p>
        </p:txBody>
      </p:sp>
      <p:sp>
        <p:nvSpPr>
          <p:cNvPr id="21508" name="Slide Number Placeholder 3">
            <a:extLst>
              <a:ext uri="{FF2B5EF4-FFF2-40B4-BE49-F238E27FC236}">
                <a16:creationId xmlns:a16="http://schemas.microsoft.com/office/drawing/2014/main" id="{9E210B02-40FA-9C70-B4D6-1A7EF097CE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C4BC4E-5CB4-427F-9593-BDA730B5496F}" type="slidenum">
              <a:rPr lang="en-GB" altLang="en-US"/>
              <a:pPr>
                <a:spcBef>
                  <a:spcPct val="0"/>
                </a:spcBef>
              </a:pPr>
              <a:t>16</a:t>
            </a:fld>
            <a:endParaRPr lang="en-GB" altLang="en-US"/>
          </a:p>
        </p:txBody>
      </p:sp>
      <p:sp>
        <p:nvSpPr>
          <p:cNvPr id="2" name="Footer Placeholder 1">
            <a:extLst>
              <a:ext uri="{FF2B5EF4-FFF2-40B4-BE49-F238E27FC236}">
                <a16:creationId xmlns:a16="http://schemas.microsoft.com/office/drawing/2014/main" id="{681B212D-4B32-AA0D-2A5A-7D9CFF8F3EF5}"/>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7F6FEC4-C53E-31CE-22D8-6CC4D263B5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6AC0758-F76B-3C31-2003-1A30104251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Re-read the passage to pupils.  At the end of reading the passage give pupils some thinking time and then ask them to share the key words and messages.  This can be done using ‘show me’ boards or a ‘hands-down’ question time where the teacher selects pupils to answer (rather than them volunteering a response). Both methodologies should encourage all pupils to listen carefully as they will have to share a response.</a:t>
            </a:r>
          </a:p>
        </p:txBody>
      </p:sp>
      <p:sp>
        <p:nvSpPr>
          <p:cNvPr id="23556" name="Slide Number Placeholder 3">
            <a:extLst>
              <a:ext uri="{FF2B5EF4-FFF2-40B4-BE49-F238E27FC236}">
                <a16:creationId xmlns:a16="http://schemas.microsoft.com/office/drawing/2014/main" id="{5DC42D98-DEEC-D1D1-8583-1787776362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0BBFDF-1FC6-4638-962A-EC5C9839C4F6}" type="slidenum">
              <a:rPr lang="en-GB" altLang="en-US"/>
              <a:pPr>
                <a:spcBef>
                  <a:spcPct val="0"/>
                </a:spcBef>
              </a:pPr>
              <a:t>17</a:t>
            </a:fld>
            <a:endParaRPr lang="en-GB" altLang="en-US"/>
          </a:p>
        </p:txBody>
      </p:sp>
      <p:sp>
        <p:nvSpPr>
          <p:cNvPr id="2" name="Footer Placeholder 1">
            <a:extLst>
              <a:ext uri="{FF2B5EF4-FFF2-40B4-BE49-F238E27FC236}">
                <a16:creationId xmlns:a16="http://schemas.microsoft.com/office/drawing/2014/main" id="{372F3F45-1470-8A1F-9471-B1788D2DA70A}"/>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7F6FEC4-C53E-31CE-22D8-6CC4D263B5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6AC0758-F76B-3C31-2003-1A30104251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a:cs typeface="Calibri"/>
            </a:endParaRPr>
          </a:p>
        </p:txBody>
      </p:sp>
      <p:sp>
        <p:nvSpPr>
          <p:cNvPr id="23556" name="Slide Number Placeholder 3">
            <a:extLst>
              <a:ext uri="{FF2B5EF4-FFF2-40B4-BE49-F238E27FC236}">
                <a16:creationId xmlns:a16="http://schemas.microsoft.com/office/drawing/2014/main" id="{5DC42D98-DEEC-D1D1-8583-1787776362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0BBFDF-1FC6-4638-962A-EC5C9839C4F6}" type="slidenum">
              <a:rPr lang="en-GB" altLang="en-US"/>
              <a:pPr>
                <a:spcBef>
                  <a:spcPct val="0"/>
                </a:spcBef>
              </a:pPr>
              <a:t>18</a:t>
            </a:fld>
            <a:endParaRPr lang="en-GB" altLang="en-US"/>
          </a:p>
        </p:txBody>
      </p:sp>
      <p:sp>
        <p:nvSpPr>
          <p:cNvPr id="2" name="Footer Placeholder 1">
            <a:extLst>
              <a:ext uri="{FF2B5EF4-FFF2-40B4-BE49-F238E27FC236}">
                <a16:creationId xmlns:a16="http://schemas.microsoft.com/office/drawing/2014/main" id="{38D941D5-2DF5-265A-9AE3-1C5C93DDA9DB}"/>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065614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1">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19</a:t>
            </a:fld>
            <a:endParaRPr lang="en-GB" altLang="en-US"/>
          </a:p>
        </p:txBody>
      </p:sp>
      <p:sp>
        <p:nvSpPr>
          <p:cNvPr id="5" name="Footer Placeholder 4">
            <a:extLst>
              <a:ext uri="{FF2B5EF4-FFF2-40B4-BE49-F238E27FC236}">
                <a16:creationId xmlns:a16="http://schemas.microsoft.com/office/drawing/2014/main" id="{9B487617-603A-B35A-8BBA-A67FA5A35150}"/>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4004174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atin typeface="Comic Sans MS"/>
            </a:endParaRPr>
          </a:p>
          <a:p>
            <a:r>
              <a:rPr lang="en-GB">
                <a:cs typeface="Calibri"/>
              </a:rPr>
              <a:t> </a:t>
            </a:r>
            <a:endParaRPr lang="en-GB"/>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2</a:t>
            </a:fld>
            <a:endParaRPr lang="en-GB" altLang="en-US"/>
          </a:p>
        </p:txBody>
      </p:sp>
      <p:sp>
        <p:nvSpPr>
          <p:cNvPr id="5" name="Footer Placeholder 4">
            <a:extLst>
              <a:ext uri="{FF2B5EF4-FFF2-40B4-BE49-F238E27FC236}">
                <a16:creationId xmlns:a16="http://schemas.microsoft.com/office/drawing/2014/main" id="{69C5FE3D-CB6E-30F3-D6B7-BB23D14D97E1}"/>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058008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20</a:t>
            </a:fld>
            <a:endParaRPr lang="en-GB" altLang="en-US"/>
          </a:p>
        </p:txBody>
      </p:sp>
      <p:sp>
        <p:nvSpPr>
          <p:cNvPr id="5" name="Footer Placeholder 4">
            <a:extLst>
              <a:ext uri="{FF2B5EF4-FFF2-40B4-BE49-F238E27FC236}">
                <a16:creationId xmlns:a16="http://schemas.microsoft.com/office/drawing/2014/main" id="{1753BEF1-F454-1CFE-315E-9AC3A049C89F}"/>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85773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B7E74100-A551-B216-F177-215FA280C3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7CC96F46-FAE4-E2C1-0698-3AF42E7700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a:cs typeface="Calibri"/>
            </a:endParaRPr>
          </a:p>
        </p:txBody>
      </p:sp>
      <p:sp>
        <p:nvSpPr>
          <p:cNvPr id="35844" name="Slide Number Placeholder 3">
            <a:extLst>
              <a:ext uri="{FF2B5EF4-FFF2-40B4-BE49-F238E27FC236}">
                <a16:creationId xmlns:a16="http://schemas.microsoft.com/office/drawing/2014/main" id="{BB3E282D-BF8D-AD6F-0684-6BFA37D025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9C5BE-3405-47C4-9659-5F5E97011D31}" type="slidenum">
              <a:rPr lang="en-GB" altLang="en-US"/>
              <a:pPr>
                <a:spcBef>
                  <a:spcPct val="0"/>
                </a:spcBef>
              </a:pPr>
              <a:t>21</a:t>
            </a:fld>
            <a:endParaRPr lang="en-GB" altLang="en-US"/>
          </a:p>
        </p:txBody>
      </p:sp>
      <p:sp>
        <p:nvSpPr>
          <p:cNvPr id="2" name="Footer Placeholder 1">
            <a:extLst>
              <a:ext uri="{FF2B5EF4-FFF2-40B4-BE49-F238E27FC236}">
                <a16:creationId xmlns:a16="http://schemas.microsoft.com/office/drawing/2014/main" id="{9E11409F-6516-862A-791B-89D914B13BE0}"/>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22</a:t>
            </a:fld>
            <a:endParaRPr lang="en-GB" altLang="en-US"/>
          </a:p>
        </p:txBody>
      </p:sp>
      <p:sp>
        <p:nvSpPr>
          <p:cNvPr id="5" name="Footer Placeholder 4">
            <a:extLst>
              <a:ext uri="{FF2B5EF4-FFF2-40B4-BE49-F238E27FC236}">
                <a16:creationId xmlns:a16="http://schemas.microsoft.com/office/drawing/2014/main" id="{528DD4B7-1126-8AC8-E029-EF9693DF4527}"/>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011027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23</a:t>
            </a:fld>
            <a:endParaRPr lang="en-GB" altLang="en-US"/>
          </a:p>
        </p:txBody>
      </p:sp>
      <p:sp>
        <p:nvSpPr>
          <p:cNvPr id="5" name="Footer Placeholder 4">
            <a:extLst>
              <a:ext uri="{FF2B5EF4-FFF2-40B4-BE49-F238E27FC236}">
                <a16:creationId xmlns:a16="http://schemas.microsoft.com/office/drawing/2014/main" id="{53E9B740-DCAA-0FD9-B4D0-F3C4667A6C3E}"/>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3434451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92B8876-F35A-9048-3982-510F413DAD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3518781-4E45-3156-1E8B-40CD835D8317}"/>
              </a:ext>
            </a:extLst>
          </p:cNvPr>
          <p:cNvSpPr>
            <a:spLocks noGrp="1"/>
          </p:cNvSpPr>
          <p:nvPr>
            <p:ph type="body" idx="1"/>
          </p:nvPr>
        </p:nvSpPr>
        <p:spPr/>
        <p:txBody>
          <a:bodyPr>
            <a:normAutofit/>
          </a:bodyPr>
          <a:lstStyle/>
          <a:p>
            <a:pPr>
              <a:spcBef>
                <a:spcPts val="0"/>
              </a:spcBef>
              <a:spcAft>
                <a:spcPts val="0"/>
              </a:spcAft>
              <a:defRPr/>
            </a:pPr>
            <a:endParaRPr lang="en-US" b="1">
              <a:cs typeface="Calibri"/>
            </a:endParaRPr>
          </a:p>
        </p:txBody>
      </p:sp>
      <p:sp>
        <p:nvSpPr>
          <p:cNvPr id="44036" name="Slide Number Placeholder 3">
            <a:extLst>
              <a:ext uri="{FF2B5EF4-FFF2-40B4-BE49-F238E27FC236}">
                <a16:creationId xmlns:a16="http://schemas.microsoft.com/office/drawing/2014/main" id="{DAC3D223-DCD4-5712-6D0F-83C01997C4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F2A620-D059-4C65-8D1C-17F32EADB728}" type="slidenum">
              <a:rPr lang="en-GB" altLang="en-US"/>
              <a:pPr>
                <a:spcBef>
                  <a:spcPct val="0"/>
                </a:spcBef>
              </a:pPr>
              <a:t>24</a:t>
            </a:fld>
            <a:endParaRPr lang="en-GB" altLang="en-US"/>
          </a:p>
        </p:txBody>
      </p:sp>
      <p:sp>
        <p:nvSpPr>
          <p:cNvPr id="2" name="Footer Placeholder 1">
            <a:extLst>
              <a:ext uri="{FF2B5EF4-FFF2-40B4-BE49-F238E27FC236}">
                <a16:creationId xmlns:a16="http://schemas.microsoft.com/office/drawing/2014/main" id="{E34ACFD5-0D3A-FFBE-9920-1D303349B5F8}"/>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03E202B-350F-DF2D-B5D9-8DD91DC08E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19A5E78B-06D9-AEF8-6E25-0232281EE6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a:cs typeface="Calibri"/>
            </a:endParaRPr>
          </a:p>
        </p:txBody>
      </p:sp>
      <p:sp>
        <p:nvSpPr>
          <p:cNvPr id="48132" name="Slide Number Placeholder 3">
            <a:extLst>
              <a:ext uri="{FF2B5EF4-FFF2-40B4-BE49-F238E27FC236}">
                <a16:creationId xmlns:a16="http://schemas.microsoft.com/office/drawing/2014/main" id="{7A3CF3DD-B48F-8474-6F35-281FCAF192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231CF0-C84E-4648-B398-EB38434A0E9E}" type="slidenum">
              <a:rPr lang="en-GB" altLang="en-US"/>
              <a:pPr>
                <a:spcBef>
                  <a:spcPct val="0"/>
                </a:spcBef>
              </a:pPr>
              <a:t>25</a:t>
            </a:fld>
            <a:endParaRPr lang="en-GB" altLang="en-US"/>
          </a:p>
        </p:txBody>
      </p:sp>
      <p:sp>
        <p:nvSpPr>
          <p:cNvPr id="2" name="Footer Placeholder 1">
            <a:extLst>
              <a:ext uri="{FF2B5EF4-FFF2-40B4-BE49-F238E27FC236}">
                <a16:creationId xmlns:a16="http://schemas.microsoft.com/office/drawing/2014/main" id="{B1C15D3C-DBE7-8390-8863-A66D537BB04F}"/>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1">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26</a:t>
            </a:fld>
            <a:endParaRPr lang="en-GB" altLang="en-US"/>
          </a:p>
        </p:txBody>
      </p:sp>
      <p:sp>
        <p:nvSpPr>
          <p:cNvPr id="5" name="Footer Placeholder 4">
            <a:extLst>
              <a:ext uri="{FF2B5EF4-FFF2-40B4-BE49-F238E27FC236}">
                <a16:creationId xmlns:a16="http://schemas.microsoft.com/office/drawing/2014/main" id="{9EF9FFA7-1EB6-6514-8A3C-AA3F621539F5}"/>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3219056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27</a:t>
            </a:fld>
            <a:endParaRPr lang="en-GB" altLang="en-US"/>
          </a:p>
        </p:txBody>
      </p:sp>
      <p:sp>
        <p:nvSpPr>
          <p:cNvPr id="5" name="Footer Placeholder 4">
            <a:extLst>
              <a:ext uri="{FF2B5EF4-FFF2-40B4-BE49-F238E27FC236}">
                <a16:creationId xmlns:a16="http://schemas.microsoft.com/office/drawing/2014/main" id="{7A729918-B6E3-730D-6E0E-135777311369}"/>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1801255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28</a:t>
            </a:fld>
            <a:endParaRPr lang="en-GB" altLang="en-US"/>
          </a:p>
        </p:txBody>
      </p:sp>
      <p:sp>
        <p:nvSpPr>
          <p:cNvPr id="5" name="Footer Placeholder 4">
            <a:extLst>
              <a:ext uri="{FF2B5EF4-FFF2-40B4-BE49-F238E27FC236}">
                <a16:creationId xmlns:a16="http://schemas.microsoft.com/office/drawing/2014/main" id="{95A33F57-DB86-5AC0-7EEF-5F5FC124C548}"/>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3955745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29</a:t>
            </a:fld>
            <a:endParaRPr lang="en-GB" altLang="en-US"/>
          </a:p>
        </p:txBody>
      </p:sp>
      <p:sp>
        <p:nvSpPr>
          <p:cNvPr id="5" name="Footer Placeholder 4">
            <a:extLst>
              <a:ext uri="{FF2B5EF4-FFF2-40B4-BE49-F238E27FC236}">
                <a16:creationId xmlns:a16="http://schemas.microsoft.com/office/drawing/2014/main" id="{85100C49-ADC3-E010-6300-503F68C30AA8}"/>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447706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A95AD76-D494-C2CF-4564-C03C8A8802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DA8D3B4-0430-DDBE-1D9E-5931A8401E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a:cs typeface="Calibri"/>
            </a:endParaRPr>
          </a:p>
        </p:txBody>
      </p:sp>
      <p:sp>
        <p:nvSpPr>
          <p:cNvPr id="4100" name="Slide Number Placeholder 3">
            <a:extLst>
              <a:ext uri="{FF2B5EF4-FFF2-40B4-BE49-F238E27FC236}">
                <a16:creationId xmlns:a16="http://schemas.microsoft.com/office/drawing/2014/main" id="{42187DE1-8E00-03B4-DEF4-85D123B64E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5B120F-75A6-4737-B1BE-2D2CABE14566}" type="slidenum">
              <a:rPr lang="en-GB" altLang="en-US"/>
              <a:pPr>
                <a:spcBef>
                  <a:spcPct val="0"/>
                </a:spcBef>
              </a:pPr>
              <a:t>3</a:t>
            </a:fld>
            <a:endParaRPr lang="en-GB" altLang="en-US"/>
          </a:p>
        </p:txBody>
      </p:sp>
      <p:sp>
        <p:nvSpPr>
          <p:cNvPr id="2" name="Footer Placeholder 1">
            <a:extLst>
              <a:ext uri="{FF2B5EF4-FFF2-40B4-BE49-F238E27FC236}">
                <a16:creationId xmlns:a16="http://schemas.microsoft.com/office/drawing/2014/main" id="{2BB52E56-E204-C2CF-3F9B-C9DB6DBCA77D}"/>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30</a:t>
            </a:fld>
            <a:endParaRPr lang="en-GB" altLang="en-US"/>
          </a:p>
        </p:txBody>
      </p:sp>
      <p:sp>
        <p:nvSpPr>
          <p:cNvPr id="5" name="Footer Placeholder 4">
            <a:extLst>
              <a:ext uri="{FF2B5EF4-FFF2-40B4-BE49-F238E27FC236}">
                <a16:creationId xmlns:a16="http://schemas.microsoft.com/office/drawing/2014/main" id="{3E41F76D-FCA6-B97B-8828-DC3449E25517}"/>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256446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31</a:t>
            </a:fld>
            <a:endParaRPr lang="en-GB" altLang="en-US"/>
          </a:p>
        </p:txBody>
      </p:sp>
      <p:sp>
        <p:nvSpPr>
          <p:cNvPr id="5" name="Footer Placeholder 4">
            <a:extLst>
              <a:ext uri="{FF2B5EF4-FFF2-40B4-BE49-F238E27FC236}">
                <a16:creationId xmlns:a16="http://schemas.microsoft.com/office/drawing/2014/main" id="{08D1438C-DB98-B6C2-9A26-FEE96B33A139}"/>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344217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32</a:t>
            </a:fld>
            <a:endParaRPr lang="en-GB" altLang="en-US"/>
          </a:p>
        </p:txBody>
      </p:sp>
      <p:sp>
        <p:nvSpPr>
          <p:cNvPr id="5" name="Footer Placeholder 4">
            <a:extLst>
              <a:ext uri="{FF2B5EF4-FFF2-40B4-BE49-F238E27FC236}">
                <a16:creationId xmlns:a16="http://schemas.microsoft.com/office/drawing/2014/main" id="{9292EB9F-43E2-7B5E-C780-F6B3346B99CD}"/>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1808891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734F16D2-D06D-4A77-5D9A-D03828D089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BB295BA8-184E-51CB-B0EF-6CE6E8081B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a:cs typeface="Calibri"/>
            </a:endParaRPr>
          </a:p>
        </p:txBody>
      </p:sp>
      <p:sp>
        <p:nvSpPr>
          <p:cNvPr id="6148" name="Slide Number Placeholder 3">
            <a:extLst>
              <a:ext uri="{FF2B5EF4-FFF2-40B4-BE49-F238E27FC236}">
                <a16:creationId xmlns:a16="http://schemas.microsoft.com/office/drawing/2014/main" id="{4F41DAE0-AF8C-CEC6-7F3F-0CFE64A352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030993-1E20-49E8-8B2C-489E6D406CD2}" type="slidenum">
              <a:rPr lang="en-GB" altLang="en-US"/>
              <a:pPr>
                <a:spcBef>
                  <a:spcPct val="0"/>
                </a:spcBef>
              </a:pPr>
              <a:t>4</a:t>
            </a:fld>
            <a:endParaRPr lang="en-GB" altLang="en-US"/>
          </a:p>
        </p:txBody>
      </p:sp>
      <p:sp>
        <p:nvSpPr>
          <p:cNvPr id="2" name="Footer Placeholder 1">
            <a:extLst>
              <a:ext uri="{FF2B5EF4-FFF2-40B4-BE49-F238E27FC236}">
                <a16:creationId xmlns:a16="http://schemas.microsoft.com/office/drawing/2014/main" id="{8DE11307-85F4-2749-3BBE-5E8E3F087A0A}"/>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5</a:t>
            </a:fld>
            <a:endParaRPr lang="en-GB" altLang="en-US"/>
          </a:p>
        </p:txBody>
      </p:sp>
      <p:sp>
        <p:nvSpPr>
          <p:cNvPr id="5" name="Footer Placeholder 4">
            <a:extLst>
              <a:ext uri="{FF2B5EF4-FFF2-40B4-BE49-F238E27FC236}">
                <a16:creationId xmlns:a16="http://schemas.microsoft.com/office/drawing/2014/main" id="{D5DB5EFC-B3FE-DF9C-9795-8FC89771E410}"/>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316596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6</a:t>
            </a:fld>
            <a:endParaRPr lang="en-GB" altLang="en-US"/>
          </a:p>
        </p:txBody>
      </p:sp>
      <p:sp>
        <p:nvSpPr>
          <p:cNvPr id="5" name="Footer Placeholder 4">
            <a:extLst>
              <a:ext uri="{FF2B5EF4-FFF2-40B4-BE49-F238E27FC236}">
                <a16:creationId xmlns:a16="http://schemas.microsoft.com/office/drawing/2014/main" id="{3ED1C43D-DD71-1B78-64AE-5D79EA5D7828}"/>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957087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1">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7</a:t>
            </a:fld>
            <a:endParaRPr lang="en-GB" altLang="en-US"/>
          </a:p>
        </p:txBody>
      </p:sp>
      <p:sp>
        <p:nvSpPr>
          <p:cNvPr id="5" name="Footer Placeholder 4">
            <a:extLst>
              <a:ext uri="{FF2B5EF4-FFF2-40B4-BE49-F238E27FC236}">
                <a16:creationId xmlns:a16="http://schemas.microsoft.com/office/drawing/2014/main" id="{9EF9FFA7-1EB6-6514-8A3C-AA3F621539F5}"/>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3279007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80498CF-205D-94E1-FB3A-6365C3A568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5EE3105-7040-E697-0254-B353818837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a:cs typeface="Calibri"/>
            </a:endParaRPr>
          </a:p>
        </p:txBody>
      </p:sp>
      <p:sp>
        <p:nvSpPr>
          <p:cNvPr id="9220" name="Slide Number Placeholder 3">
            <a:extLst>
              <a:ext uri="{FF2B5EF4-FFF2-40B4-BE49-F238E27FC236}">
                <a16:creationId xmlns:a16="http://schemas.microsoft.com/office/drawing/2014/main" id="{E7C04ABD-457B-E745-1783-65D65D3845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206A86-365C-454F-88F5-C570217F0979}" type="slidenum">
              <a:rPr lang="en-GB" altLang="en-US"/>
              <a:pPr>
                <a:spcBef>
                  <a:spcPct val="0"/>
                </a:spcBef>
              </a:pPr>
              <a:t>8</a:t>
            </a:fld>
            <a:endParaRPr lang="en-GB" altLang="en-US"/>
          </a:p>
        </p:txBody>
      </p:sp>
      <p:sp>
        <p:nvSpPr>
          <p:cNvPr id="2" name="Footer Placeholder 1">
            <a:extLst>
              <a:ext uri="{FF2B5EF4-FFF2-40B4-BE49-F238E27FC236}">
                <a16:creationId xmlns:a16="http://schemas.microsoft.com/office/drawing/2014/main" id="{F1113710-1A1E-8B7B-6006-86B25DCE48A9}"/>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51DA320-2B3D-C1F0-5A91-648658453D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E45AF04-0ED5-B8F1-D983-0E42473A69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a:cs typeface="Calibri"/>
            </a:endParaRPr>
          </a:p>
          <a:p>
            <a:pPr eaLnBrk="1" hangingPunct="1">
              <a:spcBef>
                <a:spcPct val="0"/>
              </a:spcBef>
            </a:pPr>
            <a:endParaRPr lang="en-GB" altLang="en-US"/>
          </a:p>
          <a:p>
            <a:pPr eaLnBrk="1" hangingPunct="1">
              <a:spcBef>
                <a:spcPct val="0"/>
              </a:spcBef>
            </a:pPr>
            <a:endParaRPr lang="en-GB" altLang="en-US"/>
          </a:p>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77CDD25F-DF13-8C64-F398-37DC35703B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FFAB1A-4C7D-4C9F-A1CE-2BE0F0A56EC1}" type="slidenum">
              <a:rPr lang="en-GB" altLang="en-US"/>
              <a:pPr>
                <a:spcBef>
                  <a:spcPct val="0"/>
                </a:spcBef>
              </a:pPr>
              <a:t>9</a:t>
            </a:fld>
            <a:endParaRPr lang="en-GB" altLang="en-US"/>
          </a:p>
        </p:txBody>
      </p:sp>
      <p:sp>
        <p:nvSpPr>
          <p:cNvPr id="2" name="Footer Placeholder 1">
            <a:extLst>
              <a:ext uri="{FF2B5EF4-FFF2-40B4-BE49-F238E27FC236}">
                <a16:creationId xmlns:a16="http://schemas.microsoft.com/office/drawing/2014/main" id="{6762E339-33CE-66A1-64F8-BC177991E34D}"/>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E6B5A-BA1C-541E-CC7D-7612A1D5852D}"/>
              </a:ext>
            </a:extLst>
          </p:cNvPr>
          <p:cNvSpPr>
            <a:spLocks noGrp="1"/>
          </p:cNvSpPr>
          <p:nvPr>
            <p:ph type="dt" sz="half" idx="10"/>
          </p:nvPr>
        </p:nvSpPr>
        <p:spPr/>
        <p:txBody>
          <a:bodyPr/>
          <a:lstStyle>
            <a:lvl1pPr>
              <a:defRPr/>
            </a:lvl1pPr>
          </a:lstStyle>
          <a:p>
            <a:pPr>
              <a:defRPr/>
            </a:pPr>
            <a:fld id="{4034B467-9244-4C97-B0E6-DE57B2E291C4}" type="datetimeFigureOut">
              <a:rPr lang="en-GB"/>
              <a:pPr>
                <a:defRPr/>
              </a:pPr>
              <a:t>15/02/2023</a:t>
            </a:fld>
            <a:endParaRPr lang="en-GB"/>
          </a:p>
        </p:txBody>
      </p:sp>
      <p:sp>
        <p:nvSpPr>
          <p:cNvPr id="5" name="Footer Placeholder 4">
            <a:extLst>
              <a:ext uri="{FF2B5EF4-FFF2-40B4-BE49-F238E27FC236}">
                <a16:creationId xmlns:a16="http://schemas.microsoft.com/office/drawing/2014/main" id="{E0CEBDEC-4303-9F81-2325-787DCB1B312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F77DF9B-A8C1-9D5E-7168-E2E752834848}"/>
              </a:ext>
            </a:extLst>
          </p:cNvPr>
          <p:cNvSpPr>
            <a:spLocks noGrp="1"/>
          </p:cNvSpPr>
          <p:nvPr>
            <p:ph type="sldNum" sz="quarter" idx="12"/>
          </p:nvPr>
        </p:nvSpPr>
        <p:spPr/>
        <p:txBody>
          <a:bodyPr/>
          <a:lstStyle>
            <a:lvl1pPr>
              <a:defRPr/>
            </a:lvl1pPr>
          </a:lstStyle>
          <a:p>
            <a:fld id="{5266AF49-0511-430D-AFE3-0409E1765616}" type="slidenum">
              <a:rPr lang="en-GB" altLang="en-US"/>
              <a:pPr/>
              <a:t>‹#›</a:t>
            </a:fld>
            <a:endParaRPr lang="en-GB" altLang="en-US"/>
          </a:p>
        </p:txBody>
      </p:sp>
    </p:spTree>
    <p:extLst>
      <p:ext uri="{BB962C8B-B14F-4D97-AF65-F5344CB8AC3E}">
        <p14:creationId xmlns:p14="http://schemas.microsoft.com/office/powerpoint/2010/main" val="3923666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E544C5-0D8A-0617-7621-B7745D2ACB10}"/>
              </a:ext>
            </a:extLst>
          </p:cNvPr>
          <p:cNvSpPr>
            <a:spLocks noGrp="1"/>
          </p:cNvSpPr>
          <p:nvPr>
            <p:ph type="dt" sz="half" idx="10"/>
          </p:nvPr>
        </p:nvSpPr>
        <p:spPr/>
        <p:txBody>
          <a:bodyPr/>
          <a:lstStyle>
            <a:lvl1pPr>
              <a:defRPr/>
            </a:lvl1pPr>
          </a:lstStyle>
          <a:p>
            <a:pPr>
              <a:defRPr/>
            </a:pPr>
            <a:fld id="{A5992FF0-9FB8-4189-8BC0-A08BCDAD12FD}" type="datetimeFigureOut">
              <a:rPr lang="en-GB"/>
              <a:pPr>
                <a:defRPr/>
              </a:pPr>
              <a:t>15/02/2023</a:t>
            </a:fld>
            <a:endParaRPr lang="en-GB"/>
          </a:p>
        </p:txBody>
      </p:sp>
      <p:sp>
        <p:nvSpPr>
          <p:cNvPr id="5" name="Footer Placeholder 4">
            <a:extLst>
              <a:ext uri="{FF2B5EF4-FFF2-40B4-BE49-F238E27FC236}">
                <a16:creationId xmlns:a16="http://schemas.microsoft.com/office/drawing/2014/main" id="{95DFA81D-0B6E-993A-D8D5-C167C8AB524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9C3249F-D75D-ACAC-23CC-C04AD6EBFE37}"/>
              </a:ext>
            </a:extLst>
          </p:cNvPr>
          <p:cNvSpPr>
            <a:spLocks noGrp="1"/>
          </p:cNvSpPr>
          <p:nvPr>
            <p:ph type="sldNum" sz="quarter" idx="12"/>
          </p:nvPr>
        </p:nvSpPr>
        <p:spPr/>
        <p:txBody>
          <a:bodyPr/>
          <a:lstStyle>
            <a:lvl1pPr>
              <a:defRPr/>
            </a:lvl1pPr>
          </a:lstStyle>
          <a:p>
            <a:fld id="{96CC451C-8FFC-4006-8E76-AC9696465D77}" type="slidenum">
              <a:rPr lang="en-GB" altLang="en-US"/>
              <a:pPr/>
              <a:t>‹#›</a:t>
            </a:fld>
            <a:endParaRPr lang="en-GB" altLang="en-US"/>
          </a:p>
        </p:txBody>
      </p:sp>
    </p:spTree>
    <p:extLst>
      <p:ext uri="{BB962C8B-B14F-4D97-AF65-F5344CB8AC3E}">
        <p14:creationId xmlns:p14="http://schemas.microsoft.com/office/powerpoint/2010/main" val="697183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6ABD09-067D-DCB3-8824-4E569CD21262}"/>
              </a:ext>
            </a:extLst>
          </p:cNvPr>
          <p:cNvSpPr>
            <a:spLocks noGrp="1"/>
          </p:cNvSpPr>
          <p:nvPr>
            <p:ph type="dt" sz="half" idx="10"/>
          </p:nvPr>
        </p:nvSpPr>
        <p:spPr/>
        <p:txBody>
          <a:bodyPr/>
          <a:lstStyle>
            <a:lvl1pPr>
              <a:defRPr/>
            </a:lvl1pPr>
          </a:lstStyle>
          <a:p>
            <a:pPr>
              <a:defRPr/>
            </a:pPr>
            <a:fld id="{16FA4AAC-363E-44CB-AAE1-88482FD70C82}" type="datetimeFigureOut">
              <a:rPr lang="en-GB"/>
              <a:pPr>
                <a:defRPr/>
              </a:pPr>
              <a:t>15/02/2023</a:t>
            </a:fld>
            <a:endParaRPr lang="en-GB"/>
          </a:p>
        </p:txBody>
      </p:sp>
      <p:sp>
        <p:nvSpPr>
          <p:cNvPr id="5" name="Footer Placeholder 4">
            <a:extLst>
              <a:ext uri="{FF2B5EF4-FFF2-40B4-BE49-F238E27FC236}">
                <a16:creationId xmlns:a16="http://schemas.microsoft.com/office/drawing/2014/main" id="{472F1056-E7D8-2154-DD0E-A4BEF41B985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2989A2-434C-E1BE-DA8E-9AB61144F15F}"/>
              </a:ext>
            </a:extLst>
          </p:cNvPr>
          <p:cNvSpPr>
            <a:spLocks noGrp="1"/>
          </p:cNvSpPr>
          <p:nvPr>
            <p:ph type="sldNum" sz="quarter" idx="12"/>
          </p:nvPr>
        </p:nvSpPr>
        <p:spPr/>
        <p:txBody>
          <a:bodyPr/>
          <a:lstStyle>
            <a:lvl1pPr>
              <a:defRPr/>
            </a:lvl1pPr>
          </a:lstStyle>
          <a:p>
            <a:fld id="{E4EE6C1C-B211-4618-AF6B-85090EDA7395}" type="slidenum">
              <a:rPr lang="en-GB" altLang="en-US"/>
              <a:pPr/>
              <a:t>‹#›</a:t>
            </a:fld>
            <a:endParaRPr lang="en-GB" altLang="en-US"/>
          </a:p>
        </p:txBody>
      </p:sp>
    </p:spTree>
    <p:extLst>
      <p:ext uri="{BB962C8B-B14F-4D97-AF65-F5344CB8AC3E}">
        <p14:creationId xmlns:p14="http://schemas.microsoft.com/office/powerpoint/2010/main" val="278358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ABA697-5181-2171-E487-49AC6B901DF2}"/>
              </a:ext>
            </a:extLst>
          </p:cNvPr>
          <p:cNvSpPr>
            <a:spLocks noGrp="1"/>
          </p:cNvSpPr>
          <p:nvPr>
            <p:ph type="dt" sz="half" idx="10"/>
          </p:nvPr>
        </p:nvSpPr>
        <p:spPr/>
        <p:txBody>
          <a:bodyPr/>
          <a:lstStyle>
            <a:lvl1pPr>
              <a:defRPr/>
            </a:lvl1pPr>
          </a:lstStyle>
          <a:p>
            <a:pPr>
              <a:defRPr/>
            </a:pPr>
            <a:fld id="{98C58408-7B52-4C41-8F7F-5682CB3CD279}" type="datetimeFigureOut">
              <a:rPr lang="en-GB"/>
              <a:pPr>
                <a:defRPr/>
              </a:pPr>
              <a:t>15/02/2023</a:t>
            </a:fld>
            <a:endParaRPr lang="en-GB"/>
          </a:p>
        </p:txBody>
      </p:sp>
      <p:sp>
        <p:nvSpPr>
          <p:cNvPr id="5" name="Footer Placeholder 4">
            <a:extLst>
              <a:ext uri="{FF2B5EF4-FFF2-40B4-BE49-F238E27FC236}">
                <a16:creationId xmlns:a16="http://schemas.microsoft.com/office/drawing/2014/main" id="{E93834DE-DB54-0DBF-69D6-2D7FDFC6628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F06D991-FF83-2F1A-8BD4-D30562796F5D}"/>
              </a:ext>
            </a:extLst>
          </p:cNvPr>
          <p:cNvSpPr>
            <a:spLocks noGrp="1"/>
          </p:cNvSpPr>
          <p:nvPr>
            <p:ph type="sldNum" sz="quarter" idx="12"/>
          </p:nvPr>
        </p:nvSpPr>
        <p:spPr/>
        <p:txBody>
          <a:bodyPr/>
          <a:lstStyle>
            <a:lvl1pPr>
              <a:defRPr/>
            </a:lvl1pPr>
          </a:lstStyle>
          <a:p>
            <a:fld id="{1C98F2AF-BC3C-497E-AC81-E98C3BD1D427}" type="slidenum">
              <a:rPr lang="en-GB" altLang="en-US"/>
              <a:pPr/>
              <a:t>‹#›</a:t>
            </a:fld>
            <a:endParaRPr lang="en-GB" altLang="en-US"/>
          </a:p>
        </p:txBody>
      </p:sp>
    </p:spTree>
    <p:extLst>
      <p:ext uri="{BB962C8B-B14F-4D97-AF65-F5344CB8AC3E}">
        <p14:creationId xmlns:p14="http://schemas.microsoft.com/office/powerpoint/2010/main" val="3855814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D19C74-6720-0878-AB09-78E79073E4ED}"/>
              </a:ext>
            </a:extLst>
          </p:cNvPr>
          <p:cNvSpPr>
            <a:spLocks noGrp="1"/>
          </p:cNvSpPr>
          <p:nvPr>
            <p:ph type="dt" sz="half" idx="10"/>
          </p:nvPr>
        </p:nvSpPr>
        <p:spPr/>
        <p:txBody>
          <a:bodyPr/>
          <a:lstStyle>
            <a:lvl1pPr>
              <a:defRPr/>
            </a:lvl1pPr>
          </a:lstStyle>
          <a:p>
            <a:pPr>
              <a:defRPr/>
            </a:pPr>
            <a:fld id="{9CBC341E-917F-46ED-A456-81465DDC127A}" type="datetimeFigureOut">
              <a:rPr lang="en-GB"/>
              <a:pPr>
                <a:defRPr/>
              </a:pPr>
              <a:t>15/02/2023</a:t>
            </a:fld>
            <a:endParaRPr lang="en-GB"/>
          </a:p>
        </p:txBody>
      </p:sp>
      <p:sp>
        <p:nvSpPr>
          <p:cNvPr id="5" name="Footer Placeholder 4">
            <a:extLst>
              <a:ext uri="{FF2B5EF4-FFF2-40B4-BE49-F238E27FC236}">
                <a16:creationId xmlns:a16="http://schemas.microsoft.com/office/drawing/2014/main" id="{0BD5EB9C-588B-5AF8-A15C-5F1AA5AC216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BAE2D55-8FD3-11F7-D457-440EA56C0CF7}"/>
              </a:ext>
            </a:extLst>
          </p:cNvPr>
          <p:cNvSpPr>
            <a:spLocks noGrp="1"/>
          </p:cNvSpPr>
          <p:nvPr>
            <p:ph type="sldNum" sz="quarter" idx="12"/>
          </p:nvPr>
        </p:nvSpPr>
        <p:spPr/>
        <p:txBody>
          <a:bodyPr/>
          <a:lstStyle>
            <a:lvl1pPr>
              <a:defRPr/>
            </a:lvl1pPr>
          </a:lstStyle>
          <a:p>
            <a:fld id="{4BE5216E-743C-41D6-AF0A-86BBEB5B3BB7}" type="slidenum">
              <a:rPr lang="en-GB" altLang="en-US"/>
              <a:pPr/>
              <a:t>‹#›</a:t>
            </a:fld>
            <a:endParaRPr lang="en-GB" altLang="en-US"/>
          </a:p>
        </p:txBody>
      </p:sp>
    </p:spTree>
    <p:extLst>
      <p:ext uri="{BB962C8B-B14F-4D97-AF65-F5344CB8AC3E}">
        <p14:creationId xmlns:p14="http://schemas.microsoft.com/office/powerpoint/2010/main" val="229639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5065264F-CB8F-4F5F-47A3-C6ED5C6F8A28}"/>
              </a:ext>
            </a:extLst>
          </p:cNvPr>
          <p:cNvSpPr>
            <a:spLocks noGrp="1"/>
          </p:cNvSpPr>
          <p:nvPr>
            <p:ph type="dt" sz="half" idx="10"/>
          </p:nvPr>
        </p:nvSpPr>
        <p:spPr/>
        <p:txBody>
          <a:bodyPr/>
          <a:lstStyle>
            <a:lvl1pPr>
              <a:defRPr/>
            </a:lvl1pPr>
          </a:lstStyle>
          <a:p>
            <a:pPr>
              <a:defRPr/>
            </a:pPr>
            <a:fld id="{EF320C9E-5DED-459B-899B-131B262976E8}" type="datetimeFigureOut">
              <a:rPr lang="en-GB"/>
              <a:pPr>
                <a:defRPr/>
              </a:pPr>
              <a:t>15/02/2023</a:t>
            </a:fld>
            <a:endParaRPr lang="en-GB"/>
          </a:p>
        </p:txBody>
      </p:sp>
      <p:sp>
        <p:nvSpPr>
          <p:cNvPr id="6" name="Footer Placeholder 4">
            <a:extLst>
              <a:ext uri="{FF2B5EF4-FFF2-40B4-BE49-F238E27FC236}">
                <a16:creationId xmlns:a16="http://schemas.microsoft.com/office/drawing/2014/main" id="{D80EC3B6-F400-3EAA-BDCD-A6ED69E1BC7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C281212-4BC2-0473-73A2-A2E2DE6BF93D}"/>
              </a:ext>
            </a:extLst>
          </p:cNvPr>
          <p:cNvSpPr>
            <a:spLocks noGrp="1"/>
          </p:cNvSpPr>
          <p:nvPr>
            <p:ph type="sldNum" sz="quarter" idx="12"/>
          </p:nvPr>
        </p:nvSpPr>
        <p:spPr/>
        <p:txBody>
          <a:bodyPr/>
          <a:lstStyle>
            <a:lvl1pPr>
              <a:defRPr/>
            </a:lvl1pPr>
          </a:lstStyle>
          <a:p>
            <a:fld id="{A51C83E0-F08D-4A69-A7DF-80E419C3C53F}" type="slidenum">
              <a:rPr lang="en-GB" altLang="en-US"/>
              <a:pPr/>
              <a:t>‹#›</a:t>
            </a:fld>
            <a:endParaRPr lang="en-GB" altLang="en-US"/>
          </a:p>
        </p:txBody>
      </p:sp>
    </p:spTree>
    <p:extLst>
      <p:ext uri="{BB962C8B-B14F-4D97-AF65-F5344CB8AC3E}">
        <p14:creationId xmlns:p14="http://schemas.microsoft.com/office/powerpoint/2010/main" val="2716678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B449FE7A-A4C3-D18B-8589-A063ED96F7E0}"/>
              </a:ext>
            </a:extLst>
          </p:cNvPr>
          <p:cNvSpPr>
            <a:spLocks noGrp="1"/>
          </p:cNvSpPr>
          <p:nvPr>
            <p:ph type="dt" sz="half" idx="10"/>
          </p:nvPr>
        </p:nvSpPr>
        <p:spPr/>
        <p:txBody>
          <a:bodyPr/>
          <a:lstStyle>
            <a:lvl1pPr>
              <a:defRPr/>
            </a:lvl1pPr>
          </a:lstStyle>
          <a:p>
            <a:pPr>
              <a:defRPr/>
            </a:pPr>
            <a:fld id="{E14EAB94-ED12-41DA-8A4C-DA2FFDFE76E1}" type="datetimeFigureOut">
              <a:rPr lang="en-GB"/>
              <a:pPr>
                <a:defRPr/>
              </a:pPr>
              <a:t>15/02/2023</a:t>
            </a:fld>
            <a:endParaRPr lang="en-GB"/>
          </a:p>
        </p:txBody>
      </p:sp>
      <p:sp>
        <p:nvSpPr>
          <p:cNvPr id="8" name="Footer Placeholder 4">
            <a:extLst>
              <a:ext uri="{FF2B5EF4-FFF2-40B4-BE49-F238E27FC236}">
                <a16:creationId xmlns:a16="http://schemas.microsoft.com/office/drawing/2014/main" id="{465A1F3B-D171-0D86-F59C-364AAE0409CD}"/>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40112183-2A7D-21AB-AFBF-47C340B12C30}"/>
              </a:ext>
            </a:extLst>
          </p:cNvPr>
          <p:cNvSpPr>
            <a:spLocks noGrp="1"/>
          </p:cNvSpPr>
          <p:nvPr>
            <p:ph type="sldNum" sz="quarter" idx="12"/>
          </p:nvPr>
        </p:nvSpPr>
        <p:spPr/>
        <p:txBody>
          <a:bodyPr/>
          <a:lstStyle>
            <a:lvl1pPr>
              <a:defRPr/>
            </a:lvl1pPr>
          </a:lstStyle>
          <a:p>
            <a:fld id="{FBA44F72-4EF1-4062-9834-514B7EA0C1CE}" type="slidenum">
              <a:rPr lang="en-GB" altLang="en-US"/>
              <a:pPr/>
              <a:t>‹#›</a:t>
            </a:fld>
            <a:endParaRPr lang="en-GB" altLang="en-US"/>
          </a:p>
        </p:txBody>
      </p:sp>
    </p:spTree>
    <p:extLst>
      <p:ext uri="{BB962C8B-B14F-4D97-AF65-F5344CB8AC3E}">
        <p14:creationId xmlns:p14="http://schemas.microsoft.com/office/powerpoint/2010/main" val="4250551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D8EABA19-B574-8101-D8C6-B358DCB3A71A}"/>
              </a:ext>
            </a:extLst>
          </p:cNvPr>
          <p:cNvSpPr>
            <a:spLocks noGrp="1"/>
          </p:cNvSpPr>
          <p:nvPr>
            <p:ph type="dt" sz="half" idx="10"/>
          </p:nvPr>
        </p:nvSpPr>
        <p:spPr/>
        <p:txBody>
          <a:bodyPr/>
          <a:lstStyle>
            <a:lvl1pPr>
              <a:defRPr/>
            </a:lvl1pPr>
          </a:lstStyle>
          <a:p>
            <a:pPr>
              <a:defRPr/>
            </a:pPr>
            <a:fld id="{650B2063-9802-44F7-A9AD-57A408F63B8E}" type="datetimeFigureOut">
              <a:rPr lang="en-GB"/>
              <a:pPr>
                <a:defRPr/>
              </a:pPr>
              <a:t>15/02/2023</a:t>
            </a:fld>
            <a:endParaRPr lang="en-GB"/>
          </a:p>
        </p:txBody>
      </p:sp>
      <p:sp>
        <p:nvSpPr>
          <p:cNvPr id="4" name="Footer Placeholder 4">
            <a:extLst>
              <a:ext uri="{FF2B5EF4-FFF2-40B4-BE49-F238E27FC236}">
                <a16:creationId xmlns:a16="http://schemas.microsoft.com/office/drawing/2014/main" id="{1AC5F7DC-81AD-28D2-A6B7-3709866B6A96}"/>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9226570E-0462-997E-A74F-2A82AD9E9172}"/>
              </a:ext>
            </a:extLst>
          </p:cNvPr>
          <p:cNvSpPr>
            <a:spLocks noGrp="1"/>
          </p:cNvSpPr>
          <p:nvPr>
            <p:ph type="sldNum" sz="quarter" idx="12"/>
          </p:nvPr>
        </p:nvSpPr>
        <p:spPr/>
        <p:txBody>
          <a:bodyPr/>
          <a:lstStyle>
            <a:lvl1pPr>
              <a:defRPr/>
            </a:lvl1pPr>
          </a:lstStyle>
          <a:p>
            <a:fld id="{E2E20D23-6737-421E-828C-3EF29A9DF48B}" type="slidenum">
              <a:rPr lang="en-GB" altLang="en-US"/>
              <a:pPr/>
              <a:t>‹#›</a:t>
            </a:fld>
            <a:endParaRPr lang="en-GB" altLang="en-US"/>
          </a:p>
        </p:txBody>
      </p:sp>
    </p:spTree>
    <p:extLst>
      <p:ext uri="{BB962C8B-B14F-4D97-AF65-F5344CB8AC3E}">
        <p14:creationId xmlns:p14="http://schemas.microsoft.com/office/powerpoint/2010/main" val="415525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B3400F7-9431-9478-C43C-F33413F8D5D8}"/>
              </a:ext>
            </a:extLst>
          </p:cNvPr>
          <p:cNvSpPr>
            <a:spLocks noGrp="1"/>
          </p:cNvSpPr>
          <p:nvPr>
            <p:ph type="dt" sz="half" idx="10"/>
          </p:nvPr>
        </p:nvSpPr>
        <p:spPr/>
        <p:txBody>
          <a:bodyPr/>
          <a:lstStyle>
            <a:lvl1pPr>
              <a:defRPr/>
            </a:lvl1pPr>
          </a:lstStyle>
          <a:p>
            <a:pPr>
              <a:defRPr/>
            </a:pPr>
            <a:fld id="{858748E5-F488-4FFC-AEE2-361697803A6C}" type="datetimeFigureOut">
              <a:rPr lang="en-GB"/>
              <a:pPr>
                <a:defRPr/>
              </a:pPr>
              <a:t>15/02/2023</a:t>
            </a:fld>
            <a:endParaRPr lang="en-GB"/>
          </a:p>
        </p:txBody>
      </p:sp>
      <p:sp>
        <p:nvSpPr>
          <p:cNvPr id="3" name="Footer Placeholder 4">
            <a:extLst>
              <a:ext uri="{FF2B5EF4-FFF2-40B4-BE49-F238E27FC236}">
                <a16:creationId xmlns:a16="http://schemas.microsoft.com/office/drawing/2014/main" id="{502F3873-7BCA-14F0-4DE3-5FD2460C534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A67D988C-0765-0431-C59D-47321D90C8F0}"/>
              </a:ext>
            </a:extLst>
          </p:cNvPr>
          <p:cNvSpPr>
            <a:spLocks noGrp="1"/>
          </p:cNvSpPr>
          <p:nvPr>
            <p:ph type="sldNum" sz="quarter" idx="12"/>
          </p:nvPr>
        </p:nvSpPr>
        <p:spPr/>
        <p:txBody>
          <a:bodyPr/>
          <a:lstStyle>
            <a:lvl1pPr>
              <a:defRPr/>
            </a:lvl1pPr>
          </a:lstStyle>
          <a:p>
            <a:fld id="{F8047270-998E-4500-999F-128CDCFA3280}" type="slidenum">
              <a:rPr lang="en-GB" altLang="en-US"/>
              <a:pPr/>
              <a:t>‹#›</a:t>
            </a:fld>
            <a:endParaRPr lang="en-GB" altLang="en-US"/>
          </a:p>
        </p:txBody>
      </p:sp>
    </p:spTree>
    <p:extLst>
      <p:ext uri="{BB962C8B-B14F-4D97-AF65-F5344CB8AC3E}">
        <p14:creationId xmlns:p14="http://schemas.microsoft.com/office/powerpoint/2010/main" val="3583196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B32C28B-2A94-27AF-074D-3DDEA78AECE4}"/>
              </a:ext>
            </a:extLst>
          </p:cNvPr>
          <p:cNvSpPr>
            <a:spLocks noGrp="1"/>
          </p:cNvSpPr>
          <p:nvPr>
            <p:ph type="dt" sz="half" idx="10"/>
          </p:nvPr>
        </p:nvSpPr>
        <p:spPr/>
        <p:txBody>
          <a:bodyPr/>
          <a:lstStyle>
            <a:lvl1pPr>
              <a:defRPr/>
            </a:lvl1pPr>
          </a:lstStyle>
          <a:p>
            <a:pPr>
              <a:defRPr/>
            </a:pPr>
            <a:fld id="{91CB9A68-B5E6-46EC-B559-555A5381B6D2}" type="datetimeFigureOut">
              <a:rPr lang="en-GB"/>
              <a:pPr>
                <a:defRPr/>
              </a:pPr>
              <a:t>15/02/2023</a:t>
            </a:fld>
            <a:endParaRPr lang="en-GB"/>
          </a:p>
        </p:txBody>
      </p:sp>
      <p:sp>
        <p:nvSpPr>
          <p:cNvPr id="6" name="Footer Placeholder 4">
            <a:extLst>
              <a:ext uri="{FF2B5EF4-FFF2-40B4-BE49-F238E27FC236}">
                <a16:creationId xmlns:a16="http://schemas.microsoft.com/office/drawing/2014/main" id="{C3248C7B-34B8-6B4C-AC3A-8F2ACB9988A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D4D40D7-73C7-3331-7862-C53EF79A9F8D}"/>
              </a:ext>
            </a:extLst>
          </p:cNvPr>
          <p:cNvSpPr>
            <a:spLocks noGrp="1"/>
          </p:cNvSpPr>
          <p:nvPr>
            <p:ph type="sldNum" sz="quarter" idx="12"/>
          </p:nvPr>
        </p:nvSpPr>
        <p:spPr/>
        <p:txBody>
          <a:bodyPr/>
          <a:lstStyle>
            <a:lvl1pPr>
              <a:defRPr/>
            </a:lvl1pPr>
          </a:lstStyle>
          <a:p>
            <a:fld id="{B224308B-E86D-4EEE-B2FC-46DD9E72279D}" type="slidenum">
              <a:rPr lang="en-GB" altLang="en-US"/>
              <a:pPr/>
              <a:t>‹#›</a:t>
            </a:fld>
            <a:endParaRPr lang="en-GB" altLang="en-US"/>
          </a:p>
        </p:txBody>
      </p:sp>
    </p:spTree>
    <p:extLst>
      <p:ext uri="{BB962C8B-B14F-4D97-AF65-F5344CB8AC3E}">
        <p14:creationId xmlns:p14="http://schemas.microsoft.com/office/powerpoint/2010/main" val="2780498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8BDAC49-6909-3C28-A414-E065C95EB5D8}"/>
              </a:ext>
            </a:extLst>
          </p:cNvPr>
          <p:cNvSpPr>
            <a:spLocks noGrp="1"/>
          </p:cNvSpPr>
          <p:nvPr>
            <p:ph type="dt" sz="half" idx="10"/>
          </p:nvPr>
        </p:nvSpPr>
        <p:spPr/>
        <p:txBody>
          <a:bodyPr/>
          <a:lstStyle>
            <a:lvl1pPr>
              <a:defRPr/>
            </a:lvl1pPr>
          </a:lstStyle>
          <a:p>
            <a:pPr>
              <a:defRPr/>
            </a:pPr>
            <a:fld id="{DE126D13-2BCD-43BF-BACD-F8C2699132A6}" type="datetimeFigureOut">
              <a:rPr lang="en-GB"/>
              <a:pPr>
                <a:defRPr/>
              </a:pPr>
              <a:t>15/02/2023</a:t>
            </a:fld>
            <a:endParaRPr lang="en-GB"/>
          </a:p>
        </p:txBody>
      </p:sp>
      <p:sp>
        <p:nvSpPr>
          <p:cNvPr id="6" name="Footer Placeholder 4">
            <a:extLst>
              <a:ext uri="{FF2B5EF4-FFF2-40B4-BE49-F238E27FC236}">
                <a16:creationId xmlns:a16="http://schemas.microsoft.com/office/drawing/2014/main" id="{3CB736E1-BB4D-1A40-575A-E5E1BE78D06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E89DAD2-1A78-0B5A-3742-0ECC2D28F4FD}"/>
              </a:ext>
            </a:extLst>
          </p:cNvPr>
          <p:cNvSpPr>
            <a:spLocks noGrp="1"/>
          </p:cNvSpPr>
          <p:nvPr>
            <p:ph type="sldNum" sz="quarter" idx="12"/>
          </p:nvPr>
        </p:nvSpPr>
        <p:spPr/>
        <p:txBody>
          <a:bodyPr/>
          <a:lstStyle>
            <a:lvl1pPr>
              <a:defRPr/>
            </a:lvl1pPr>
          </a:lstStyle>
          <a:p>
            <a:fld id="{76D9A12C-410D-44E5-91AF-68A5964A1423}" type="slidenum">
              <a:rPr lang="en-GB" altLang="en-US"/>
              <a:pPr/>
              <a:t>‹#›</a:t>
            </a:fld>
            <a:endParaRPr lang="en-GB" altLang="en-US"/>
          </a:p>
        </p:txBody>
      </p:sp>
    </p:spTree>
    <p:extLst>
      <p:ext uri="{BB962C8B-B14F-4D97-AF65-F5344CB8AC3E}">
        <p14:creationId xmlns:p14="http://schemas.microsoft.com/office/powerpoint/2010/main" val="167385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sces.org.uk/faith-award/"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sces.org.uk/about-sce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0F048F2-91B9-4F1F-47C1-9ECCF1AFF0C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Pope Francis Faith Award</a:t>
            </a:r>
            <a:endParaRPr lang="en-GB" altLang="en-US"/>
          </a:p>
        </p:txBody>
      </p:sp>
      <p:sp>
        <p:nvSpPr>
          <p:cNvPr id="1027" name="Text Placeholder 2">
            <a:extLst>
              <a:ext uri="{FF2B5EF4-FFF2-40B4-BE49-F238E27FC236}">
                <a16:creationId xmlns:a16="http://schemas.microsoft.com/office/drawing/2014/main" id="{2AFB411F-2AF8-3498-0C1F-8CB6A660BFB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AFC6424-A3AD-C63F-D146-5C8B68643AC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9BD1F0C-1F4D-4EBB-B032-679F1C004D03}" type="datetimeFigureOut">
              <a:rPr lang="en-GB"/>
              <a:pPr>
                <a:defRPr/>
              </a:pPr>
              <a:t>15/02/2023</a:t>
            </a:fld>
            <a:endParaRPr lang="en-GB"/>
          </a:p>
        </p:txBody>
      </p:sp>
      <p:sp>
        <p:nvSpPr>
          <p:cNvPr id="5" name="Footer Placeholder 4">
            <a:extLst>
              <a:ext uri="{FF2B5EF4-FFF2-40B4-BE49-F238E27FC236}">
                <a16:creationId xmlns:a16="http://schemas.microsoft.com/office/drawing/2014/main" id="{C7074CC6-B782-C6D4-B687-C3FB4B1076A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24A8774B-16F3-5485-B483-3CA6D9141AB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B2AB9CB0-D678-46FB-A990-73D8AFA43B11}" type="slidenum">
              <a:rPr lang="en-GB" altLang="en-US"/>
              <a:pPr/>
              <a:t>‹#›</a:t>
            </a:fld>
            <a:endParaRPr lang="en-GB" altLang="en-US"/>
          </a:p>
        </p:txBody>
      </p:sp>
      <p:pic>
        <p:nvPicPr>
          <p:cNvPr id="3" name="Picture 2" descr="A picture containing diagram&#10;&#10;Description automatically generated">
            <a:hlinkClick r:id="rId13"/>
            <a:extLst>
              <a:ext uri="{FF2B5EF4-FFF2-40B4-BE49-F238E27FC236}">
                <a16:creationId xmlns:a16="http://schemas.microsoft.com/office/drawing/2014/main" id="{BE8D6BDD-27BA-E2AC-D144-0694792B423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68344" y="274638"/>
            <a:ext cx="864095" cy="1177027"/>
          </a:xfrm>
          <a:prstGeom prst="rect">
            <a:avLst/>
          </a:prstGeom>
        </p:spPr>
      </p:pic>
      <p:pic>
        <p:nvPicPr>
          <p:cNvPr id="13" name="Picture 12" descr="Text&#10;&#10;Description automatically generated">
            <a:hlinkClick r:id="rId15"/>
            <a:extLst>
              <a:ext uri="{FF2B5EF4-FFF2-40B4-BE49-F238E27FC236}">
                <a16:creationId xmlns:a16="http://schemas.microsoft.com/office/drawing/2014/main" id="{AE79CE04-DD5F-E36D-D638-BDC9FA8A0FDE}"/>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385630" y="6273195"/>
            <a:ext cx="2372739" cy="53143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400"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omic Sans MS" panose="030F0702030302020204" pitchFamily="66"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omic Sans MS" panose="030F0702030302020204" pitchFamily="66"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omic Sans MS" panose="030F0702030302020204" pitchFamily="66"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omic Sans MS" panose="030F0702030302020204" pitchFamily="66"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hyperlink" Target="https://commons.wikimedia.org/wiki/Category:Ear_icons" TargetMode="External"/><Relationship Id="rId3" Type="http://schemas.openxmlformats.org/officeDocument/2006/relationships/notesSlide" Target="../notesSlides/notesSlide13.xml"/><Relationship Id="rId7" Type="http://schemas.openxmlformats.org/officeDocument/2006/relationships/diagramColors" Target="../diagrams/colors3.xml"/><Relationship Id="rId12" Type="http://schemas.openxmlformats.org/officeDocument/2006/relationships/image" Target="../media/image17.png"/><Relationship Id="rId2" Type="http://schemas.openxmlformats.org/officeDocument/2006/relationships/slideLayout" Target="../slideLayouts/slideLayout5.xml"/><Relationship Id="rId1" Type="http://schemas.openxmlformats.org/officeDocument/2006/relationships/video" Target="https://www.youtube.com/embed/dAx96FDRvx4?feature=oembed" TargetMode="External"/><Relationship Id="rId6" Type="http://schemas.openxmlformats.org/officeDocument/2006/relationships/diagramQuickStyle" Target="../diagrams/quickStyle3.xml"/><Relationship Id="rId11" Type="http://schemas.openxmlformats.org/officeDocument/2006/relationships/image" Target="../media/image16.jpeg"/><Relationship Id="rId5" Type="http://schemas.openxmlformats.org/officeDocument/2006/relationships/diagramLayout" Target="../diagrams/layout3.xml"/><Relationship Id="rId10" Type="http://schemas.openxmlformats.org/officeDocument/2006/relationships/hyperlink" Target="https://commons.wikimedia.org/wiki/File:Twemoji_270f.svg" TargetMode="External"/><Relationship Id="rId4" Type="http://schemas.openxmlformats.org/officeDocument/2006/relationships/diagramData" Target="../diagrams/data3.xml"/><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commons.wikimedia.org/wiki/File:Twemoji_270f.svg"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hyperlink" Target="https://commons.wikimedia.org/wiki/Category:Ear_icons" TargetMode="External"/><Relationship Id="rId2" Type="http://schemas.openxmlformats.org/officeDocument/2006/relationships/slideLayout" Target="../slideLayouts/slideLayout2.xml"/><Relationship Id="rId1" Type="http://schemas.openxmlformats.org/officeDocument/2006/relationships/video" Target="https://www.youtube.com/embed/U_gtzGSNcCI?feature=oembed" TargetMode="External"/><Relationship Id="rId6" Type="http://schemas.openxmlformats.org/officeDocument/2006/relationships/image" Target="../media/image17.png"/><Relationship Id="rId5" Type="http://schemas.openxmlformats.org/officeDocument/2006/relationships/hyperlink" Target="https://www.biblegateway.com/passage/?search=Proverbs%209%3A9-12&amp;version=NIV" TargetMode="Externa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commons.wikimedia.org/wiki/Category:Ear_icon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1.xm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0D031-EF77-311B-0C8D-987625B69D9E}"/>
              </a:ext>
            </a:extLst>
          </p:cNvPr>
          <p:cNvSpPr>
            <a:spLocks noGrp="1"/>
          </p:cNvSpPr>
          <p:nvPr>
            <p:ph type="title"/>
          </p:nvPr>
        </p:nvSpPr>
        <p:spPr>
          <a:xfrm>
            <a:off x="457200" y="202719"/>
            <a:ext cx="8229600" cy="1143000"/>
          </a:xfrm>
        </p:spPr>
        <p:txBody>
          <a:bodyPr/>
          <a:lstStyle/>
          <a:p>
            <a:r>
              <a:rPr lang="en-GB"/>
              <a:t>Pope Francis Faith Award</a:t>
            </a:r>
            <a:endParaRPr lang="en-US"/>
          </a:p>
        </p:txBody>
      </p:sp>
      <p:sp>
        <p:nvSpPr>
          <p:cNvPr id="3" name="Content Placeholder 2">
            <a:extLst>
              <a:ext uri="{FF2B5EF4-FFF2-40B4-BE49-F238E27FC236}">
                <a16:creationId xmlns:a16="http://schemas.microsoft.com/office/drawing/2014/main" id="{F485071F-A540-D1AC-DB6D-43E9216E510B}"/>
              </a:ext>
            </a:extLst>
          </p:cNvPr>
          <p:cNvSpPr>
            <a:spLocks noGrp="1"/>
          </p:cNvSpPr>
          <p:nvPr>
            <p:ph idx="1"/>
          </p:nvPr>
        </p:nvSpPr>
        <p:spPr>
          <a:xfrm>
            <a:off x="457200" y="1223682"/>
            <a:ext cx="8229600" cy="4525963"/>
          </a:xfrm>
        </p:spPr>
        <p:txBody>
          <a:bodyPr/>
          <a:lstStyle/>
          <a:p>
            <a:pPr marL="0" indent="0" algn="ctr">
              <a:buNone/>
            </a:pPr>
            <a:r>
              <a:rPr lang="en-US" sz="2800">
                <a:latin typeface="Comic Sans MS"/>
              </a:rPr>
              <a:t>Lord Jesus, </a:t>
            </a:r>
            <a:endParaRPr lang="en-US" sz="2800"/>
          </a:p>
          <a:p>
            <a:pPr marL="0" indent="0" algn="ctr">
              <a:buNone/>
            </a:pPr>
            <a:r>
              <a:rPr lang="en-US" sz="2800">
                <a:latin typeface="Comic Sans MS"/>
              </a:rPr>
              <a:t>You ask those who believe in you</a:t>
            </a:r>
          </a:p>
          <a:p>
            <a:pPr marL="0" indent="0" algn="ctr">
              <a:buNone/>
            </a:pPr>
            <a:r>
              <a:rPr lang="en-US" sz="2800">
                <a:latin typeface="Comic Sans MS"/>
              </a:rPr>
              <a:t>To give your Good News to others. </a:t>
            </a:r>
          </a:p>
          <a:p>
            <a:pPr marL="0" indent="0" algn="ctr">
              <a:buNone/>
            </a:pPr>
            <a:r>
              <a:rPr lang="en-US" sz="2800">
                <a:latin typeface="Comic Sans MS"/>
              </a:rPr>
              <a:t>We pray that, with the help of the Holy Spirit, </a:t>
            </a:r>
          </a:p>
          <a:p>
            <a:pPr marL="0" indent="0" algn="ctr">
              <a:buNone/>
            </a:pPr>
            <a:r>
              <a:rPr lang="en-US" sz="2800">
                <a:latin typeface="Comic Sans MS"/>
              </a:rPr>
              <a:t>Our words, actions and prayers</a:t>
            </a:r>
          </a:p>
          <a:p>
            <a:pPr marL="0" indent="0" algn="ctr">
              <a:buNone/>
            </a:pPr>
            <a:r>
              <a:rPr lang="en-US" sz="2800">
                <a:latin typeface="Comic Sans MS"/>
              </a:rPr>
              <a:t>Will help other people </a:t>
            </a:r>
          </a:p>
          <a:p>
            <a:pPr marL="0" indent="0" algn="ctr">
              <a:buNone/>
            </a:pPr>
            <a:r>
              <a:rPr lang="en-US" sz="2800">
                <a:latin typeface="Comic Sans MS"/>
              </a:rPr>
              <a:t>To hear of You, </a:t>
            </a:r>
          </a:p>
          <a:p>
            <a:pPr marL="0" indent="0" algn="ctr">
              <a:buNone/>
            </a:pPr>
            <a:r>
              <a:rPr lang="en-US" sz="2800">
                <a:latin typeface="Comic Sans MS"/>
              </a:rPr>
              <a:t>To believe in You, </a:t>
            </a:r>
          </a:p>
          <a:p>
            <a:pPr marL="0" indent="0" algn="ctr">
              <a:buNone/>
            </a:pPr>
            <a:r>
              <a:rPr lang="en-US" sz="2800">
                <a:latin typeface="Comic Sans MS"/>
              </a:rPr>
              <a:t>And to find the joy of knowing You. </a:t>
            </a:r>
          </a:p>
          <a:p>
            <a:pPr marL="0" indent="0" algn="ctr">
              <a:buNone/>
            </a:pPr>
            <a:r>
              <a:rPr lang="en-US" sz="2800">
                <a:latin typeface="Comic Sans MS"/>
              </a:rPr>
              <a:t>Amen</a:t>
            </a:r>
          </a:p>
        </p:txBody>
      </p:sp>
    </p:spTree>
    <p:extLst>
      <p:ext uri="{BB962C8B-B14F-4D97-AF65-F5344CB8AC3E}">
        <p14:creationId xmlns:p14="http://schemas.microsoft.com/office/powerpoint/2010/main" val="3189549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F05E1804-AE88-E4F6-C3BC-FF515C845B0E}"/>
              </a:ext>
            </a:extLst>
          </p:cNvPr>
          <p:cNvSpPr txBox="1">
            <a:spLocks noChangeArrowheads="1"/>
          </p:cNvSpPr>
          <p:nvPr/>
        </p:nvSpPr>
        <p:spPr bwMode="auto">
          <a:xfrm>
            <a:off x="776648" y="1478696"/>
            <a:ext cx="77228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b="1"/>
              <a:t>Work in a team to see how many points you can score before the starter ends</a:t>
            </a:r>
            <a:r>
              <a:rPr lang="en-GB" altLang="en-US" sz="1800"/>
              <a:t>.</a:t>
            </a:r>
          </a:p>
          <a:p>
            <a:pPr eaLnBrk="1" hangingPunct="1">
              <a:spcBef>
                <a:spcPct val="0"/>
              </a:spcBef>
              <a:buFontTx/>
              <a:buNone/>
            </a:pPr>
            <a:endParaRPr lang="en-GB" altLang="en-US" sz="1800"/>
          </a:p>
        </p:txBody>
      </p:sp>
      <p:sp>
        <p:nvSpPr>
          <p:cNvPr id="2" name="Title 1">
            <a:extLst>
              <a:ext uri="{FF2B5EF4-FFF2-40B4-BE49-F238E27FC236}">
                <a16:creationId xmlns:a16="http://schemas.microsoft.com/office/drawing/2014/main" id="{39AD3DF9-69D3-4D6A-6BB5-776F9751F9CD}"/>
              </a:ext>
            </a:extLst>
          </p:cNvPr>
          <p:cNvSpPr>
            <a:spLocks noGrp="1"/>
          </p:cNvSpPr>
          <p:nvPr>
            <p:ph type="title"/>
          </p:nvPr>
        </p:nvSpPr>
        <p:spPr>
          <a:xfrm>
            <a:off x="888274" y="274638"/>
            <a:ext cx="7798526" cy="1143000"/>
          </a:xfrm>
        </p:spPr>
        <p:txBody>
          <a:bodyPr/>
          <a:lstStyle/>
          <a:p>
            <a:r>
              <a:rPr lang="en-GB"/>
              <a:t>Pope Francis Faith Award</a:t>
            </a:r>
          </a:p>
        </p:txBody>
      </p:sp>
      <p:sp>
        <p:nvSpPr>
          <p:cNvPr id="5" name="Content Placeholder 4">
            <a:extLst>
              <a:ext uri="{FF2B5EF4-FFF2-40B4-BE49-F238E27FC236}">
                <a16:creationId xmlns:a16="http://schemas.microsoft.com/office/drawing/2014/main" id="{9DAC9368-D4EC-E525-321E-0B722FE6ECEE}"/>
              </a:ext>
            </a:extLst>
          </p:cNvPr>
          <p:cNvSpPr>
            <a:spLocks noGrp="1"/>
          </p:cNvSpPr>
          <p:nvPr>
            <p:ph sz="half" idx="2"/>
          </p:nvPr>
        </p:nvSpPr>
        <p:spPr/>
        <p:txBody>
          <a:bodyPr/>
          <a:lstStyle/>
          <a:p>
            <a:pPr marL="0" lvl="0" indent="0">
              <a:buNone/>
            </a:pPr>
            <a:endParaRPr lang="en-GB" sz="1600"/>
          </a:p>
          <a:p>
            <a:pPr marL="0" indent="0">
              <a:buNone/>
            </a:pPr>
            <a:endParaRPr lang="en-GB"/>
          </a:p>
        </p:txBody>
      </p:sp>
      <p:sp>
        <p:nvSpPr>
          <p:cNvPr id="10" name="Text Placeholder 9">
            <a:extLst>
              <a:ext uri="{FF2B5EF4-FFF2-40B4-BE49-F238E27FC236}">
                <a16:creationId xmlns:a16="http://schemas.microsoft.com/office/drawing/2014/main" id="{3E03E8A3-636B-2FEC-1C73-D100A4D1DB37}"/>
              </a:ext>
            </a:extLst>
          </p:cNvPr>
          <p:cNvSpPr>
            <a:spLocks noGrp="1"/>
          </p:cNvSpPr>
          <p:nvPr>
            <p:ph type="body" sz="quarter" idx="3"/>
          </p:nvPr>
        </p:nvSpPr>
        <p:spPr>
          <a:xfrm>
            <a:off x="558936" y="1692276"/>
            <a:ext cx="7566161" cy="3361281"/>
          </a:xfrm>
        </p:spPr>
        <p:txBody>
          <a:bodyPr/>
          <a:lstStyle/>
          <a:p>
            <a:endParaRPr lang="en-GB" sz="2000" b="0"/>
          </a:p>
          <a:p>
            <a:endParaRPr lang="en-GB" sz="2000" b="0"/>
          </a:p>
        </p:txBody>
      </p:sp>
      <p:pic>
        <p:nvPicPr>
          <p:cNvPr id="7" name="Picture 6">
            <a:extLst>
              <a:ext uri="{FF2B5EF4-FFF2-40B4-BE49-F238E27FC236}">
                <a16:creationId xmlns:a16="http://schemas.microsoft.com/office/drawing/2014/main" id="{08B045D2-37BC-275D-F9D5-B286EDDDDC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54770">
            <a:off x="23550" y="268073"/>
            <a:ext cx="1506197" cy="794815"/>
          </a:xfrm>
          <a:prstGeom prst="rect">
            <a:avLst/>
          </a:prstGeom>
        </p:spPr>
      </p:pic>
      <p:graphicFrame>
        <p:nvGraphicFramePr>
          <p:cNvPr id="6" name="Table 7">
            <a:extLst>
              <a:ext uri="{FF2B5EF4-FFF2-40B4-BE49-F238E27FC236}">
                <a16:creationId xmlns:a16="http://schemas.microsoft.com/office/drawing/2014/main" id="{24E5C6EE-377A-4E4C-F1BF-9D8F0CE97734}"/>
              </a:ext>
            </a:extLst>
          </p:cNvPr>
          <p:cNvGraphicFramePr>
            <a:graphicFrameLocks noGrp="1"/>
          </p:cNvGraphicFramePr>
          <p:nvPr>
            <p:extLst>
              <p:ext uri="{D42A27DB-BD31-4B8C-83A1-F6EECF244321}">
                <p14:modId xmlns:p14="http://schemas.microsoft.com/office/powerpoint/2010/main" val="146283247"/>
              </p:ext>
            </p:extLst>
          </p:nvPr>
        </p:nvGraphicFramePr>
        <p:xfrm>
          <a:off x="644482" y="1883664"/>
          <a:ext cx="7855035" cy="4544346"/>
        </p:xfrm>
        <a:graphic>
          <a:graphicData uri="http://schemas.openxmlformats.org/drawingml/2006/table">
            <a:tbl>
              <a:tblPr firstRow="1" bandRow="1">
                <a:tableStyleId>{5C22544A-7EE6-4342-B048-85BDC9FD1C3A}</a:tableStyleId>
              </a:tblPr>
              <a:tblGrid>
                <a:gridCol w="2618345">
                  <a:extLst>
                    <a:ext uri="{9D8B030D-6E8A-4147-A177-3AD203B41FA5}">
                      <a16:colId xmlns:a16="http://schemas.microsoft.com/office/drawing/2014/main" val="2650659904"/>
                    </a:ext>
                  </a:extLst>
                </a:gridCol>
                <a:gridCol w="2618345">
                  <a:extLst>
                    <a:ext uri="{9D8B030D-6E8A-4147-A177-3AD203B41FA5}">
                      <a16:colId xmlns:a16="http://schemas.microsoft.com/office/drawing/2014/main" val="3058038304"/>
                    </a:ext>
                  </a:extLst>
                </a:gridCol>
                <a:gridCol w="2618345">
                  <a:extLst>
                    <a:ext uri="{9D8B030D-6E8A-4147-A177-3AD203B41FA5}">
                      <a16:colId xmlns:a16="http://schemas.microsoft.com/office/drawing/2014/main" val="3463718620"/>
                    </a:ext>
                  </a:extLst>
                </a:gridCol>
              </a:tblGrid>
              <a:tr h="429546">
                <a:tc>
                  <a:txBody>
                    <a:bodyPr/>
                    <a:lstStyle/>
                    <a:p>
                      <a:pPr algn="ctr"/>
                      <a:r>
                        <a:rPr lang="en-US">
                          <a:solidFill>
                            <a:schemeClr val="tx1"/>
                          </a:solidFill>
                        </a:rPr>
                        <a:t>1 Mark</a:t>
                      </a:r>
                      <a:endParaRPr lang="en-GB">
                        <a:solidFill>
                          <a:schemeClr val="tx1"/>
                        </a:solidFill>
                      </a:endParaRPr>
                    </a:p>
                  </a:txBody>
                  <a:tcPr>
                    <a:solidFill>
                      <a:schemeClr val="accent3">
                        <a:lumMod val="60000"/>
                        <a:lumOff val="40000"/>
                      </a:schemeClr>
                    </a:solidFill>
                  </a:tcPr>
                </a:tc>
                <a:tc>
                  <a:txBody>
                    <a:bodyPr/>
                    <a:lstStyle/>
                    <a:p>
                      <a:pPr algn="ctr"/>
                      <a:r>
                        <a:rPr lang="en-US">
                          <a:solidFill>
                            <a:schemeClr val="tx1"/>
                          </a:solidFill>
                        </a:rPr>
                        <a:t>2 Marks</a:t>
                      </a:r>
                      <a:endParaRPr lang="en-GB">
                        <a:solidFill>
                          <a:schemeClr val="tx1"/>
                        </a:solidFill>
                      </a:endParaRPr>
                    </a:p>
                  </a:txBody>
                  <a:tcPr>
                    <a:solidFill>
                      <a:schemeClr val="accent1">
                        <a:lumMod val="40000"/>
                        <a:lumOff val="60000"/>
                      </a:schemeClr>
                    </a:solidFill>
                  </a:tcPr>
                </a:tc>
                <a:tc>
                  <a:txBody>
                    <a:bodyPr/>
                    <a:lstStyle/>
                    <a:p>
                      <a:pPr algn="ctr"/>
                      <a:r>
                        <a:rPr lang="en-US">
                          <a:solidFill>
                            <a:schemeClr val="tx1"/>
                          </a:solidFill>
                        </a:rPr>
                        <a:t>3 Marks</a:t>
                      </a:r>
                      <a:endParaRPr lang="en-GB">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3615506385"/>
                  </a:ext>
                </a:extLst>
              </a:tr>
              <a:tr h="13768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Knowledge, Understanding, Wisdom, Reverence, Wonder and Awe, Right Judgement, Courage.</a:t>
                      </a:r>
                      <a:endParaRPr lang="en-GB" dirty="0"/>
                    </a:p>
                  </a:txBody>
                  <a:tcPr>
                    <a:solidFill>
                      <a:schemeClr val="accent2">
                        <a:lumMod val="40000"/>
                        <a:lumOff val="60000"/>
                      </a:schemeClr>
                    </a:solidFill>
                  </a:tcPr>
                </a:tc>
                <a:tc>
                  <a:txBody>
                    <a:bodyPr/>
                    <a:lstStyle/>
                    <a:p>
                      <a:r>
                        <a:rPr lang="en-US" dirty="0"/>
                        <a:t>Isaiah, Moses, Abraham, Ezekiel, Elijah, Zechariah, Job etc. (Any two).</a:t>
                      </a:r>
                      <a:endParaRPr lang="en-GB" dirty="0"/>
                    </a:p>
                  </a:txBody>
                  <a:tcPr>
                    <a:solidFill>
                      <a:schemeClr val="accent1">
                        <a:lumMod val="40000"/>
                        <a:lumOff val="60000"/>
                      </a:schemeClr>
                    </a:solidFill>
                  </a:tcPr>
                </a:tc>
                <a:tc>
                  <a:txBody>
                    <a:bodyPr/>
                    <a:lstStyle/>
                    <a:p>
                      <a:r>
                        <a:rPr lang="en-US"/>
                        <a:t>Name the last gathering point we completed as a class.</a:t>
                      </a:r>
                      <a:endParaRPr lang="en-GB"/>
                    </a:p>
                  </a:txBody>
                  <a:tcPr anchor="ctr">
                    <a:solidFill>
                      <a:schemeClr val="accent3">
                        <a:lumMod val="60000"/>
                        <a:lumOff val="40000"/>
                      </a:schemeClr>
                    </a:solidFill>
                  </a:tcPr>
                </a:tc>
                <a:extLst>
                  <a:ext uri="{0D108BD9-81ED-4DB2-BD59-A6C34878D82A}">
                    <a16:rowId xmlns:a16="http://schemas.microsoft.com/office/drawing/2014/main" val="3948259692"/>
                  </a:ext>
                </a:extLst>
              </a:tr>
              <a:tr h="1059154">
                <a:tc>
                  <a:txBody>
                    <a:bodyPr/>
                    <a:lstStyle/>
                    <a:p>
                      <a:r>
                        <a:rPr lang="en-US" sz="1800" b="0" i="0" kern="1200" dirty="0">
                          <a:solidFill>
                            <a:schemeClr val="dk1"/>
                          </a:solidFill>
                          <a:effectLst/>
                          <a:latin typeface="+mn-lt"/>
                          <a:ea typeface="+mn-ea"/>
                          <a:cs typeface="+mn-cs"/>
                        </a:rPr>
                        <a:t>Romans, Corinthians, Galatians, Ephesians, Philippians, Colossians, Thessalonians. (Any two)</a:t>
                      </a:r>
                      <a:endParaRPr lang="en-GB" dirty="0"/>
                    </a:p>
                  </a:txBody>
                  <a:tcPr anchor="c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could you go to visit elderly people in your community? Name one place.</a:t>
                      </a:r>
                      <a:endParaRPr lang="en-GB" dirty="0"/>
                    </a:p>
                  </a:txBody>
                  <a:tcPr anchor="ctr">
                    <a:solidFill>
                      <a:schemeClr val="accent3">
                        <a:lumMod val="60000"/>
                        <a:lumOff val="40000"/>
                      </a:schemeClr>
                    </a:solidFill>
                  </a:tcPr>
                </a:tc>
                <a:tc>
                  <a:txBody>
                    <a:bodyPr/>
                    <a:lstStyle/>
                    <a:p>
                      <a:pPr algn="ctr"/>
                      <a:r>
                        <a:rPr lang="en-US" sz="2800" dirty="0">
                          <a:highlight>
                            <a:srgbClr val="FFFF00"/>
                          </a:highlight>
                        </a:rPr>
                        <a:t>Matthew</a:t>
                      </a:r>
                      <a:r>
                        <a:rPr lang="en-US" sz="2800" dirty="0"/>
                        <a:t> </a:t>
                      </a:r>
                      <a:r>
                        <a:rPr lang="en-US" sz="2800" dirty="0">
                          <a:highlight>
                            <a:srgbClr val="00FF00"/>
                          </a:highlight>
                        </a:rPr>
                        <a:t>5</a:t>
                      </a:r>
                      <a:r>
                        <a:rPr lang="en-US" sz="2800" dirty="0"/>
                        <a:t>:</a:t>
                      </a:r>
                      <a:r>
                        <a:rPr lang="en-US" sz="2800" dirty="0">
                          <a:solidFill>
                            <a:schemeClr val="tx1"/>
                          </a:solidFill>
                          <a:highlight>
                            <a:srgbClr val="FF00FF"/>
                          </a:highlight>
                        </a:rPr>
                        <a:t>1-12</a:t>
                      </a:r>
                      <a:endParaRPr lang="en-GB" sz="2800" dirty="0">
                        <a:solidFill>
                          <a:schemeClr val="tx1"/>
                        </a:solidFill>
                        <a:highlight>
                          <a:srgbClr val="FF00FF"/>
                        </a:highlight>
                      </a:endParaRPr>
                    </a:p>
                  </a:txBody>
                  <a:tcPr anchor="ctr">
                    <a:solidFill>
                      <a:schemeClr val="accent2">
                        <a:lumMod val="40000"/>
                        <a:lumOff val="60000"/>
                      </a:schemeClr>
                    </a:solidFill>
                  </a:tcPr>
                </a:tc>
                <a:extLst>
                  <a:ext uri="{0D108BD9-81ED-4DB2-BD59-A6C34878D82A}">
                    <a16:rowId xmlns:a16="http://schemas.microsoft.com/office/drawing/2014/main" val="1455753989"/>
                  </a:ext>
                </a:extLst>
              </a:tr>
              <a:tr h="1376899">
                <a:tc>
                  <a:txBody>
                    <a:bodyPr/>
                    <a:lstStyle/>
                    <a:p>
                      <a:pPr algn="ctr"/>
                      <a:r>
                        <a:rPr lang="en-US" sz="3200" dirty="0"/>
                        <a:t>Reconciliation</a:t>
                      </a:r>
                      <a:endParaRPr lang="en-GB" sz="3200" dirty="0"/>
                    </a:p>
                  </a:txBody>
                  <a:tcPr anchor="ct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lost sheep, the lost coin, the wise and the foolish servant, the mustard seed etc. (Any two).</a:t>
                      </a:r>
                      <a:endParaRPr lang="en-GB" dirty="0"/>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Share one example of using the gift of understanding.</a:t>
                      </a:r>
                      <a:endParaRPr lang="en-GB" dirty="0"/>
                    </a:p>
                  </a:txBody>
                  <a:tcPr anchor="ctr">
                    <a:solidFill>
                      <a:schemeClr val="accent2">
                        <a:lumMod val="40000"/>
                        <a:lumOff val="60000"/>
                      </a:schemeClr>
                    </a:solidFill>
                  </a:tcPr>
                </a:tc>
                <a:extLst>
                  <a:ext uri="{0D108BD9-81ED-4DB2-BD59-A6C34878D82A}">
                    <a16:rowId xmlns:a16="http://schemas.microsoft.com/office/drawing/2014/main" val="3385819429"/>
                  </a:ext>
                </a:extLst>
              </a:tr>
            </a:tbl>
          </a:graphicData>
        </a:graphic>
      </p:graphicFrame>
    </p:spTree>
    <p:extLst>
      <p:ext uri="{BB962C8B-B14F-4D97-AF65-F5344CB8AC3E}">
        <p14:creationId xmlns:p14="http://schemas.microsoft.com/office/powerpoint/2010/main" val="3729272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F05E1804-AE88-E4F6-C3BC-FF515C845B0E}"/>
              </a:ext>
            </a:extLst>
          </p:cNvPr>
          <p:cNvSpPr txBox="1">
            <a:spLocks noChangeArrowheads="1"/>
          </p:cNvSpPr>
          <p:nvPr/>
        </p:nvSpPr>
        <p:spPr bwMode="auto">
          <a:xfrm>
            <a:off x="323850" y="1484313"/>
            <a:ext cx="2016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a:p>
            <a:pPr eaLnBrk="1" hangingPunct="1">
              <a:spcBef>
                <a:spcPct val="0"/>
              </a:spcBef>
              <a:buFontTx/>
              <a:buNone/>
            </a:pPr>
            <a:endParaRPr lang="en-GB" altLang="en-US" sz="1800"/>
          </a:p>
        </p:txBody>
      </p:sp>
      <p:graphicFrame>
        <p:nvGraphicFramePr>
          <p:cNvPr id="3" name="Diagram 2">
            <a:extLst>
              <a:ext uri="{FF2B5EF4-FFF2-40B4-BE49-F238E27FC236}">
                <a16:creationId xmlns:a16="http://schemas.microsoft.com/office/drawing/2014/main" id="{DE3DDBC2-EC37-38EC-CA87-8CAABBD794DB}"/>
              </a:ext>
            </a:extLst>
          </p:cNvPr>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9AD3DF9-69D3-4D6A-6BB5-776F9751F9CD}"/>
              </a:ext>
            </a:extLst>
          </p:cNvPr>
          <p:cNvSpPr>
            <a:spLocks noGrp="1"/>
          </p:cNvSpPr>
          <p:nvPr>
            <p:ph type="title"/>
          </p:nvPr>
        </p:nvSpPr>
        <p:spPr>
          <a:xfrm>
            <a:off x="923110" y="274638"/>
            <a:ext cx="7053942" cy="1143000"/>
          </a:xfrm>
        </p:spPr>
        <p:txBody>
          <a:bodyPr/>
          <a:lstStyle/>
          <a:p>
            <a:r>
              <a:rPr lang="en-GB"/>
              <a:t>Pope Francis Faith Award</a:t>
            </a:r>
          </a:p>
        </p:txBody>
      </p:sp>
      <p:sp>
        <p:nvSpPr>
          <p:cNvPr id="5" name="Content Placeholder 4">
            <a:extLst>
              <a:ext uri="{FF2B5EF4-FFF2-40B4-BE49-F238E27FC236}">
                <a16:creationId xmlns:a16="http://schemas.microsoft.com/office/drawing/2014/main" id="{9DAC9368-D4EC-E525-321E-0B722FE6ECEE}"/>
              </a:ext>
            </a:extLst>
          </p:cNvPr>
          <p:cNvSpPr>
            <a:spLocks noGrp="1"/>
          </p:cNvSpPr>
          <p:nvPr>
            <p:ph sz="half" idx="2"/>
          </p:nvPr>
        </p:nvSpPr>
        <p:spPr/>
        <p:txBody>
          <a:bodyPr/>
          <a:lstStyle/>
          <a:p>
            <a:pPr marL="0" lvl="0" indent="0">
              <a:buNone/>
            </a:pPr>
            <a:endParaRPr lang="en-GB" sz="1600"/>
          </a:p>
          <a:p>
            <a:pPr marL="0" indent="0">
              <a:buNone/>
            </a:pPr>
            <a:endParaRPr lang="en-GB"/>
          </a:p>
        </p:txBody>
      </p:sp>
      <p:sp>
        <p:nvSpPr>
          <p:cNvPr id="10" name="Text Placeholder 9">
            <a:extLst>
              <a:ext uri="{FF2B5EF4-FFF2-40B4-BE49-F238E27FC236}">
                <a16:creationId xmlns:a16="http://schemas.microsoft.com/office/drawing/2014/main" id="{3E03E8A3-636B-2FEC-1C73-D100A4D1DB37}"/>
              </a:ext>
            </a:extLst>
          </p:cNvPr>
          <p:cNvSpPr>
            <a:spLocks noGrp="1"/>
          </p:cNvSpPr>
          <p:nvPr>
            <p:ph type="body" sz="quarter" idx="3"/>
          </p:nvPr>
        </p:nvSpPr>
        <p:spPr>
          <a:xfrm>
            <a:off x="542108" y="1988985"/>
            <a:ext cx="8059783" cy="2688018"/>
          </a:xfrm>
        </p:spPr>
        <p:txBody>
          <a:bodyPr anchor="t"/>
          <a:lstStyle/>
          <a:p>
            <a:pPr>
              <a:lnSpc>
                <a:spcPct val="150000"/>
              </a:lnSpc>
            </a:pPr>
            <a:r>
              <a:rPr lang="en-GB" b="0" dirty="0"/>
              <a:t>Wisdom is the gift of the Holy Spirit that helps us to love God and spiritual things more than material things. </a:t>
            </a:r>
          </a:p>
          <a:p>
            <a:pPr>
              <a:lnSpc>
                <a:spcPct val="150000"/>
              </a:lnSpc>
            </a:pPr>
            <a:r>
              <a:rPr lang="en-GB" b="0" dirty="0"/>
              <a:t>It shines a light on God’s plan in our lives and in the world. ‘Wisdom’ helps us to say, ‘I understand how to love.’</a:t>
            </a:r>
          </a:p>
        </p:txBody>
      </p:sp>
      <p:pic>
        <p:nvPicPr>
          <p:cNvPr id="19" name="Picture 11">
            <a:extLst>
              <a:ext uri="{FF2B5EF4-FFF2-40B4-BE49-F238E27FC236}">
                <a16:creationId xmlns:a16="http://schemas.microsoft.com/office/drawing/2014/main" id="{066DC295-4477-C407-310D-1F03FDA1DDE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5950" b="6360"/>
          <a:stretch/>
        </p:blipFill>
        <p:spPr bwMode="auto">
          <a:xfrm rot="5400000">
            <a:off x="6952723" y="4676939"/>
            <a:ext cx="2048657" cy="2048785"/>
          </a:xfrm>
          <a:prstGeom prst="rect">
            <a:avLst/>
          </a:prstGeom>
          <a:solidFill>
            <a:srgbClr val="FFFFFF">
              <a:shade val="85000"/>
            </a:srgbClr>
          </a:solidFill>
          <a:ln w="9525">
            <a:solidFill>
              <a:srgbClr val="000000"/>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241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F05E1804-AE88-E4F6-C3BC-FF515C845B0E}"/>
              </a:ext>
            </a:extLst>
          </p:cNvPr>
          <p:cNvSpPr txBox="1">
            <a:spLocks noChangeArrowheads="1"/>
          </p:cNvSpPr>
          <p:nvPr/>
        </p:nvSpPr>
        <p:spPr bwMode="auto">
          <a:xfrm>
            <a:off x="323850" y="1484313"/>
            <a:ext cx="2016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a:p>
            <a:pPr eaLnBrk="1" hangingPunct="1">
              <a:spcBef>
                <a:spcPct val="0"/>
              </a:spcBef>
              <a:buFontTx/>
              <a:buNone/>
            </a:pPr>
            <a:endParaRPr lang="en-GB" altLang="en-US" sz="1800"/>
          </a:p>
        </p:txBody>
      </p:sp>
      <p:graphicFrame>
        <p:nvGraphicFramePr>
          <p:cNvPr id="3" name="Diagram 2">
            <a:extLst>
              <a:ext uri="{FF2B5EF4-FFF2-40B4-BE49-F238E27FC236}">
                <a16:creationId xmlns:a16="http://schemas.microsoft.com/office/drawing/2014/main" id="{DE3DDBC2-EC37-38EC-CA87-8CAABBD794DB}"/>
              </a:ext>
            </a:extLst>
          </p:cNvPr>
          <p:cNvGraphicFramePr/>
          <p:nvPr>
            <p:extLst>
              <p:ext uri="{D42A27DB-BD31-4B8C-83A1-F6EECF244321}">
                <p14:modId xmlns:p14="http://schemas.microsoft.com/office/powerpoint/2010/main" val="3807157534"/>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9AD3DF9-69D3-4D6A-6BB5-776F9751F9CD}"/>
              </a:ext>
            </a:extLst>
          </p:cNvPr>
          <p:cNvSpPr>
            <a:spLocks noGrp="1"/>
          </p:cNvSpPr>
          <p:nvPr>
            <p:ph type="title"/>
          </p:nvPr>
        </p:nvSpPr>
        <p:spPr>
          <a:xfrm>
            <a:off x="923110" y="274638"/>
            <a:ext cx="7053942" cy="1143000"/>
          </a:xfrm>
        </p:spPr>
        <p:txBody>
          <a:bodyPr/>
          <a:lstStyle/>
          <a:p>
            <a:r>
              <a:rPr lang="en-GB"/>
              <a:t>Pope Francis Faith Award</a:t>
            </a:r>
          </a:p>
        </p:txBody>
      </p:sp>
      <p:sp>
        <p:nvSpPr>
          <p:cNvPr id="5" name="Content Placeholder 4">
            <a:extLst>
              <a:ext uri="{FF2B5EF4-FFF2-40B4-BE49-F238E27FC236}">
                <a16:creationId xmlns:a16="http://schemas.microsoft.com/office/drawing/2014/main" id="{9DAC9368-D4EC-E525-321E-0B722FE6ECEE}"/>
              </a:ext>
            </a:extLst>
          </p:cNvPr>
          <p:cNvSpPr>
            <a:spLocks noGrp="1"/>
          </p:cNvSpPr>
          <p:nvPr>
            <p:ph sz="half" idx="2"/>
          </p:nvPr>
        </p:nvSpPr>
        <p:spPr/>
        <p:txBody>
          <a:bodyPr/>
          <a:lstStyle/>
          <a:p>
            <a:pPr marL="0" lvl="0" indent="0">
              <a:buNone/>
            </a:pPr>
            <a:endParaRPr lang="en-GB" sz="1600"/>
          </a:p>
          <a:p>
            <a:pPr marL="0" indent="0">
              <a:buNone/>
            </a:pPr>
            <a:endParaRPr lang="en-GB"/>
          </a:p>
        </p:txBody>
      </p:sp>
      <p:pic>
        <p:nvPicPr>
          <p:cNvPr id="8" name="Picture 7" descr="A picture containing text&#10;&#10;Description automatically generated">
            <a:extLst>
              <a:ext uri="{FF2B5EF4-FFF2-40B4-BE49-F238E27FC236}">
                <a16:creationId xmlns:a16="http://schemas.microsoft.com/office/drawing/2014/main" id="{BFA42284-D37C-D3CF-A0BD-BA9CB946E2F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6755" y="1535113"/>
            <a:ext cx="4806778" cy="2327491"/>
          </a:xfrm>
          <a:prstGeom prst="rect">
            <a:avLst/>
          </a:prstGeom>
        </p:spPr>
      </p:pic>
      <p:cxnSp>
        <p:nvCxnSpPr>
          <p:cNvPr id="11" name="Straight Arrow Connector 10">
            <a:extLst>
              <a:ext uri="{FF2B5EF4-FFF2-40B4-BE49-F238E27FC236}">
                <a16:creationId xmlns:a16="http://schemas.microsoft.com/office/drawing/2014/main" id="{577791E0-5400-E39A-031E-4563AECDF1DD}"/>
              </a:ext>
            </a:extLst>
          </p:cNvPr>
          <p:cNvCxnSpPr>
            <a:cxnSpLocks/>
          </p:cNvCxnSpPr>
          <p:nvPr/>
        </p:nvCxnSpPr>
        <p:spPr>
          <a:xfrm flipH="1">
            <a:off x="5214257" y="2900289"/>
            <a:ext cx="8443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1639B07C-D863-3D6D-42E9-9735D4F94498}"/>
              </a:ext>
            </a:extLst>
          </p:cNvPr>
          <p:cNvSpPr/>
          <p:nvPr/>
        </p:nvSpPr>
        <p:spPr>
          <a:xfrm>
            <a:off x="6196471" y="2122033"/>
            <a:ext cx="2340774" cy="212338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The TV/console is something we use, an item that we can see or hold, it is </a:t>
            </a:r>
            <a:r>
              <a:rPr lang="en-US" sz="2000" b="1" dirty="0">
                <a:solidFill>
                  <a:schemeClr val="tx1"/>
                </a:solidFill>
              </a:rPr>
              <a:t>material</a:t>
            </a:r>
            <a:r>
              <a:rPr lang="en-US" sz="2000" dirty="0">
                <a:solidFill>
                  <a:schemeClr val="tx1"/>
                </a:solidFill>
              </a:rPr>
              <a:t>.</a:t>
            </a:r>
            <a:endParaRPr lang="en-GB" sz="2000" dirty="0">
              <a:solidFill>
                <a:schemeClr val="tx1"/>
              </a:solidFill>
            </a:endParaRPr>
          </a:p>
        </p:txBody>
      </p:sp>
      <p:sp>
        <p:nvSpPr>
          <p:cNvPr id="17" name="Rectangle: Rounded Corners 16">
            <a:extLst>
              <a:ext uri="{FF2B5EF4-FFF2-40B4-BE49-F238E27FC236}">
                <a16:creationId xmlns:a16="http://schemas.microsoft.com/office/drawing/2014/main" id="{B30878DD-9F64-E45A-757C-F056DB99067C}"/>
              </a:ext>
            </a:extLst>
          </p:cNvPr>
          <p:cNvSpPr/>
          <p:nvPr/>
        </p:nvSpPr>
        <p:spPr>
          <a:xfrm>
            <a:off x="2335350" y="4253339"/>
            <a:ext cx="3301093" cy="172179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The friendship is something we cannot see, we cannot hold it, but we can feel it’s presence, it is </a:t>
            </a:r>
            <a:r>
              <a:rPr lang="en-US" sz="2000" b="1" dirty="0">
                <a:solidFill>
                  <a:schemeClr val="tx1"/>
                </a:solidFill>
              </a:rPr>
              <a:t>spiritual</a:t>
            </a:r>
            <a:r>
              <a:rPr lang="en-US" sz="2000" dirty="0">
                <a:solidFill>
                  <a:schemeClr val="tx1"/>
                </a:solidFill>
              </a:rPr>
              <a:t>.</a:t>
            </a:r>
            <a:endParaRPr lang="en-GB" sz="2000" dirty="0">
              <a:solidFill>
                <a:schemeClr val="tx1"/>
              </a:solidFill>
            </a:endParaRPr>
          </a:p>
        </p:txBody>
      </p:sp>
      <p:cxnSp>
        <p:nvCxnSpPr>
          <p:cNvPr id="18" name="Straight Arrow Connector 17">
            <a:extLst>
              <a:ext uri="{FF2B5EF4-FFF2-40B4-BE49-F238E27FC236}">
                <a16:creationId xmlns:a16="http://schemas.microsoft.com/office/drawing/2014/main" id="{A9E7D26A-31CC-19FD-4F25-01045092922E}"/>
              </a:ext>
            </a:extLst>
          </p:cNvPr>
          <p:cNvCxnSpPr>
            <a:cxnSpLocks/>
          </p:cNvCxnSpPr>
          <p:nvPr/>
        </p:nvCxnSpPr>
        <p:spPr>
          <a:xfrm flipH="1" flipV="1">
            <a:off x="1894114" y="2900289"/>
            <a:ext cx="947057" cy="12502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C65CD59-96FE-C553-AE98-E9783F4ACF98}"/>
              </a:ext>
            </a:extLst>
          </p:cNvPr>
          <p:cNvCxnSpPr/>
          <p:nvPr/>
        </p:nvCxnSpPr>
        <p:spPr>
          <a:xfrm>
            <a:off x="1894114" y="1730829"/>
            <a:ext cx="0" cy="1066800"/>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170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F05E1804-AE88-E4F6-C3BC-FF515C845B0E}"/>
              </a:ext>
            </a:extLst>
          </p:cNvPr>
          <p:cNvSpPr txBox="1">
            <a:spLocks noChangeArrowheads="1"/>
          </p:cNvSpPr>
          <p:nvPr/>
        </p:nvSpPr>
        <p:spPr bwMode="auto">
          <a:xfrm>
            <a:off x="-1497661" y="-136952"/>
            <a:ext cx="2016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a:p>
            <a:pPr eaLnBrk="1" hangingPunct="1">
              <a:spcBef>
                <a:spcPct val="0"/>
              </a:spcBef>
              <a:buFontTx/>
              <a:buNone/>
            </a:pPr>
            <a:endParaRPr lang="en-GB" altLang="en-US" sz="1800"/>
          </a:p>
        </p:txBody>
      </p:sp>
      <p:graphicFrame>
        <p:nvGraphicFramePr>
          <p:cNvPr id="3" name="Diagram 2">
            <a:extLst>
              <a:ext uri="{FF2B5EF4-FFF2-40B4-BE49-F238E27FC236}">
                <a16:creationId xmlns:a16="http://schemas.microsoft.com/office/drawing/2014/main" id="{DE3DDBC2-EC37-38EC-CA87-8CAABBD794DB}"/>
              </a:ext>
            </a:extLst>
          </p:cNvPr>
          <p:cNvGraphicFramePr/>
          <p:nvPr>
            <p:extLst>
              <p:ext uri="{D42A27DB-BD31-4B8C-83A1-F6EECF244321}">
                <p14:modId xmlns:p14="http://schemas.microsoft.com/office/powerpoint/2010/main" val="3984211963"/>
              </p:ext>
            </p:extLst>
          </p:nvPr>
        </p:nvGraphicFramePr>
        <p:xfrm>
          <a:off x="5939888" y="2410426"/>
          <a:ext cx="91440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39AD3DF9-69D3-4D6A-6BB5-776F9751F9CD}"/>
              </a:ext>
            </a:extLst>
          </p:cNvPr>
          <p:cNvSpPr>
            <a:spLocks noGrp="1"/>
          </p:cNvSpPr>
          <p:nvPr>
            <p:ph type="title"/>
          </p:nvPr>
        </p:nvSpPr>
        <p:spPr/>
        <p:txBody>
          <a:bodyPr/>
          <a:lstStyle/>
          <a:p>
            <a:r>
              <a:rPr lang="en-GB"/>
              <a:t>Pope Francis Faith Award</a:t>
            </a:r>
          </a:p>
        </p:txBody>
      </p:sp>
      <p:sp>
        <p:nvSpPr>
          <p:cNvPr id="5" name="Content Placeholder 4">
            <a:extLst>
              <a:ext uri="{FF2B5EF4-FFF2-40B4-BE49-F238E27FC236}">
                <a16:creationId xmlns:a16="http://schemas.microsoft.com/office/drawing/2014/main" id="{9DAC9368-D4EC-E525-321E-0B722FE6ECEE}"/>
              </a:ext>
            </a:extLst>
          </p:cNvPr>
          <p:cNvSpPr>
            <a:spLocks noGrp="1"/>
          </p:cNvSpPr>
          <p:nvPr>
            <p:ph sz="half" idx="2"/>
          </p:nvPr>
        </p:nvSpPr>
        <p:spPr/>
        <p:txBody>
          <a:bodyPr/>
          <a:lstStyle/>
          <a:p>
            <a:pPr marL="0" lvl="0" indent="0">
              <a:buNone/>
            </a:pPr>
            <a:endParaRPr lang="en-GB" sz="1600" dirty="0"/>
          </a:p>
          <a:p>
            <a:pPr marL="0" indent="0">
              <a:buNone/>
            </a:pPr>
            <a:endParaRPr lang="en-GB" dirty="0"/>
          </a:p>
        </p:txBody>
      </p:sp>
      <p:sp>
        <p:nvSpPr>
          <p:cNvPr id="10" name="Text Placeholder 9">
            <a:extLst>
              <a:ext uri="{FF2B5EF4-FFF2-40B4-BE49-F238E27FC236}">
                <a16:creationId xmlns:a16="http://schemas.microsoft.com/office/drawing/2014/main" id="{3E03E8A3-636B-2FEC-1C73-D100A4D1DB37}"/>
              </a:ext>
            </a:extLst>
          </p:cNvPr>
          <p:cNvSpPr>
            <a:spLocks noGrp="1"/>
          </p:cNvSpPr>
          <p:nvPr>
            <p:ph type="body" sz="quarter" idx="3"/>
          </p:nvPr>
        </p:nvSpPr>
        <p:spPr>
          <a:xfrm>
            <a:off x="285299" y="1946471"/>
            <a:ext cx="2346497" cy="4010198"/>
          </a:xfrm>
        </p:spPr>
        <p:txBody>
          <a:bodyPr anchor="t"/>
          <a:lstStyle/>
          <a:p>
            <a:pPr>
              <a:lnSpc>
                <a:spcPct val="150000"/>
              </a:lnSpc>
            </a:pPr>
            <a:r>
              <a:rPr lang="en-US" sz="2000" b="0" dirty="0"/>
              <a:t>Listen to the video as </a:t>
            </a:r>
            <a:r>
              <a:rPr lang="en-US" sz="2000" b="0" dirty="0" err="1"/>
              <a:t>Tomkin</a:t>
            </a:r>
            <a:r>
              <a:rPr lang="en-US" sz="2000" b="0" dirty="0"/>
              <a:t> and Blaise learn about the Gift of Wisdom. List some of the key words to share with the class.</a:t>
            </a:r>
            <a:endParaRPr lang="en-GB" sz="2000" b="0" dirty="0"/>
          </a:p>
        </p:txBody>
      </p:sp>
      <p:pic>
        <p:nvPicPr>
          <p:cNvPr id="17" name="Picture 16" descr="Icon&#10;&#10;Description automatically generated">
            <a:extLst>
              <a:ext uri="{FF2B5EF4-FFF2-40B4-BE49-F238E27FC236}">
                <a16:creationId xmlns:a16="http://schemas.microsoft.com/office/drawing/2014/main" id="{75725BC6-3A2E-60CA-F1ED-DE33729D8548}"/>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rot="20980989">
            <a:off x="330730" y="5761972"/>
            <a:ext cx="835151" cy="835151"/>
          </a:xfrm>
          <a:prstGeom prst="rect">
            <a:avLst/>
          </a:prstGeom>
        </p:spPr>
      </p:pic>
      <p:pic>
        <p:nvPicPr>
          <p:cNvPr id="4" name="Online Media 3" title="WISDOM | See Through the Eyes of God! | Tomkin the Catholic Cowboy">
            <a:hlinkClick r:id="" action="ppaction://media"/>
            <a:extLst>
              <a:ext uri="{FF2B5EF4-FFF2-40B4-BE49-F238E27FC236}">
                <a16:creationId xmlns:a16="http://schemas.microsoft.com/office/drawing/2014/main" id="{479AD5D5-292B-76D0-8B13-66D56A2BC319}"/>
              </a:ext>
            </a:extLst>
          </p:cNvPr>
          <p:cNvPicPr>
            <a:picLocks noRot="1" noChangeAspect="1"/>
          </p:cNvPicPr>
          <p:nvPr>
            <a:videoFile r:link="rId1"/>
          </p:nvPr>
        </p:nvPicPr>
        <p:blipFill>
          <a:blip r:embed="rId11"/>
          <a:stretch>
            <a:fillRect/>
          </a:stretch>
        </p:blipFill>
        <p:spPr>
          <a:xfrm>
            <a:off x="2841423" y="2067704"/>
            <a:ext cx="5963615" cy="3369443"/>
          </a:xfrm>
          <a:prstGeom prst="rect">
            <a:avLst/>
          </a:prstGeom>
        </p:spPr>
      </p:pic>
      <p:pic>
        <p:nvPicPr>
          <p:cNvPr id="7" name="Picture 6" descr="A picture containing light&#10;&#10;Description automatically generated">
            <a:extLst>
              <a:ext uri="{FF2B5EF4-FFF2-40B4-BE49-F238E27FC236}">
                <a16:creationId xmlns:a16="http://schemas.microsoft.com/office/drawing/2014/main" id="{D63DA698-C4E1-9E4A-1A00-1C3728D3ADD9}"/>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rot="693351">
            <a:off x="1954935" y="5425597"/>
            <a:ext cx="1062144" cy="1062144"/>
          </a:xfrm>
          <a:prstGeom prst="rect">
            <a:avLst/>
          </a:prstGeom>
        </p:spPr>
      </p:pic>
    </p:spTree>
    <p:extLst>
      <p:ext uri="{BB962C8B-B14F-4D97-AF65-F5344CB8AC3E}">
        <p14:creationId xmlns:p14="http://schemas.microsoft.com/office/powerpoint/2010/main" val="110344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F05E1804-AE88-E4F6-C3BC-FF515C845B0E}"/>
              </a:ext>
            </a:extLst>
          </p:cNvPr>
          <p:cNvSpPr txBox="1">
            <a:spLocks noChangeArrowheads="1"/>
          </p:cNvSpPr>
          <p:nvPr/>
        </p:nvSpPr>
        <p:spPr bwMode="auto">
          <a:xfrm>
            <a:off x="105966" y="1477963"/>
            <a:ext cx="2016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a:p>
            <a:pPr eaLnBrk="1" hangingPunct="1">
              <a:spcBef>
                <a:spcPct val="0"/>
              </a:spcBef>
              <a:buFontTx/>
              <a:buNone/>
            </a:pPr>
            <a:endParaRPr lang="en-GB" altLang="en-US" sz="1800"/>
          </a:p>
        </p:txBody>
      </p:sp>
      <p:sp>
        <p:nvSpPr>
          <p:cNvPr id="2" name="Title 1">
            <a:extLst>
              <a:ext uri="{FF2B5EF4-FFF2-40B4-BE49-F238E27FC236}">
                <a16:creationId xmlns:a16="http://schemas.microsoft.com/office/drawing/2014/main" id="{39AD3DF9-69D3-4D6A-6BB5-776F9751F9CD}"/>
              </a:ext>
            </a:extLst>
          </p:cNvPr>
          <p:cNvSpPr>
            <a:spLocks noGrp="1"/>
          </p:cNvSpPr>
          <p:nvPr>
            <p:ph type="title"/>
          </p:nvPr>
        </p:nvSpPr>
        <p:spPr/>
        <p:txBody>
          <a:bodyPr/>
          <a:lstStyle/>
          <a:p>
            <a:r>
              <a:rPr lang="en-GB"/>
              <a:t>Pope Francis Faith Award</a:t>
            </a:r>
          </a:p>
        </p:txBody>
      </p:sp>
      <p:sp>
        <p:nvSpPr>
          <p:cNvPr id="10" name="Text Placeholder 9">
            <a:extLst>
              <a:ext uri="{FF2B5EF4-FFF2-40B4-BE49-F238E27FC236}">
                <a16:creationId xmlns:a16="http://schemas.microsoft.com/office/drawing/2014/main" id="{3E03E8A3-636B-2FEC-1C73-D100A4D1DB37}"/>
              </a:ext>
            </a:extLst>
          </p:cNvPr>
          <p:cNvSpPr>
            <a:spLocks noGrp="1"/>
          </p:cNvSpPr>
          <p:nvPr>
            <p:ph type="body" sz="quarter" idx="3"/>
          </p:nvPr>
        </p:nvSpPr>
        <p:spPr>
          <a:xfrm>
            <a:off x="880174" y="1298503"/>
            <a:ext cx="8034028" cy="639762"/>
          </a:xfrm>
        </p:spPr>
        <p:txBody>
          <a:bodyPr/>
          <a:lstStyle/>
          <a:p>
            <a:r>
              <a:rPr lang="en-GB" sz="2800" b="0" i="1" dirty="0"/>
              <a:t>Can you explain the ‘Gift of Wisdom’?</a:t>
            </a:r>
          </a:p>
        </p:txBody>
      </p:sp>
      <p:pic>
        <p:nvPicPr>
          <p:cNvPr id="17" name="Picture 16" descr="Icon&#10;&#10;Description automatically generated">
            <a:extLst>
              <a:ext uri="{FF2B5EF4-FFF2-40B4-BE49-F238E27FC236}">
                <a16:creationId xmlns:a16="http://schemas.microsoft.com/office/drawing/2014/main" id="{75725BC6-3A2E-60CA-F1ED-DE33729D854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5785487">
            <a:off x="8040970" y="4807120"/>
            <a:ext cx="818954" cy="818954"/>
          </a:xfrm>
          <a:prstGeom prst="rect">
            <a:avLst/>
          </a:prstGeom>
        </p:spPr>
      </p:pic>
      <p:sp>
        <p:nvSpPr>
          <p:cNvPr id="4" name="Content Placeholder 3">
            <a:extLst>
              <a:ext uri="{FF2B5EF4-FFF2-40B4-BE49-F238E27FC236}">
                <a16:creationId xmlns:a16="http://schemas.microsoft.com/office/drawing/2014/main" id="{E6972794-90F7-8C10-4779-C861F5CBC103}"/>
              </a:ext>
            </a:extLst>
          </p:cNvPr>
          <p:cNvSpPr>
            <a:spLocks noGrp="1"/>
          </p:cNvSpPr>
          <p:nvPr>
            <p:ph sz="quarter" idx="4"/>
          </p:nvPr>
        </p:nvSpPr>
        <p:spPr>
          <a:xfrm>
            <a:off x="497765" y="2647666"/>
            <a:ext cx="7952683" cy="3488022"/>
          </a:xfrm>
        </p:spPr>
        <p:txBody>
          <a:bodyPr/>
          <a:lstStyle/>
          <a:p>
            <a:pPr marL="0" indent="0">
              <a:lnSpc>
                <a:spcPct val="200000"/>
              </a:lnSpc>
              <a:buNone/>
            </a:pPr>
            <a:r>
              <a:rPr lang="en-GB" b="0" dirty="0"/>
              <a:t>Wisdom is the gift of the Holy Spirit that helps us to love God and spiritual things more than material things. ‘Wisdom’ helps us to say, ‘I understand how to love.’</a:t>
            </a:r>
          </a:p>
          <a:p>
            <a:pPr lvl="0">
              <a:spcAft>
                <a:spcPct val="35000"/>
              </a:spcAft>
            </a:pPr>
            <a:endParaRPr lang="en-GB" sz="2400" dirty="0">
              <a:solidFill>
                <a:schemeClr val="bg1"/>
              </a:solidFill>
            </a:endParaRPr>
          </a:p>
        </p:txBody>
      </p:sp>
    </p:spTree>
    <p:extLst>
      <p:ext uri="{BB962C8B-B14F-4D97-AF65-F5344CB8AC3E}">
        <p14:creationId xmlns:p14="http://schemas.microsoft.com/office/powerpoint/2010/main" val="341007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DFD7D42-2C49-A4E1-76F8-CE0F0D76E9D8}"/>
              </a:ext>
            </a:extLst>
          </p:cNvPr>
          <p:cNvSpPr>
            <a:spLocks noGrp="1"/>
          </p:cNvSpPr>
          <p:nvPr>
            <p:ph type="title"/>
          </p:nvPr>
        </p:nvSpPr>
        <p:spPr/>
        <p:txBody>
          <a:bodyPr/>
          <a:lstStyle/>
          <a:p>
            <a:pPr eaLnBrk="1" hangingPunct="1"/>
            <a:r>
              <a:rPr lang="en-GB" altLang="en-US"/>
              <a:t>Scripture Time</a:t>
            </a:r>
          </a:p>
        </p:txBody>
      </p:sp>
      <p:pic>
        <p:nvPicPr>
          <p:cNvPr id="2" name="Online Media 1" title="Morning Relaxing Music For Children - Childhood Memories (Hayfield)">
            <a:hlinkClick r:id="" action="ppaction://media"/>
            <a:extLst>
              <a:ext uri="{FF2B5EF4-FFF2-40B4-BE49-F238E27FC236}">
                <a16:creationId xmlns:a16="http://schemas.microsoft.com/office/drawing/2014/main" id="{36F88CEB-7259-B34A-DFE8-777BD0A7188E}"/>
              </a:ext>
            </a:extLst>
          </p:cNvPr>
          <p:cNvPicPr>
            <a:picLocks noRot="1" noChangeAspect="1"/>
          </p:cNvPicPr>
          <p:nvPr>
            <a:videoFile r:link="rId1"/>
          </p:nvPr>
        </p:nvPicPr>
        <p:blipFill>
          <a:blip r:embed="rId4"/>
          <a:stretch>
            <a:fillRect/>
          </a:stretch>
        </p:blipFill>
        <p:spPr>
          <a:xfrm>
            <a:off x="4367227" y="1988840"/>
            <a:ext cx="4137427" cy="2793775"/>
          </a:xfrm>
          <a:prstGeom prst="rect">
            <a:avLst/>
          </a:prstGeom>
        </p:spPr>
      </p:pic>
      <p:sp>
        <p:nvSpPr>
          <p:cNvPr id="4" name="TextBox 3">
            <a:extLst>
              <a:ext uri="{FF2B5EF4-FFF2-40B4-BE49-F238E27FC236}">
                <a16:creationId xmlns:a16="http://schemas.microsoft.com/office/drawing/2014/main" id="{E2C91FEA-306A-0BD5-3F7C-9FFD041BDE0C}"/>
              </a:ext>
            </a:extLst>
          </p:cNvPr>
          <p:cNvSpPr txBox="1"/>
          <p:nvPr/>
        </p:nvSpPr>
        <p:spPr>
          <a:xfrm>
            <a:off x="-581240" y="1667183"/>
            <a:ext cx="4579374" cy="2939587"/>
          </a:xfrm>
          <a:prstGeom prst="rect">
            <a:avLst/>
          </a:prstGeom>
          <a:noFill/>
        </p:spPr>
        <p:txBody>
          <a:bodyPr wrap="square">
            <a:spAutoFit/>
          </a:bodyPr>
          <a:lstStyle/>
          <a:p>
            <a:pPr marL="1257300" eaLnBrk="1" fontAlgn="auto" hangingPunct="1">
              <a:lnSpc>
                <a:spcPct val="200000"/>
              </a:lnSpc>
              <a:spcBef>
                <a:spcPts val="0"/>
              </a:spcBef>
              <a:spcAft>
                <a:spcPts val="0"/>
              </a:spcAft>
              <a:defRPr/>
            </a:pPr>
            <a:r>
              <a:rPr lang="en-GB" sz="2400" dirty="0">
                <a:latin typeface="Comic Sans MS" panose="030F0702030302020204" pitchFamily="66" charset="0"/>
                <a:cs typeface="+mn-cs"/>
              </a:rPr>
              <a:t>Listen carefully as your teacher </a:t>
            </a:r>
          </a:p>
          <a:p>
            <a:pPr marL="1257300" eaLnBrk="1" fontAlgn="auto" hangingPunct="1">
              <a:lnSpc>
                <a:spcPct val="200000"/>
              </a:lnSpc>
              <a:spcBef>
                <a:spcPts val="0"/>
              </a:spcBef>
              <a:spcAft>
                <a:spcPts val="0"/>
              </a:spcAft>
              <a:defRPr/>
            </a:pPr>
            <a:r>
              <a:rPr lang="en-GB" sz="2400" dirty="0">
                <a:latin typeface="Comic Sans MS" panose="030F0702030302020204" pitchFamily="66" charset="0"/>
                <a:cs typeface="+mn-cs"/>
              </a:rPr>
              <a:t>reads the words of </a:t>
            </a:r>
            <a:r>
              <a:rPr lang="en-GB" sz="2400" dirty="0">
                <a:latin typeface="Comic Sans MS" panose="030F0702030302020204" pitchFamily="66" charset="0"/>
                <a:cs typeface="+mn-cs"/>
                <a:hlinkClick r:id="rId5"/>
              </a:rPr>
              <a:t>Scripture</a:t>
            </a:r>
            <a:r>
              <a:rPr lang="en-GB" sz="2400" dirty="0">
                <a:latin typeface="Comic Sans MS" panose="030F0702030302020204" pitchFamily="66" charset="0"/>
                <a:cs typeface="+mn-cs"/>
              </a:rPr>
              <a:t>.</a:t>
            </a:r>
          </a:p>
        </p:txBody>
      </p:sp>
      <p:pic>
        <p:nvPicPr>
          <p:cNvPr id="8" name="Picture 7" descr="A picture containing light&#10;&#10;Description automatically generated">
            <a:extLst>
              <a:ext uri="{FF2B5EF4-FFF2-40B4-BE49-F238E27FC236}">
                <a16:creationId xmlns:a16="http://schemas.microsoft.com/office/drawing/2014/main" id="{CC580F1C-1281-E3F4-694D-FF7BEAB081A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932040" y="213203"/>
            <a:ext cx="1174540" cy="11745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9EB6D-B868-391E-4C78-A887F504DF6E}"/>
              </a:ext>
            </a:extLst>
          </p:cNvPr>
          <p:cNvSpPr>
            <a:spLocks noGrp="1"/>
          </p:cNvSpPr>
          <p:nvPr>
            <p:ph type="title"/>
          </p:nvPr>
        </p:nvSpPr>
        <p:spPr>
          <a:xfrm>
            <a:off x="457200" y="156950"/>
            <a:ext cx="8229600" cy="1143000"/>
          </a:xfrm>
        </p:spPr>
        <p:txBody>
          <a:bodyPr/>
          <a:lstStyle/>
          <a:p>
            <a:pPr eaLnBrk="1" fontAlgn="auto" hangingPunct="1">
              <a:spcBef>
                <a:spcPts val="0"/>
              </a:spcBef>
              <a:spcAft>
                <a:spcPts val="0"/>
              </a:spcAft>
              <a:defRPr/>
            </a:pPr>
            <a:r>
              <a:rPr lang="en-GB" sz="2800" dirty="0"/>
              <a:t>A Reading from the book of Proverbs</a:t>
            </a:r>
            <a:r>
              <a:rPr lang="en-GB" sz="3200" dirty="0"/>
              <a:t> </a:t>
            </a:r>
            <a:r>
              <a:rPr lang="en-GB" sz="2000" dirty="0"/>
              <a:t>(9:9-12)</a:t>
            </a:r>
            <a:br>
              <a:rPr lang="en-GB" sz="2800" dirty="0"/>
            </a:br>
            <a:endParaRPr lang="en-GB" sz="2800" dirty="0"/>
          </a:p>
        </p:txBody>
      </p:sp>
      <p:sp>
        <p:nvSpPr>
          <p:cNvPr id="4" name="Content Placeholder 3">
            <a:extLst>
              <a:ext uri="{FF2B5EF4-FFF2-40B4-BE49-F238E27FC236}">
                <a16:creationId xmlns:a16="http://schemas.microsoft.com/office/drawing/2014/main" id="{299A4A0A-116E-10CC-E93B-79D7D2ABADC3}"/>
              </a:ext>
            </a:extLst>
          </p:cNvPr>
          <p:cNvSpPr>
            <a:spLocks noGrp="1"/>
          </p:cNvSpPr>
          <p:nvPr>
            <p:ph idx="1"/>
          </p:nvPr>
        </p:nvSpPr>
        <p:spPr>
          <a:xfrm>
            <a:off x="457200" y="1166018"/>
            <a:ext cx="8229600" cy="4525963"/>
          </a:xfrm>
        </p:spPr>
        <p:txBody>
          <a:bodyPr/>
          <a:lstStyle/>
          <a:p>
            <a:pPr marL="0" indent="0">
              <a:lnSpc>
                <a:spcPct val="150000"/>
              </a:lnSpc>
              <a:spcBef>
                <a:spcPts val="0"/>
              </a:spcBef>
              <a:spcAft>
                <a:spcPts val="0"/>
              </a:spcAft>
              <a:buNone/>
            </a:pPr>
            <a:r>
              <a:rPr lang="en-US" sz="2800" dirty="0">
                <a:latin typeface="Comic Sans MS"/>
              </a:rPr>
              <a:t>Anything you say to the wise will make them wiser. Whatever you tell the righteous will add to their knowledge. To be wise you must first have reverence for the Lord. If you know the Holy One, you will have understanding. Wisdom will add years to your life. You are the one who will profit if you have wisdom, and if you reject it, you are the one who will suffer.</a:t>
            </a:r>
            <a:endParaRPr lang="en-US"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26B4F-9CA3-C8C0-F905-4A213EEFB0DF}"/>
              </a:ext>
            </a:extLst>
          </p:cNvPr>
          <p:cNvSpPr>
            <a:spLocks noGrp="1"/>
          </p:cNvSpPr>
          <p:nvPr>
            <p:ph type="title"/>
          </p:nvPr>
        </p:nvSpPr>
        <p:spPr/>
        <p:txBody>
          <a:bodyPr/>
          <a:lstStyle/>
          <a:p>
            <a:r>
              <a:rPr lang="en-GB" altLang="en-US"/>
              <a:t>Scripture Time </a:t>
            </a:r>
            <a:endParaRPr lang="en-GB"/>
          </a:p>
        </p:txBody>
      </p:sp>
      <p:sp>
        <p:nvSpPr>
          <p:cNvPr id="3" name="Content Placeholder 2">
            <a:extLst>
              <a:ext uri="{FF2B5EF4-FFF2-40B4-BE49-F238E27FC236}">
                <a16:creationId xmlns:a16="http://schemas.microsoft.com/office/drawing/2014/main" id="{91C65C94-4E44-ED7C-D304-EFB70D6F118C}"/>
              </a:ext>
            </a:extLst>
          </p:cNvPr>
          <p:cNvSpPr>
            <a:spLocks noGrp="1"/>
          </p:cNvSpPr>
          <p:nvPr>
            <p:ph idx="1"/>
          </p:nvPr>
        </p:nvSpPr>
        <p:spPr/>
        <p:txBody>
          <a:bodyPr/>
          <a:lstStyle/>
          <a:p>
            <a:pPr eaLnBrk="1" hangingPunct="1">
              <a:lnSpc>
                <a:spcPct val="150000"/>
              </a:lnSpc>
              <a:spcBef>
                <a:spcPct val="0"/>
              </a:spcBef>
              <a:buNone/>
            </a:pPr>
            <a:r>
              <a:rPr lang="en-GB" altLang="en-US" sz="3200">
                <a:latin typeface="Comic Sans MS" panose="030F0702030302020204" pitchFamily="66" charset="0"/>
              </a:rPr>
              <a:t>   Your teacher will read the words of Scripture again. This time in silence. </a:t>
            </a:r>
          </a:p>
          <a:p>
            <a:pPr eaLnBrk="1" hangingPunct="1">
              <a:lnSpc>
                <a:spcPct val="150000"/>
              </a:lnSpc>
              <a:spcBef>
                <a:spcPct val="0"/>
              </a:spcBef>
              <a:buFontTx/>
              <a:buNone/>
            </a:pPr>
            <a:r>
              <a:rPr lang="en-GB" altLang="en-US" sz="3200">
                <a:latin typeface="Comic Sans MS" panose="030F0702030302020204" pitchFamily="66" charset="0"/>
              </a:rPr>
              <a:t>   Listen for the key words and messages from this passage. </a:t>
            </a:r>
          </a:p>
          <a:p>
            <a:pPr marL="0" indent="0">
              <a:buNone/>
            </a:pPr>
            <a:endParaRPr lang="en-GB"/>
          </a:p>
        </p:txBody>
      </p:sp>
      <p:pic>
        <p:nvPicPr>
          <p:cNvPr id="4" name="Picture 3" descr="A picture containing light&#10;&#10;Description automatically generated">
            <a:extLst>
              <a:ext uri="{FF2B5EF4-FFF2-40B4-BE49-F238E27FC236}">
                <a16:creationId xmlns:a16="http://schemas.microsoft.com/office/drawing/2014/main" id="{44F7B877-1B18-1E2C-B5B1-5D3BF8E2450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32040" y="213203"/>
            <a:ext cx="1174540" cy="1174540"/>
          </a:xfrm>
          <a:prstGeom prst="rect">
            <a:avLst/>
          </a:prstGeom>
        </p:spPr>
      </p:pic>
      <p:pic>
        <p:nvPicPr>
          <p:cNvPr id="5" name="Picture 4" descr="A picture containing bubble chart&#10;&#10;Description automatically generated">
            <a:extLst>
              <a:ext uri="{FF2B5EF4-FFF2-40B4-BE49-F238E27FC236}">
                <a16:creationId xmlns:a16="http://schemas.microsoft.com/office/drawing/2014/main" id="{827B73B4-AB60-5849-5824-E96884127B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7801" y="137986"/>
            <a:ext cx="1410008" cy="141630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26B4F-9CA3-C8C0-F905-4A213EEFB0DF}"/>
              </a:ext>
            </a:extLst>
          </p:cNvPr>
          <p:cNvSpPr>
            <a:spLocks noGrp="1"/>
          </p:cNvSpPr>
          <p:nvPr>
            <p:ph type="title"/>
          </p:nvPr>
        </p:nvSpPr>
        <p:spPr>
          <a:xfrm>
            <a:off x="179512" y="274638"/>
            <a:ext cx="8507288" cy="1143000"/>
          </a:xfrm>
        </p:spPr>
        <p:txBody>
          <a:bodyPr/>
          <a:lstStyle/>
          <a:p>
            <a:r>
              <a:rPr lang="en-GB" altLang="en-US"/>
              <a:t>Scripture Time </a:t>
            </a:r>
            <a:endParaRPr lang="en-GB"/>
          </a:p>
        </p:txBody>
      </p:sp>
      <p:sp>
        <p:nvSpPr>
          <p:cNvPr id="3" name="Content Placeholder 2">
            <a:extLst>
              <a:ext uri="{FF2B5EF4-FFF2-40B4-BE49-F238E27FC236}">
                <a16:creationId xmlns:a16="http://schemas.microsoft.com/office/drawing/2014/main" id="{91C65C94-4E44-ED7C-D304-EFB70D6F118C}"/>
              </a:ext>
            </a:extLst>
          </p:cNvPr>
          <p:cNvSpPr>
            <a:spLocks noGrp="1"/>
          </p:cNvSpPr>
          <p:nvPr>
            <p:ph idx="1"/>
          </p:nvPr>
        </p:nvSpPr>
        <p:spPr/>
        <p:txBody>
          <a:bodyPr/>
          <a:lstStyle/>
          <a:p>
            <a:pPr eaLnBrk="1" hangingPunct="1">
              <a:lnSpc>
                <a:spcPct val="150000"/>
              </a:lnSpc>
              <a:spcBef>
                <a:spcPct val="0"/>
              </a:spcBef>
              <a:buNone/>
            </a:pPr>
            <a:r>
              <a:rPr lang="en-GB" altLang="en-US" sz="3200">
                <a:latin typeface="Comic Sans MS" panose="030F0702030302020204" pitchFamily="66" charset="0"/>
              </a:rPr>
              <a:t>   </a:t>
            </a:r>
            <a:endParaRPr lang="en-GB"/>
          </a:p>
        </p:txBody>
      </p:sp>
      <p:pic>
        <p:nvPicPr>
          <p:cNvPr id="5" name="Picture 4" descr="A picture containing bubble chart&#10;&#10;Description automatically generated">
            <a:extLst>
              <a:ext uri="{FF2B5EF4-FFF2-40B4-BE49-F238E27FC236}">
                <a16:creationId xmlns:a16="http://schemas.microsoft.com/office/drawing/2014/main" id="{827B73B4-AB60-5849-5824-E96884127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194519"/>
            <a:ext cx="1137920" cy="1143000"/>
          </a:xfrm>
          <a:prstGeom prst="rect">
            <a:avLst/>
          </a:prstGeom>
        </p:spPr>
      </p:pic>
      <p:pic>
        <p:nvPicPr>
          <p:cNvPr id="63490" name="Picture 2" descr="Think-Pair-Share | Questioning Techniques for the Classroom">
            <a:extLst>
              <a:ext uri="{FF2B5EF4-FFF2-40B4-BE49-F238E27FC236}">
                <a16:creationId xmlns:a16="http://schemas.microsoft.com/office/drawing/2014/main" id="{944C9AAF-0599-787A-9424-9238A952B3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3156" y="207269"/>
            <a:ext cx="1544893" cy="12103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6">
            <a:extLst>
              <a:ext uri="{FF2B5EF4-FFF2-40B4-BE49-F238E27FC236}">
                <a16:creationId xmlns:a16="http://schemas.microsoft.com/office/drawing/2014/main" id="{FCBB0749-CAF0-01E9-B0E5-8E4573EC4566}"/>
              </a:ext>
            </a:extLst>
          </p:cNvPr>
          <p:cNvGraphicFramePr>
            <a:graphicFrameLocks noGrp="1"/>
          </p:cNvGraphicFramePr>
          <p:nvPr>
            <p:extLst>
              <p:ext uri="{D42A27DB-BD31-4B8C-83A1-F6EECF244321}">
                <p14:modId xmlns:p14="http://schemas.microsoft.com/office/powerpoint/2010/main" val="2638359335"/>
              </p:ext>
            </p:extLst>
          </p:nvPr>
        </p:nvGraphicFramePr>
        <p:xfrm>
          <a:off x="457200" y="1563175"/>
          <a:ext cx="8359254" cy="4562987"/>
        </p:xfrm>
        <a:graphic>
          <a:graphicData uri="http://schemas.openxmlformats.org/drawingml/2006/table">
            <a:tbl>
              <a:tblPr firstRow="1" bandRow="1">
                <a:tableStyleId>{D7AC3CCA-C797-4891-BE02-D94E43425B78}</a:tableStyleId>
              </a:tblPr>
              <a:tblGrid>
                <a:gridCol w="4179627">
                  <a:extLst>
                    <a:ext uri="{9D8B030D-6E8A-4147-A177-3AD203B41FA5}">
                      <a16:colId xmlns:a16="http://schemas.microsoft.com/office/drawing/2014/main" val="2525994139"/>
                    </a:ext>
                  </a:extLst>
                </a:gridCol>
                <a:gridCol w="4179627">
                  <a:extLst>
                    <a:ext uri="{9D8B030D-6E8A-4147-A177-3AD203B41FA5}">
                      <a16:colId xmlns:a16="http://schemas.microsoft.com/office/drawing/2014/main" val="3499151938"/>
                    </a:ext>
                  </a:extLst>
                </a:gridCol>
              </a:tblGrid>
              <a:tr h="1025295">
                <a:tc>
                  <a:txBody>
                    <a:bodyPr/>
                    <a:lstStyle/>
                    <a:p>
                      <a:pPr algn="ctr"/>
                      <a:r>
                        <a:rPr lang="en-GB" b="1">
                          <a:solidFill>
                            <a:schemeClr val="tx1"/>
                          </a:solidFill>
                          <a:latin typeface="Comic Sans MS"/>
                        </a:rPr>
                        <a:t>Person 1</a:t>
                      </a:r>
                    </a:p>
                  </a:txBody>
                  <a:tcPr anchor="ctr"/>
                </a:tc>
                <a:tc>
                  <a:txBody>
                    <a:bodyPr/>
                    <a:lstStyle/>
                    <a:p>
                      <a:pPr algn="ctr"/>
                      <a:r>
                        <a:rPr lang="en-GB" b="1">
                          <a:solidFill>
                            <a:schemeClr val="tx1"/>
                          </a:solidFill>
                          <a:latin typeface="Comic Sans MS"/>
                        </a:rPr>
                        <a:t>Person 2</a:t>
                      </a:r>
                    </a:p>
                  </a:txBody>
                  <a:tcPr anchor="ctr"/>
                </a:tc>
                <a:extLst>
                  <a:ext uri="{0D108BD9-81ED-4DB2-BD59-A6C34878D82A}">
                    <a16:rowId xmlns:a16="http://schemas.microsoft.com/office/drawing/2014/main" val="1045386449"/>
                  </a:ext>
                </a:extLst>
              </a:tr>
              <a:tr h="976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omic Sans MS" panose="030F0702030302020204" pitchFamily="66" charset="0"/>
                        </a:rPr>
                        <a:t>We read that ‘knowledge of the Holy One is understanding’, can you put this into your own words?</a:t>
                      </a:r>
                      <a:endParaRPr lang="en-GB" sz="1800" dirty="0">
                        <a:latin typeface="Comic Sans MS" panose="030F0702030302020204" pitchFamily="66"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omic Sans MS" panose="030F0702030302020204" pitchFamily="66" charset="0"/>
                        </a:rPr>
                        <a:t>What have we learned about God that we could share with others?</a:t>
                      </a:r>
                      <a:endParaRPr lang="en-GB" sz="1800" dirty="0">
                        <a:latin typeface="Comic Sans MS" panose="030F0702030302020204" pitchFamily="66" charset="0"/>
                      </a:endParaRPr>
                    </a:p>
                  </a:txBody>
                  <a:tcPr/>
                </a:tc>
                <a:extLst>
                  <a:ext uri="{0D108BD9-81ED-4DB2-BD59-A6C34878D82A}">
                    <a16:rowId xmlns:a16="http://schemas.microsoft.com/office/drawing/2014/main" val="3412717531"/>
                  </a:ext>
                </a:extLst>
              </a:tr>
              <a:tr h="12665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omic Sans MS" panose="030F0702030302020204" pitchFamily="66" charset="0"/>
                        </a:rPr>
                        <a:t>We hear about lots of different ‘gifts’ in this passage. Why do you think this is?</a:t>
                      </a:r>
                      <a:endParaRPr lang="en-GB" sz="1800" dirty="0">
                        <a:latin typeface="Comic Sans MS" panose="030F0702030302020204" pitchFamily="66" charset="0"/>
                      </a:endParaRPr>
                    </a:p>
                  </a:txBody>
                  <a:tcPr/>
                </a:tc>
                <a:tc>
                  <a:txBody>
                    <a:bodyPr/>
                    <a:lstStyle/>
                    <a:p>
                      <a:pPr marL="0" indent="0" eaLnBrk="1" hangingPunct="1">
                        <a:spcBef>
                          <a:spcPct val="0"/>
                        </a:spcBef>
                        <a:buFontTx/>
                        <a:buNone/>
                        <a:defRPr/>
                      </a:pPr>
                      <a:r>
                        <a:rPr lang="en-US" sz="1800" dirty="0">
                          <a:latin typeface="Comic Sans MS" panose="030F0702030302020204" pitchFamily="66" charset="0"/>
                        </a:rPr>
                        <a:t>We read that ‘Whatever you tell the righteous will add to their knowledge.’ Who do you think are the righteous in our society?</a:t>
                      </a:r>
                      <a:endParaRPr lang="en-GB" sz="1800" dirty="0">
                        <a:latin typeface="Comic Sans MS" panose="030F0702030302020204" pitchFamily="66" charset="0"/>
                      </a:endParaRPr>
                    </a:p>
                  </a:txBody>
                  <a:tcPr/>
                </a:tc>
                <a:extLst>
                  <a:ext uri="{0D108BD9-81ED-4DB2-BD59-A6C34878D82A}">
                    <a16:rowId xmlns:a16="http://schemas.microsoft.com/office/drawing/2014/main" val="1703629869"/>
                  </a:ext>
                </a:extLst>
              </a:tr>
              <a:tr h="1294220">
                <a:tc>
                  <a:txBody>
                    <a:bodyPr/>
                    <a:lstStyle/>
                    <a:p>
                      <a:pPr marL="0" indent="0" eaLnBrk="1" hangingPunct="1">
                        <a:spcBef>
                          <a:spcPct val="0"/>
                        </a:spcBef>
                        <a:buFontTx/>
                        <a:buNone/>
                        <a:defRPr/>
                      </a:pPr>
                      <a:r>
                        <a:rPr lang="en-US" sz="1800" dirty="0">
                          <a:latin typeface="Comic Sans MS" panose="030F0702030302020204" pitchFamily="66" charset="0"/>
                        </a:rPr>
                        <a:t>Why do you think we are told, ‘To be wise you must first have reverence for the Lord’.</a:t>
                      </a:r>
                      <a:endParaRPr lang="en-GB" sz="1800" dirty="0">
                        <a:latin typeface="Comic Sans MS" panose="030F0702030302020204" pitchFamily="66" charset="0"/>
                      </a:endParaRPr>
                    </a:p>
                  </a:txBody>
                  <a:tcPr/>
                </a:tc>
                <a:tc>
                  <a:txBody>
                    <a:bodyPr/>
                    <a:lstStyle/>
                    <a:p>
                      <a:pPr marL="0" indent="0" eaLnBrk="1" hangingPunct="1">
                        <a:spcBef>
                          <a:spcPct val="0"/>
                        </a:spcBef>
                        <a:buFontTx/>
                        <a:buNone/>
                        <a:defRPr/>
                      </a:pPr>
                      <a:r>
                        <a:rPr lang="en-US" sz="1800" dirty="0">
                          <a:latin typeface="Comic Sans MS" panose="030F0702030302020204" pitchFamily="66" charset="0"/>
                        </a:rPr>
                        <a:t>Now that we have learned about wisdom, do you think it changes how you will use the other gifts that you already know?</a:t>
                      </a:r>
                      <a:endParaRPr lang="en-GB" sz="1800" dirty="0">
                        <a:latin typeface="Comic Sans MS" panose="030F0702030302020204" pitchFamily="66" charset="0"/>
                      </a:endParaRPr>
                    </a:p>
                  </a:txBody>
                  <a:tcPr/>
                </a:tc>
                <a:extLst>
                  <a:ext uri="{0D108BD9-81ED-4DB2-BD59-A6C34878D82A}">
                    <a16:rowId xmlns:a16="http://schemas.microsoft.com/office/drawing/2014/main" val="1445965006"/>
                  </a:ext>
                </a:extLst>
              </a:tr>
            </a:tbl>
          </a:graphicData>
        </a:graphic>
      </p:graphicFrame>
    </p:spTree>
    <p:extLst>
      <p:ext uri="{BB962C8B-B14F-4D97-AF65-F5344CB8AC3E}">
        <p14:creationId xmlns:p14="http://schemas.microsoft.com/office/powerpoint/2010/main" val="1683108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FF359-6BB8-858D-5094-CC987ECAC070}"/>
              </a:ext>
            </a:extLst>
          </p:cNvPr>
          <p:cNvSpPr>
            <a:spLocks noGrp="1"/>
          </p:cNvSpPr>
          <p:nvPr>
            <p:ph type="title"/>
          </p:nvPr>
        </p:nvSpPr>
        <p:spPr/>
        <p:txBody>
          <a:bodyPr/>
          <a:lstStyle/>
          <a:p>
            <a:r>
              <a:rPr lang="en-GB"/>
              <a:t>Pope Francis Faith Award</a:t>
            </a:r>
          </a:p>
        </p:txBody>
      </p:sp>
      <p:sp>
        <p:nvSpPr>
          <p:cNvPr id="3" name="Content Placeholder 2">
            <a:extLst>
              <a:ext uri="{FF2B5EF4-FFF2-40B4-BE49-F238E27FC236}">
                <a16:creationId xmlns:a16="http://schemas.microsoft.com/office/drawing/2014/main" id="{6C7DC517-4301-BCFA-F61D-CC24A48A48CA}"/>
              </a:ext>
            </a:extLst>
          </p:cNvPr>
          <p:cNvSpPr>
            <a:spLocks noGrp="1"/>
          </p:cNvSpPr>
          <p:nvPr>
            <p:ph idx="1"/>
          </p:nvPr>
        </p:nvSpPr>
        <p:spPr>
          <a:xfrm>
            <a:off x="457200" y="1417638"/>
            <a:ext cx="8229600" cy="4525963"/>
          </a:xfrm>
        </p:spPr>
        <p:txBody>
          <a:bodyPr/>
          <a:lstStyle/>
          <a:p>
            <a:pPr marL="0" indent="0">
              <a:buNone/>
            </a:pPr>
            <a:r>
              <a:rPr lang="en-GB" altLang="en-US" sz="2800" i="1" dirty="0">
                <a:latin typeface="Comic Sans MS"/>
              </a:rPr>
              <a:t>Listen to our Gospel passage again.</a:t>
            </a:r>
            <a:endParaRPr lang="en-GB" altLang="en-US" sz="2800" i="1" dirty="0"/>
          </a:p>
          <a:p>
            <a:pPr marL="0" indent="0">
              <a:buNone/>
            </a:pPr>
            <a:r>
              <a:rPr lang="en-GB" altLang="en-US" sz="2400" dirty="0">
                <a:latin typeface="Comic Sans MS"/>
              </a:rPr>
              <a:t>In the Knowledge gathering point, we imagined that we were one of King Solomons followers. This time imagine you are the writer himself, King Solomon. </a:t>
            </a:r>
            <a:r>
              <a:rPr lang="en-GB" sz="2400" dirty="0">
                <a:latin typeface="Comic Sans MS"/>
              </a:rPr>
              <a:t>You learn that your people are offending God and so decide to write a book to teach them right from wrong. </a:t>
            </a:r>
          </a:p>
          <a:p>
            <a:r>
              <a:rPr lang="en-GB" sz="2400" dirty="0">
                <a:latin typeface="Comic Sans MS"/>
              </a:rPr>
              <a:t>What are some of the offences people have been committing.</a:t>
            </a:r>
          </a:p>
          <a:p>
            <a:r>
              <a:rPr lang="en-GB" sz="2400" dirty="0">
                <a:latin typeface="Comic Sans MS"/>
              </a:rPr>
              <a:t>How will you speak to them in your book; the book of Proverbs?</a:t>
            </a:r>
          </a:p>
          <a:p>
            <a:r>
              <a:rPr lang="en-GB" sz="2400" dirty="0">
                <a:latin typeface="Comic Sans MS"/>
              </a:rPr>
              <a:t>How do you know what God wants you to do?</a:t>
            </a:r>
          </a:p>
          <a:p>
            <a:pPr marL="0" indent="0">
              <a:buNone/>
            </a:pPr>
            <a:endParaRPr lang="en-GB" dirty="0"/>
          </a:p>
          <a:p>
            <a:pPr marL="0" indent="0">
              <a:buNone/>
            </a:pPr>
            <a:endParaRPr lang="en-GB" altLang="en-US" sz="3200" dirty="0"/>
          </a:p>
          <a:p>
            <a:pPr eaLnBrk="1" hangingPunct="1">
              <a:spcBef>
                <a:spcPct val="0"/>
              </a:spcBef>
              <a:buFont typeface="Arial" panose="020B0604020202020204" pitchFamily="34" charset="0"/>
              <a:buNone/>
            </a:pPr>
            <a:endParaRPr lang="en-GB" altLang="en-US" sz="3200" b="1" dirty="0"/>
          </a:p>
          <a:p>
            <a:pPr eaLnBrk="1" hangingPunct="1">
              <a:spcBef>
                <a:spcPct val="0"/>
              </a:spcBef>
              <a:buFontTx/>
              <a:buNone/>
            </a:pPr>
            <a:endParaRPr lang="en-GB" altLang="en-US" sz="3200" b="1" dirty="0"/>
          </a:p>
          <a:p>
            <a:pPr marL="0" indent="0">
              <a:buNone/>
            </a:pPr>
            <a:endParaRPr lang="en-GB" dirty="0"/>
          </a:p>
        </p:txBody>
      </p:sp>
    </p:spTree>
    <p:extLst>
      <p:ext uri="{BB962C8B-B14F-4D97-AF65-F5344CB8AC3E}">
        <p14:creationId xmlns:p14="http://schemas.microsoft.com/office/powerpoint/2010/main" val="3682326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F093-FC9A-931A-67D2-2FBD44C2AF7A}"/>
              </a:ext>
            </a:extLst>
          </p:cNvPr>
          <p:cNvSpPr>
            <a:spLocks noGrp="1"/>
          </p:cNvSpPr>
          <p:nvPr>
            <p:ph type="title"/>
          </p:nvPr>
        </p:nvSpPr>
        <p:spPr/>
        <p:txBody>
          <a:bodyPr/>
          <a:lstStyle/>
          <a:p>
            <a:r>
              <a:rPr lang="en-GB"/>
              <a:t>Pope Francis Faith Award</a:t>
            </a:r>
            <a:endParaRPr lang="en-US" i="1">
              <a:solidFill>
                <a:schemeClr val="bg1">
                  <a:lumMod val="65000"/>
                </a:schemeClr>
              </a:solidFill>
            </a:endParaRPr>
          </a:p>
        </p:txBody>
      </p:sp>
      <p:graphicFrame>
        <p:nvGraphicFramePr>
          <p:cNvPr id="4" name="Table 4">
            <a:extLst>
              <a:ext uri="{FF2B5EF4-FFF2-40B4-BE49-F238E27FC236}">
                <a16:creationId xmlns:a16="http://schemas.microsoft.com/office/drawing/2014/main" id="{2DFA7975-B530-33CA-A269-72FC61F2B367}"/>
              </a:ext>
            </a:extLst>
          </p:cNvPr>
          <p:cNvGraphicFramePr>
            <a:graphicFrameLocks noGrp="1"/>
          </p:cNvGraphicFramePr>
          <p:nvPr>
            <p:ph idx="1"/>
            <p:extLst>
              <p:ext uri="{D42A27DB-BD31-4B8C-83A1-F6EECF244321}">
                <p14:modId xmlns:p14="http://schemas.microsoft.com/office/powerpoint/2010/main" val="430245207"/>
              </p:ext>
            </p:extLst>
          </p:nvPr>
        </p:nvGraphicFramePr>
        <p:xfrm>
          <a:off x="539496" y="1792224"/>
          <a:ext cx="7388352" cy="4039082"/>
        </p:xfrm>
        <a:graphic>
          <a:graphicData uri="http://schemas.openxmlformats.org/drawingml/2006/table">
            <a:tbl>
              <a:tblPr firstRow="1" bandRow="1">
                <a:tableStyleId>{69C7853C-536D-4A76-A0AE-DD22124D55A5}</a:tableStyleId>
              </a:tblPr>
              <a:tblGrid>
                <a:gridCol w="3886789">
                  <a:extLst>
                    <a:ext uri="{9D8B030D-6E8A-4147-A177-3AD203B41FA5}">
                      <a16:colId xmlns:a16="http://schemas.microsoft.com/office/drawing/2014/main" val="352422689"/>
                    </a:ext>
                  </a:extLst>
                </a:gridCol>
                <a:gridCol w="3501563">
                  <a:extLst>
                    <a:ext uri="{9D8B030D-6E8A-4147-A177-3AD203B41FA5}">
                      <a16:colId xmlns:a16="http://schemas.microsoft.com/office/drawing/2014/main" val="3071272104"/>
                    </a:ext>
                  </a:extLst>
                </a:gridCol>
              </a:tblGrid>
              <a:tr h="655420">
                <a:tc>
                  <a:txBody>
                    <a:bodyPr/>
                    <a:lstStyle/>
                    <a:p>
                      <a:pPr algn="ctr"/>
                      <a:r>
                        <a:rPr lang="en-GB">
                          <a:solidFill>
                            <a:schemeClr val="tx1"/>
                          </a:solidFill>
                          <a:latin typeface="Comic Sans MS" panose="030F0702030302020204" pitchFamily="66" charset="0"/>
                        </a:rPr>
                        <a:t>What do I need to do?</a:t>
                      </a:r>
                    </a:p>
                  </a:txBody>
                  <a:tcPr anchor="ctr"/>
                </a:tc>
                <a:tc>
                  <a:txBody>
                    <a:bodyPr/>
                    <a:lstStyle/>
                    <a:p>
                      <a:pPr algn="ctr"/>
                      <a:r>
                        <a:rPr lang="en-GB">
                          <a:solidFill>
                            <a:schemeClr val="tx1"/>
                          </a:solidFill>
                          <a:latin typeface="Comic Sans MS" panose="030F0702030302020204" pitchFamily="66" charset="0"/>
                        </a:rPr>
                        <a:t>What evidence will I need?</a:t>
                      </a:r>
                    </a:p>
                  </a:txBody>
                  <a:tcPr anchor="ctr"/>
                </a:tc>
                <a:extLst>
                  <a:ext uri="{0D108BD9-81ED-4DB2-BD59-A6C34878D82A}">
                    <a16:rowId xmlns:a16="http://schemas.microsoft.com/office/drawing/2014/main" val="4181446993"/>
                  </a:ext>
                </a:extLst>
              </a:tr>
              <a:tr h="1669582">
                <a:tc>
                  <a:txBody>
                    <a:bodyPr/>
                    <a:lstStyle/>
                    <a:p>
                      <a:pPr>
                        <a:lnSpc>
                          <a:spcPct val="150000"/>
                        </a:lnSpc>
                      </a:pPr>
                      <a:r>
                        <a:rPr lang="en-GB">
                          <a:solidFill>
                            <a:schemeClr val="tx1"/>
                          </a:solidFill>
                          <a:latin typeface="Comic Sans MS" panose="030F0702030302020204" pitchFamily="66" charset="0"/>
                        </a:rPr>
                        <a:t>I will use the gifts of the Holy Spirit when showing my love of God and my love of others in my daily life.</a:t>
                      </a:r>
                    </a:p>
                  </a:txBody>
                  <a:tcPr/>
                </a:tc>
                <a:tc>
                  <a:txBody>
                    <a:bodyPr/>
                    <a:lstStyle/>
                    <a:p>
                      <a:pPr>
                        <a:lnSpc>
                          <a:spcPct val="150000"/>
                        </a:lnSpc>
                      </a:pPr>
                      <a:r>
                        <a:rPr lang="en-GB">
                          <a:solidFill>
                            <a:schemeClr val="tx1"/>
                          </a:solidFill>
                          <a:latin typeface="Comic Sans MS" panose="030F0702030302020204" pitchFamily="66" charset="0"/>
                        </a:rPr>
                        <a:t>I will record my actions in my Faith Journal.</a:t>
                      </a:r>
                    </a:p>
                  </a:txBody>
                  <a:tcPr/>
                </a:tc>
                <a:extLst>
                  <a:ext uri="{0D108BD9-81ED-4DB2-BD59-A6C34878D82A}">
                    <a16:rowId xmlns:a16="http://schemas.microsoft.com/office/drawing/2014/main" val="3855186480"/>
                  </a:ext>
                </a:extLst>
              </a:tr>
              <a:tr h="1669582">
                <a:tc>
                  <a:txBody>
                    <a:bodyPr/>
                    <a:lstStyle/>
                    <a:p>
                      <a:pPr>
                        <a:lnSpc>
                          <a:spcPct val="150000"/>
                        </a:lnSpc>
                      </a:pPr>
                      <a:r>
                        <a:rPr lang="en-GB">
                          <a:solidFill>
                            <a:schemeClr val="tx1"/>
                          </a:solidFill>
                          <a:latin typeface="Comic Sans MS" panose="030F0702030302020204" pitchFamily="66" charset="0"/>
                        </a:rPr>
                        <a:t>With the support of others, I will reflect on how my actions have made an impact on my journey of faith.</a:t>
                      </a:r>
                    </a:p>
                  </a:txBody>
                  <a:tcPr/>
                </a:tc>
                <a:tc>
                  <a:txBody>
                    <a:bodyPr/>
                    <a:lstStyle/>
                    <a:p>
                      <a:pPr>
                        <a:lnSpc>
                          <a:spcPct val="150000"/>
                        </a:lnSpc>
                      </a:pPr>
                      <a:r>
                        <a:rPr lang="en-GB">
                          <a:solidFill>
                            <a:schemeClr val="tx1"/>
                          </a:solidFill>
                          <a:latin typeface="Comic Sans MS" panose="030F0702030302020204" pitchFamily="66" charset="0"/>
                        </a:rPr>
                        <a:t>I will include some reflections on these actions in my Faith Journal and my P7 Personal Profile.</a:t>
                      </a:r>
                      <a:endParaRPr lang="en-GB" i="1">
                        <a:solidFill>
                          <a:schemeClr val="tx1"/>
                        </a:solidFill>
                        <a:latin typeface="Comic Sans MS" panose="030F0702030302020204" pitchFamily="66" charset="0"/>
                      </a:endParaRPr>
                    </a:p>
                  </a:txBody>
                  <a:tcPr/>
                </a:tc>
                <a:extLst>
                  <a:ext uri="{0D108BD9-81ED-4DB2-BD59-A6C34878D82A}">
                    <a16:rowId xmlns:a16="http://schemas.microsoft.com/office/drawing/2014/main" val="527351765"/>
                  </a:ext>
                </a:extLst>
              </a:tr>
            </a:tbl>
          </a:graphicData>
        </a:graphic>
      </p:graphicFrame>
      <p:sp>
        <p:nvSpPr>
          <p:cNvPr id="5" name="TextBox 4">
            <a:extLst>
              <a:ext uri="{FF2B5EF4-FFF2-40B4-BE49-F238E27FC236}">
                <a16:creationId xmlns:a16="http://schemas.microsoft.com/office/drawing/2014/main" id="{DB48D1E9-079D-6F29-4BA7-EB89F79994AD}"/>
              </a:ext>
            </a:extLst>
          </p:cNvPr>
          <p:cNvSpPr txBox="1"/>
          <p:nvPr/>
        </p:nvSpPr>
        <p:spPr>
          <a:xfrm>
            <a:off x="676656" y="1277548"/>
            <a:ext cx="3044952" cy="369332"/>
          </a:xfrm>
          <a:prstGeom prst="rect">
            <a:avLst/>
          </a:prstGeom>
          <a:noFill/>
        </p:spPr>
        <p:txBody>
          <a:bodyPr wrap="square" rtlCol="0">
            <a:spAutoFit/>
          </a:bodyPr>
          <a:lstStyle/>
          <a:p>
            <a:r>
              <a:rPr lang="en-GB" sz="1800" i="1">
                <a:solidFill>
                  <a:schemeClr val="bg1">
                    <a:lumMod val="65000"/>
                  </a:schemeClr>
                </a:solidFill>
              </a:rPr>
              <a:t>Success Criteria</a:t>
            </a:r>
            <a:endParaRPr lang="en-GB"/>
          </a:p>
        </p:txBody>
      </p:sp>
    </p:spTree>
    <p:extLst>
      <p:ext uri="{BB962C8B-B14F-4D97-AF65-F5344CB8AC3E}">
        <p14:creationId xmlns:p14="http://schemas.microsoft.com/office/powerpoint/2010/main" val="564756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49D33-2E42-0028-0239-A3B70D742E27}"/>
              </a:ext>
            </a:extLst>
          </p:cNvPr>
          <p:cNvSpPr>
            <a:spLocks noGrp="1"/>
          </p:cNvSpPr>
          <p:nvPr>
            <p:ph type="title"/>
          </p:nvPr>
        </p:nvSpPr>
        <p:spPr>
          <a:xfrm>
            <a:off x="179512" y="275753"/>
            <a:ext cx="8229600" cy="1143000"/>
          </a:xfrm>
        </p:spPr>
        <p:txBody>
          <a:bodyPr/>
          <a:lstStyle/>
          <a:p>
            <a:r>
              <a:rPr lang="en-GB"/>
              <a:t>Pope Francis Faith Award</a:t>
            </a:r>
          </a:p>
        </p:txBody>
      </p:sp>
      <p:sp>
        <p:nvSpPr>
          <p:cNvPr id="3" name="Content Placeholder 2">
            <a:extLst>
              <a:ext uri="{FF2B5EF4-FFF2-40B4-BE49-F238E27FC236}">
                <a16:creationId xmlns:a16="http://schemas.microsoft.com/office/drawing/2014/main" id="{7E63CE16-9F8E-1CB0-E0A6-915617A60CF6}"/>
              </a:ext>
            </a:extLst>
          </p:cNvPr>
          <p:cNvSpPr>
            <a:spLocks noGrp="1"/>
          </p:cNvSpPr>
          <p:nvPr>
            <p:ph idx="1"/>
          </p:nvPr>
        </p:nvSpPr>
        <p:spPr>
          <a:xfrm>
            <a:off x="179512" y="1484784"/>
            <a:ext cx="8784976" cy="4525963"/>
          </a:xfrm>
        </p:spPr>
        <p:txBody>
          <a:bodyPr/>
          <a:lstStyle/>
          <a:p>
            <a:pPr marL="0" indent="0">
              <a:buNone/>
            </a:pPr>
            <a:r>
              <a:rPr lang="en-GB" dirty="0">
                <a:latin typeface="Comic Sans MS"/>
              </a:rPr>
              <a:t>Learning intention</a:t>
            </a:r>
          </a:p>
          <a:p>
            <a:pPr>
              <a:lnSpc>
                <a:spcPct val="150000"/>
              </a:lnSpc>
            </a:pPr>
            <a:r>
              <a:rPr lang="en-GB" sz="2400" dirty="0">
                <a:latin typeface="Comic Sans MS"/>
              </a:rPr>
              <a:t>Explore the meaning of the word ‘Wisdom’.</a:t>
            </a:r>
          </a:p>
          <a:p>
            <a:pPr>
              <a:lnSpc>
                <a:spcPct val="150000"/>
              </a:lnSpc>
            </a:pPr>
            <a:r>
              <a:rPr lang="en-GB" sz="2400" dirty="0">
                <a:latin typeface="Comic Sans MS"/>
              </a:rPr>
              <a:t>Listen to the Word of God, teaching us how wisdom can be used as a gift.</a:t>
            </a:r>
          </a:p>
          <a:p>
            <a:pPr>
              <a:lnSpc>
                <a:spcPct val="150000"/>
              </a:lnSpc>
            </a:pPr>
            <a:r>
              <a:rPr lang="en-GB" sz="2400" b="1" dirty="0">
                <a:latin typeface="Comic Sans MS"/>
              </a:rPr>
              <a:t>Challenge myself to an act of discipleship</a:t>
            </a:r>
            <a:r>
              <a:rPr lang="en-GB" sz="2800" b="1" dirty="0">
                <a:latin typeface="Comic Sans MS"/>
              </a:rPr>
              <a:t>.</a:t>
            </a:r>
          </a:p>
          <a:p>
            <a:pPr marL="0" indent="0">
              <a:buNone/>
            </a:pPr>
            <a:endParaRPr lang="en-GB" dirty="0"/>
          </a:p>
        </p:txBody>
      </p:sp>
      <p:sp>
        <p:nvSpPr>
          <p:cNvPr id="4" name="Oval 3">
            <a:extLst>
              <a:ext uri="{FF2B5EF4-FFF2-40B4-BE49-F238E27FC236}">
                <a16:creationId xmlns:a16="http://schemas.microsoft.com/office/drawing/2014/main" id="{FDC7DE40-DFDE-7EF7-7D2C-7C08147ABA81}"/>
              </a:ext>
            </a:extLst>
          </p:cNvPr>
          <p:cNvSpPr/>
          <p:nvPr/>
        </p:nvSpPr>
        <p:spPr bwMode="auto">
          <a:xfrm>
            <a:off x="1321980" y="4783483"/>
            <a:ext cx="1392275" cy="1395204"/>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91440" tIns="45720" rIns="91440" bIns="45720" anchor="t"/>
          <a:lstStyle/>
          <a:p>
            <a:pPr algn="ctr" defTabSz="1955800" eaLnBrk="1" hangingPunct="1">
              <a:lnSpc>
                <a:spcPct val="90000"/>
              </a:lnSpc>
              <a:spcAft>
                <a:spcPts val="600"/>
              </a:spcAft>
              <a:defRPr/>
            </a:pPr>
            <a:r>
              <a:rPr lang="en-GB" sz="1200" b="1" dirty="0">
                <a:solidFill>
                  <a:schemeClr val="bg1"/>
                </a:solidFill>
                <a:latin typeface="Comic Sans MS"/>
              </a:rPr>
              <a:t>Learn</a:t>
            </a:r>
          </a:p>
          <a:p>
            <a:pPr algn="ctr" defTabSz="1955800" eaLnBrk="1" hangingPunct="1">
              <a:lnSpc>
                <a:spcPct val="90000"/>
              </a:lnSpc>
              <a:spcAft>
                <a:spcPct val="35000"/>
              </a:spcAft>
              <a:defRPr/>
            </a:pPr>
            <a:r>
              <a:rPr lang="en-GB" sz="1200" dirty="0">
                <a:solidFill>
                  <a:schemeClr val="bg1"/>
                </a:solidFill>
                <a:latin typeface="Comic Sans MS"/>
              </a:rPr>
              <a:t>about the Gift of Wisdom.</a:t>
            </a:r>
            <a:endParaRPr lang="en-GB" sz="1200" b="1" dirty="0">
              <a:solidFill>
                <a:schemeClr val="bg1"/>
              </a:solidFill>
              <a:latin typeface="Comic Sans MS"/>
            </a:endParaRPr>
          </a:p>
        </p:txBody>
      </p:sp>
      <p:sp>
        <p:nvSpPr>
          <p:cNvPr id="5" name="Oval 4">
            <a:extLst>
              <a:ext uri="{FF2B5EF4-FFF2-40B4-BE49-F238E27FC236}">
                <a16:creationId xmlns:a16="http://schemas.microsoft.com/office/drawing/2014/main" id="{D17F40B0-1D9B-51CC-9D28-DC86DE33C289}"/>
              </a:ext>
            </a:extLst>
          </p:cNvPr>
          <p:cNvSpPr/>
          <p:nvPr/>
        </p:nvSpPr>
        <p:spPr bwMode="auto">
          <a:xfrm>
            <a:off x="3632023" y="4728591"/>
            <a:ext cx="1392275" cy="1395203"/>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91440" tIns="45720" rIns="91440" bIns="45720" anchor="t"/>
          <a:lstStyle/>
          <a:p>
            <a:pPr algn="ctr" defTabSz="1955800" eaLnBrk="1" hangingPunct="1">
              <a:lnSpc>
                <a:spcPct val="90000"/>
              </a:lnSpc>
              <a:spcAft>
                <a:spcPts val="600"/>
              </a:spcAft>
              <a:defRPr/>
            </a:pPr>
            <a:r>
              <a:rPr lang="en-GB" sz="1200" b="1" dirty="0">
                <a:solidFill>
                  <a:schemeClr val="bg1"/>
                </a:solidFill>
                <a:latin typeface="Comic Sans MS"/>
              </a:rPr>
              <a:t>Reflect</a:t>
            </a:r>
            <a:r>
              <a:rPr lang="en-GB" sz="1200" dirty="0">
                <a:solidFill>
                  <a:schemeClr val="bg1"/>
                </a:solidFill>
                <a:latin typeface="Comic Sans MS"/>
              </a:rPr>
              <a:t> on what Wisdom</a:t>
            </a:r>
            <a:endParaRPr lang="en-GB" sz="1200" b="1" dirty="0">
              <a:solidFill>
                <a:schemeClr val="bg1"/>
              </a:solidFill>
              <a:latin typeface="Comic Sans MS"/>
            </a:endParaRPr>
          </a:p>
          <a:p>
            <a:pPr algn="ctr" defTabSz="1955800" eaLnBrk="1" hangingPunct="1">
              <a:lnSpc>
                <a:spcPct val="90000"/>
              </a:lnSpc>
              <a:spcAft>
                <a:spcPct val="35000"/>
              </a:spcAft>
              <a:defRPr/>
            </a:pPr>
            <a:r>
              <a:rPr lang="en-GB" sz="1200" dirty="0">
                <a:solidFill>
                  <a:schemeClr val="bg1"/>
                </a:solidFill>
                <a:latin typeface="Comic Sans MS"/>
              </a:rPr>
              <a:t> means.</a:t>
            </a:r>
          </a:p>
          <a:p>
            <a:endParaRPr lang="en-GB" dirty="0"/>
          </a:p>
        </p:txBody>
      </p:sp>
      <p:grpSp>
        <p:nvGrpSpPr>
          <p:cNvPr id="6" name="Group 9">
            <a:extLst>
              <a:ext uri="{FF2B5EF4-FFF2-40B4-BE49-F238E27FC236}">
                <a16:creationId xmlns:a16="http://schemas.microsoft.com/office/drawing/2014/main" id="{C5145E21-4DFD-F4D6-237E-3E6896A96825}"/>
              </a:ext>
            </a:extLst>
          </p:cNvPr>
          <p:cNvGrpSpPr>
            <a:grpSpLocks/>
          </p:cNvGrpSpPr>
          <p:nvPr/>
        </p:nvGrpSpPr>
        <p:grpSpPr bwMode="auto">
          <a:xfrm>
            <a:off x="5931310" y="4709249"/>
            <a:ext cx="1413788" cy="1433888"/>
            <a:chOff x="330632" y="3532450"/>
            <a:chExt cx="2436948" cy="2899815"/>
          </a:xfrm>
        </p:grpSpPr>
        <p:sp>
          <p:nvSpPr>
            <p:cNvPr id="7" name="Oval 6">
              <a:extLst>
                <a:ext uri="{FF2B5EF4-FFF2-40B4-BE49-F238E27FC236}">
                  <a16:creationId xmlns:a16="http://schemas.microsoft.com/office/drawing/2014/main" id="{469135DB-C7BA-0627-096C-345CD587C7D7}"/>
                </a:ext>
              </a:extLst>
            </p:cNvPr>
            <p:cNvSpPr/>
            <p:nvPr/>
          </p:nvSpPr>
          <p:spPr>
            <a:xfrm>
              <a:off x="349174" y="3532450"/>
              <a:ext cx="2399866" cy="2899815"/>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Oval 4">
              <a:hlinkClick r:id="" action="ppaction://noaction"/>
              <a:extLst>
                <a:ext uri="{FF2B5EF4-FFF2-40B4-BE49-F238E27FC236}">
                  <a16:creationId xmlns:a16="http://schemas.microsoft.com/office/drawing/2014/main" id="{51E01A6C-D2DA-F11E-CD1E-39481A8D1952}"/>
                </a:ext>
              </a:extLst>
            </p:cNvPr>
            <p:cNvSpPr/>
            <p:nvPr/>
          </p:nvSpPr>
          <p:spPr>
            <a:xfrm>
              <a:off x="330632" y="4056520"/>
              <a:ext cx="2436948" cy="2108007"/>
            </a:xfrm>
            <a:prstGeom prst="rect">
              <a:avLst/>
            </a:prstGeom>
          </p:spPr>
          <p:style>
            <a:lnRef idx="0">
              <a:scrgbClr r="0" g="0" b="0"/>
            </a:lnRef>
            <a:fillRef idx="0">
              <a:scrgbClr r="0" g="0" b="0"/>
            </a:fillRef>
            <a:effectRef idx="0">
              <a:scrgbClr r="0" g="0" b="0"/>
            </a:effectRef>
            <a:fontRef idx="minor">
              <a:schemeClr val="lt1"/>
            </a:fontRef>
          </p:style>
          <p:txBody>
            <a:bodyPr lIns="55880" tIns="55880" rIns="55880" bIns="55880" spcCol="1270" anchor="ctr"/>
            <a:lstStyle/>
            <a:p>
              <a:pPr algn="ctr" defTabSz="1955800" eaLnBrk="1" hangingPunct="1">
                <a:lnSpc>
                  <a:spcPct val="90000"/>
                </a:lnSpc>
                <a:spcAft>
                  <a:spcPts val="600"/>
                </a:spcAft>
                <a:defRPr/>
              </a:pPr>
              <a:r>
                <a:rPr lang="en-GB" sz="1200" b="1" dirty="0">
                  <a:latin typeface="Comic Sans MS"/>
                </a:rPr>
                <a:t>Act</a:t>
              </a:r>
            </a:p>
            <a:p>
              <a:pPr algn="ctr" defTabSz="1955800" eaLnBrk="1" hangingPunct="1">
                <a:lnSpc>
                  <a:spcPct val="90000"/>
                </a:lnSpc>
                <a:spcAft>
                  <a:spcPct val="35000"/>
                </a:spcAft>
                <a:defRPr/>
              </a:pPr>
              <a:r>
                <a:rPr lang="en-GB" sz="1200" dirty="0">
                  <a:solidFill>
                    <a:schemeClr val="bg1"/>
                  </a:solidFill>
                  <a:latin typeface="Comic Sans MS"/>
                </a:rPr>
                <a:t>to use </a:t>
              </a:r>
              <a:r>
                <a:rPr lang="en-GB" sz="1200" b="1" dirty="0">
                  <a:solidFill>
                    <a:schemeClr val="bg1"/>
                  </a:solidFill>
                  <a:latin typeface="Comic Sans MS"/>
                </a:rPr>
                <a:t>Wisdom</a:t>
              </a:r>
              <a:r>
                <a:rPr lang="en-GB" sz="1200" b="1" dirty="0">
                  <a:latin typeface="Comic Sans MS"/>
                </a:rPr>
                <a:t>.</a:t>
              </a:r>
              <a:endParaRPr lang="en-GB" sz="1200" b="1" dirty="0">
                <a:latin typeface="Comic Sans MS" panose="030F0702030302020204" pitchFamily="66" charset="0"/>
              </a:endParaRPr>
            </a:p>
            <a:p>
              <a:pPr algn="ctr" defTabSz="1955800" eaLnBrk="1" hangingPunct="1">
                <a:lnSpc>
                  <a:spcPct val="90000"/>
                </a:lnSpc>
                <a:spcAft>
                  <a:spcPct val="35000"/>
                </a:spcAft>
                <a:defRPr/>
              </a:pPr>
              <a:endParaRPr lang="en-GB" sz="2200" dirty="0">
                <a:solidFill>
                  <a:schemeClr val="bg1"/>
                </a:solidFill>
              </a:endParaRPr>
            </a:p>
          </p:txBody>
        </p:sp>
      </p:grpSp>
    </p:spTree>
    <p:extLst>
      <p:ext uri="{BB962C8B-B14F-4D97-AF65-F5344CB8AC3E}">
        <p14:creationId xmlns:p14="http://schemas.microsoft.com/office/powerpoint/2010/main" val="966424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FABEA7C-3BF1-6A5A-E01A-E2C507B5347F}"/>
              </a:ext>
            </a:extLst>
          </p:cNvPr>
          <p:cNvSpPr>
            <a:spLocks noGrp="1"/>
          </p:cNvSpPr>
          <p:nvPr>
            <p:ph type="title"/>
          </p:nvPr>
        </p:nvSpPr>
        <p:spPr/>
        <p:txBody>
          <a:bodyPr/>
          <a:lstStyle/>
          <a:p>
            <a:r>
              <a:rPr lang="en-GB"/>
              <a:t>Pope Francis Faith Award</a:t>
            </a:r>
          </a:p>
        </p:txBody>
      </p:sp>
      <p:sp>
        <p:nvSpPr>
          <p:cNvPr id="9" name="TextBox 8">
            <a:extLst>
              <a:ext uri="{FF2B5EF4-FFF2-40B4-BE49-F238E27FC236}">
                <a16:creationId xmlns:a16="http://schemas.microsoft.com/office/drawing/2014/main" id="{54569E1B-6B98-1736-2080-6069476FD3F0}"/>
              </a:ext>
            </a:extLst>
          </p:cNvPr>
          <p:cNvSpPr txBox="1"/>
          <p:nvPr/>
        </p:nvSpPr>
        <p:spPr>
          <a:xfrm>
            <a:off x="3775581" y="1600200"/>
            <a:ext cx="4802037" cy="4114140"/>
          </a:xfrm>
          <a:prstGeom prst="rect">
            <a:avLst/>
          </a:prstGeom>
          <a:noFill/>
        </p:spPr>
        <p:txBody>
          <a:bodyPr wrap="square" lIns="91440" tIns="45720" rIns="91440" bIns="45720" anchor="t">
            <a:spAutoFit/>
          </a:bodyPr>
          <a:lstStyle/>
          <a:p>
            <a:pPr eaLnBrk="1" fontAlgn="auto" hangingPunct="1">
              <a:lnSpc>
                <a:spcPct val="150000"/>
              </a:lnSpc>
              <a:spcBef>
                <a:spcPts val="0"/>
              </a:spcBef>
              <a:spcAft>
                <a:spcPts val="0"/>
              </a:spcAft>
              <a:defRPr/>
            </a:pPr>
            <a:r>
              <a:rPr lang="en-GB" sz="1600" dirty="0">
                <a:latin typeface="Comic Sans MS" panose="030F0702030302020204" pitchFamily="66" charset="0"/>
                <a:cs typeface="Calibri"/>
              </a:rPr>
              <a:t>We have all been called by God to be disciples, this means that we should ‘go out’ and share our learning about Him. </a:t>
            </a:r>
          </a:p>
          <a:p>
            <a:pPr eaLnBrk="1" fontAlgn="auto" hangingPunct="1">
              <a:lnSpc>
                <a:spcPct val="150000"/>
              </a:lnSpc>
              <a:spcBef>
                <a:spcPts val="0"/>
              </a:spcBef>
              <a:spcAft>
                <a:spcPts val="0"/>
              </a:spcAft>
              <a:defRPr/>
            </a:pPr>
            <a:endParaRPr lang="en-US" sz="1600" i="0" dirty="0">
              <a:effectLst/>
              <a:latin typeface="Comic Sans MS" panose="030F0702030302020204" pitchFamily="66" charset="0"/>
            </a:endParaRPr>
          </a:p>
          <a:p>
            <a:pPr eaLnBrk="1" fontAlgn="auto" hangingPunct="1">
              <a:lnSpc>
                <a:spcPct val="150000"/>
              </a:lnSpc>
              <a:spcBef>
                <a:spcPts val="0"/>
              </a:spcBef>
              <a:spcAft>
                <a:spcPts val="0"/>
              </a:spcAft>
              <a:defRPr/>
            </a:pPr>
            <a:r>
              <a:rPr lang="en-US" sz="1600" i="0" dirty="0">
                <a:effectLst/>
                <a:latin typeface="Comic Sans MS" panose="030F0702030302020204" pitchFamily="66" charset="0"/>
              </a:rPr>
              <a:t>Meet with some people who are active within your parish and interview them.</a:t>
            </a:r>
          </a:p>
          <a:p>
            <a:pPr eaLnBrk="1" fontAlgn="auto" hangingPunct="1">
              <a:lnSpc>
                <a:spcPct val="150000"/>
              </a:lnSpc>
              <a:spcBef>
                <a:spcPts val="0"/>
              </a:spcBef>
              <a:spcAft>
                <a:spcPts val="0"/>
              </a:spcAft>
              <a:defRPr/>
            </a:pPr>
            <a:endParaRPr lang="en-US" sz="1600" dirty="0">
              <a:latin typeface="Comic Sans MS" panose="030F0702030302020204" pitchFamily="66" charset="0"/>
            </a:endParaRPr>
          </a:p>
          <a:p>
            <a:pPr eaLnBrk="1" fontAlgn="auto" hangingPunct="1">
              <a:lnSpc>
                <a:spcPct val="150000"/>
              </a:lnSpc>
              <a:spcBef>
                <a:spcPts val="0"/>
              </a:spcBef>
              <a:spcAft>
                <a:spcPts val="0"/>
              </a:spcAft>
              <a:defRPr/>
            </a:pPr>
            <a:r>
              <a:rPr lang="en-US" sz="1600" i="0" dirty="0">
                <a:effectLst/>
                <a:latin typeface="Comic Sans MS" panose="030F0702030302020204" pitchFamily="66" charset="0"/>
              </a:rPr>
              <a:t>Share  what you have learned about Wisdom with them. Ask them to share the ways they use the gift of Wisdom in their parish, work and family lives.</a:t>
            </a:r>
            <a:endParaRPr lang="en-GB" sz="1600" dirty="0">
              <a:latin typeface="Comic Sans MS" panose="030F0702030302020204" pitchFamily="66" charset="0"/>
              <a:cs typeface="Calibri"/>
            </a:endParaRPr>
          </a:p>
        </p:txBody>
      </p:sp>
      <p:pic>
        <p:nvPicPr>
          <p:cNvPr id="3" name="Picture 2">
            <a:extLst>
              <a:ext uri="{FF2B5EF4-FFF2-40B4-BE49-F238E27FC236}">
                <a16:creationId xmlns:a16="http://schemas.microsoft.com/office/drawing/2014/main" id="{68ED8EA5-6412-F58D-B246-1E7D3B717267}"/>
              </a:ext>
            </a:extLst>
          </p:cNvPr>
          <p:cNvPicPr>
            <a:picLocks noChangeAspect="1"/>
          </p:cNvPicPr>
          <p:nvPr/>
        </p:nvPicPr>
        <p:blipFill>
          <a:blip r:embed="rId3"/>
          <a:stretch>
            <a:fillRect/>
          </a:stretch>
        </p:blipFill>
        <p:spPr>
          <a:xfrm>
            <a:off x="272162" y="1600200"/>
            <a:ext cx="3181162" cy="425983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40AF7-1BCB-E2CF-5DD5-0069779C7005}"/>
              </a:ext>
            </a:extLst>
          </p:cNvPr>
          <p:cNvSpPr>
            <a:spLocks noGrp="1"/>
          </p:cNvSpPr>
          <p:nvPr>
            <p:ph type="title"/>
          </p:nvPr>
        </p:nvSpPr>
        <p:spPr/>
        <p:txBody>
          <a:bodyPr/>
          <a:lstStyle/>
          <a:p>
            <a:r>
              <a:rPr lang="en-GB"/>
              <a:t>Pope Francis Faith Award</a:t>
            </a:r>
          </a:p>
        </p:txBody>
      </p:sp>
      <p:sp>
        <p:nvSpPr>
          <p:cNvPr id="3" name="Content Placeholder 2">
            <a:extLst>
              <a:ext uri="{FF2B5EF4-FFF2-40B4-BE49-F238E27FC236}">
                <a16:creationId xmlns:a16="http://schemas.microsoft.com/office/drawing/2014/main" id="{DBEB677A-5EFA-C545-C4F6-55C6FC328AB5}"/>
              </a:ext>
            </a:extLst>
          </p:cNvPr>
          <p:cNvSpPr>
            <a:spLocks noGrp="1"/>
          </p:cNvSpPr>
          <p:nvPr>
            <p:ph idx="1"/>
          </p:nvPr>
        </p:nvSpPr>
        <p:spPr>
          <a:xfrm>
            <a:off x="251520" y="1417638"/>
            <a:ext cx="8435280" cy="4708525"/>
          </a:xfrm>
        </p:spPr>
        <p:txBody>
          <a:bodyPr/>
          <a:lstStyle/>
          <a:p>
            <a:pPr eaLnBrk="1" hangingPunct="1">
              <a:spcBef>
                <a:spcPct val="0"/>
              </a:spcBef>
              <a:buNone/>
            </a:pPr>
            <a:r>
              <a:rPr lang="en-US" sz="1800" b="0" i="1" dirty="0">
                <a:effectLst/>
              </a:rPr>
              <a:t>The Gift of Wisdom helps us to say, “I understand how to love”.</a:t>
            </a:r>
          </a:p>
          <a:p>
            <a:pPr eaLnBrk="1" hangingPunct="1">
              <a:spcBef>
                <a:spcPct val="0"/>
              </a:spcBef>
              <a:buNone/>
            </a:pPr>
            <a:endParaRPr lang="en-GB" altLang="en-US" i="1" dirty="0">
              <a:solidFill>
                <a:srgbClr val="002060"/>
              </a:solidFill>
            </a:endParaRPr>
          </a:p>
          <a:p>
            <a:pPr marL="177800" indent="0" eaLnBrk="1" fontAlgn="auto" hangingPunct="1">
              <a:spcBef>
                <a:spcPts val="0"/>
              </a:spcBef>
              <a:spcAft>
                <a:spcPts val="0"/>
              </a:spcAft>
              <a:buNone/>
              <a:defRPr/>
            </a:pPr>
            <a:r>
              <a:rPr lang="en-GB" altLang="en-US" sz="2400" b="1" dirty="0">
                <a:latin typeface="Comic Sans MS"/>
              </a:rPr>
              <a:t>Answer the following questions in your journal for </a:t>
            </a:r>
            <a:r>
              <a:rPr lang="en-GB" sz="2400" b="1" dirty="0">
                <a:latin typeface="Comic Sans MS"/>
              </a:rPr>
              <a:t>school, home, and parish:</a:t>
            </a:r>
          </a:p>
          <a:p>
            <a:pPr marL="177800" indent="0" eaLnBrk="1" fontAlgn="auto" hangingPunct="1">
              <a:spcBef>
                <a:spcPts val="0"/>
              </a:spcBef>
              <a:spcAft>
                <a:spcPts val="0"/>
              </a:spcAft>
              <a:buNone/>
              <a:defRPr/>
            </a:pPr>
            <a:endParaRPr lang="en-GB" sz="2400" b="1" dirty="0">
              <a:latin typeface="Comic Sans MS"/>
            </a:endParaRPr>
          </a:p>
          <a:p>
            <a:pPr eaLnBrk="1" hangingPunct="1">
              <a:spcBef>
                <a:spcPct val="0"/>
              </a:spcBef>
            </a:pPr>
            <a:r>
              <a:rPr lang="en-GB" altLang="en-US" sz="1800" dirty="0"/>
              <a:t>What are some words and examples that I can use to explain the gift of Wisdom?</a:t>
            </a:r>
          </a:p>
          <a:p>
            <a:pPr eaLnBrk="1" hangingPunct="1">
              <a:spcBef>
                <a:spcPct val="0"/>
              </a:spcBef>
            </a:pPr>
            <a:endParaRPr lang="en-GB" altLang="en-US" sz="1800" dirty="0"/>
          </a:p>
          <a:p>
            <a:pPr eaLnBrk="1" hangingPunct="1">
              <a:spcBef>
                <a:spcPct val="0"/>
              </a:spcBef>
            </a:pPr>
            <a:r>
              <a:rPr lang="en-GB" altLang="en-US" sz="1800" dirty="0"/>
              <a:t>Do you think the more you use the gift of wisdom, the more you will benefit from it? Explain your answer in a few sentences.</a:t>
            </a:r>
          </a:p>
          <a:p>
            <a:pPr eaLnBrk="1" hangingPunct="1">
              <a:spcBef>
                <a:spcPct val="0"/>
              </a:spcBef>
            </a:pPr>
            <a:endParaRPr lang="en-GB" sz="1800" dirty="0">
              <a:latin typeface="Comic Sans MS"/>
            </a:endParaRPr>
          </a:p>
          <a:p>
            <a:pPr eaLnBrk="1" hangingPunct="1">
              <a:spcBef>
                <a:spcPct val="0"/>
              </a:spcBef>
            </a:pPr>
            <a:r>
              <a:rPr lang="en-GB" sz="1800" dirty="0">
                <a:latin typeface="Comic Sans MS"/>
              </a:rPr>
              <a:t>How can we use the gift of wisdom to help others know Jesus?</a:t>
            </a:r>
          </a:p>
          <a:p>
            <a:pPr eaLnBrk="1" hangingPunct="1">
              <a:spcBef>
                <a:spcPct val="0"/>
              </a:spcBef>
              <a:buFontTx/>
              <a:buNone/>
            </a:pPr>
            <a:endParaRPr lang="en-GB" altLang="en-US" sz="2400" i="1" dirty="0">
              <a:solidFill>
                <a:srgbClr val="002060"/>
              </a:solidFill>
            </a:endParaRPr>
          </a:p>
          <a:p>
            <a:pPr marL="0" indent="0">
              <a:buNone/>
            </a:pPr>
            <a:endParaRPr lang="en-GB" dirty="0"/>
          </a:p>
        </p:txBody>
      </p:sp>
    </p:spTree>
    <p:extLst>
      <p:ext uri="{BB962C8B-B14F-4D97-AF65-F5344CB8AC3E}">
        <p14:creationId xmlns:p14="http://schemas.microsoft.com/office/powerpoint/2010/main" val="408945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D00A-702C-D889-0112-F6F8828A1340}"/>
              </a:ext>
            </a:extLst>
          </p:cNvPr>
          <p:cNvSpPr>
            <a:spLocks noGrp="1"/>
          </p:cNvSpPr>
          <p:nvPr>
            <p:ph type="ctrTitle"/>
          </p:nvPr>
        </p:nvSpPr>
        <p:spPr/>
        <p:txBody>
          <a:bodyPr/>
          <a:lstStyle/>
          <a:p>
            <a:r>
              <a:rPr lang="en-GB"/>
              <a:t>Pope Francis Faith Award</a:t>
            </a:r>
          </a:p>
        </p:txBody>
      </p:sp>
      <p:sp>
        <p:nvSpPr>
          <p:cNvPr id="3" name="Subtitle 2">
            <a:extLst>
              <a:ext uri="{FF2B5EF4-FFF2-40B4-BE49-F238E27FC236}">
                <a16:creationId xmlns:a16="http://schemas.microsoft.com/office/drawing/2014/main" id="{68251B7A-3612-1D90-DF36-83E510C36AA9}"/>
              </a:ext>
            </a:extLst>
          </p:cNvPr>
          <p:cNvSpPr>
            <a:spLocks noGrp="1"/>
          </p:cNvSpPr>
          <p:nvPr>
            <p:ph type="subTitle" idx="1"/>
          </p:nvPr>
        </p:nvSpPr>
        <p:spPr>
          <a:xfrm>
            <a:off x="899592" y="3582672"/>
            <a:ext cx="6400800" cy="1752600"/>
          </a:xfrm>
        </p:spPr>
        <p:txBody>
          <a:bodyPr/>
          <a:lstStyle/>
          <a:p>
            <a:r>
              <a:rPr lang="en-GB">
                <a:latin typeface="Comic Sans MS"/>
              </a:rPr>
              <a:t>Reflection</a:t>
            </a:r>
          </a:p>
          <a:p>
            <a:r>
              <a:rPr lang="en-GB" sz="2800" i="1">
                <a:latin typeface="Comic Sans MS"/>
              </a:rPr>
              <a:t>Examination of Conscience</a:t>
            </a:r>
          </a:p>
        </p:txBody>
      </p:sp>
    </p:spTree>
    <p:extLst>
      <p:ext uri="{BB962C8B-B14F-4D97-AF65-F5344CB8AC3E}">
        <p14:creationId xmlns:p14="http://schemas.microsoft.com/office/powerpoint/2010/main" val="940621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Box 2">
            <a:extLst>
              <a:ext uri="{FF2B5EF4-FFF2-40B4-BE49-F238E27FC236}">
                <a16:creationId xmlns:a16="http://schemas.microsoft.com/office/drawing/2014/main" id="{45A31B05-5A3F-71CA-92A0-ED78800D3484}"/>
              </a:ext>
            </a:extLst>
          </p:cNvPr>
          <p:cNvSpPr txBox="1">
            <a:spLocks noChangeArrowheads="1"/>
          </p:cNvSpPr>
          <p:nvPr/>
        </p:nvSpPr>
        <p:spPr bwMode="auto">
          <a:xfrm>
            <a:off x="287337" y="1554694"/>
            <a:ext cx="856932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GB" altLang="en-US" sz="2800">
                <a:latin typeface="Comic Sans MS" panose="030F0702030302020204" pitchFamily="66" charset="0"/>
              </a:rPr>
              <a:t>Think about all the times that we have made good decisions, loved God and others and done the right thing.</a:t>
            </a:r>
          </a:p>
          <a:p>
            <a:pPr eaLnBrk="1" hangingPunct="1">
              <a:lnSpc>
                <a:spcPct val="150000"/>
              </a:lnSpc>
              <a:spcBef>
                <a:spcPct val="0"/>
              </a:spcBef>
              <a:buFontTx/>
              <a:buNone/>
            </a:pPr>
            <a:r>
              <a:rPr lang="en-GB" altLang="en-US" sz="2800">
                <a:latin typeface="Comic Sans MS" panose="030F0702030302020204" pitchFamily="66" charset="0"/>
              </a:rPr>
              <a:t>Think about the times when we made bad choices that we are not proud of.  </a:t>
            </a:r>
          </a:p>
          <a:p>
            <a:pPr eaLnBrk="1" hangingPunct="1">
              <a:lnSpc>
                <a:spcPct val="150000"/>
              </a:lnSpc>
              <a:spcBef>
                <a:spcPct val="0"/>
              </a:spcBef>
              <a:buFontTx/>
              <a:buNone/>
            </a:pPr>
            <a:r>
              <a:rPr lang="en-GB" altLang="en-US" sz="2800">
                <a:latin typeface="Comic Sans MS" panose="030F0702030302020204" pitchFamily="66" charset="0"/>
              </a:rPr>
              <a:t>Think about how not to do that again in the future.</a:t>
            </a:r>
          </a:p>
          <a:p>
            <a:pPr eaLnBrk="1" hangingPunct="1">
              <a:spcBef>
                <a:spcPct val="0"/>
              </a:spcBef>
              <a:buFontTx/>
              <a:buNone/>
            </a:pPr>
            <a:endParaRPr lang="en-GB" altLang="en-US" sz="1400">
              <a:latin typeface="Comic Sans MS" panose="030F0702030302020204" pitchFamily="66" charset="0"/>
            </a:endParaRPr>
          </a:p>
        </p:txBody>
      </p:sp>
      <p:sp>
        <p:nvSpPr>
          <p:cNvPr id="2" name="Title 1">
            <a:extLst>
              <a:ext uri="{FF2B5EF4-FFF2-40B4-BE49-F238E27FC236}">
                <a16:creationId xmlns:a16="http://schemas.microsoft.com/office/drawing/2014/main" id="{B2B4944A-CF0C-F1C0-1019-EFC2654D81B2}"/>
              </a:ext>
            </a:extLst>
          </p:cNvPr>
          <p:cNvSpPr txBox="1">
            <a:spLocks/>
          </p:cNvSpPr>
          <p:nvPr/>
        </p:nvSpPr>
        <p:spPr>
          <a:xfrm>
            <a:off x="457200" y="471214"/>
            <a:ext cx="8229600" cy="1143000"/>
          </a:xfrm>
          <a:prstGeom prst="rect">
            <a:avLst/>
          </a:prstGeom>
        </p:spPr>
        <p:txBody>
          <a:bodyPr/>
          <a:lstStyle>
            <a:lvl1pPr algn="l" rtl="0" eaLnBrk="0" fontAlgn="base" hangingPunct="0">
              <a:spcBef>
                <a:spcPct val="0"/>
              </a:spcBef>
              <a:spcAft>
                <a:spcPct val="0"/>
              </a:spcAft>
              <a:defRPr sz="4400"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t>Pope Francis Faith Award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a:extLst>
              <a:ext uri="{FF2B5EF4-FFF2-40B4-BE49-F238E27FC236}">
                <a16:creationId xmlns:a16="http://schemas.microsoft.com/office/drawing/2014/main" id="{EF4F47A2-6A03-A68D-83C1-35D5BAE1183A}"/>
              </a:ext>
            </a:extLst>
          </p:cNvPr>
          <p:cNvSpPr txBox="1">
            <a:spLocks noChangeArrowheads="1"/>
          </p:cNvSpPr>
          <p:nvPr/>
        </p:nvSpPr>
        <p:spPr bwMode="auto">
          <a:xfrm>
            <a:off x="-252536" y="8191"/>
            <a:ext cx="8748464"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b="1">
                <a:latin typeface="Comic Sans MS" panose="030F0702030302020204" pitchFamily="66" charset="0"/>
              </a:rPr>
              <a:t>Faith Prayer</a:t>
            </a:r>
            <a:endParaRPr lang="en-GB" altLang="en-US" sz="1800"/>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Lord Jesus,</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You ask those who believe in you</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to give your Good News to others.</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We pray that, with the help of the Holy Spirit,</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our words and actions</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will help other people</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to hear of You,</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to believe in You</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to find the joy of knowing You.</a:t>
            </a:r>
          </a:p>
          <a:p>
            <a:pPr algn="ctr" eaLnBrk="1" hangingPunct="1">
              <a:lnSpc>
                <a:spcPct val="150000"/>
              </a:lnSpc>
              <a:spcBef>
                <a:spcPct val="0"/>
              </a:spcBef>
              <a:buFontTx/>
              <a:buNone/>
            </a:pPr>
            <a:r>
              <a:rPr lang="en-GB" altLang="en-US" sz="2400">
                <a:latin typeface="Comic Sans MS" panose="030F0702030302020204" pitchFamily="66" charset="0"/>
              </a:rPr>
              <a:t>Amen</a:t>
            </a:r>
            <a:r>
              <a:rPr lang="en-GB" altLang="en-US" sz="1800">
                <a:latin typeface="Comic Sans MS" panose="030F0702030302020204" pitchFamily="66" charset="0"/>
              </a:rPr>
              <a:t> </a:t>
            </a:r>
          </a:p>
          <a:p>
            <a:pPr eaLnBrk="1" hangingPunct="1">
              <a:spcBef>
                <a:spcPct val="0"/>
              </a:spcBef>
              <a:buFontTx/>
              <a:buNone/>
            </a:pPr>
            <a:endParaRPr lang="en-GB" altLang="en-US"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4C97C-7E19-8035-82DA-AB37B262E880}"/>
              </a:ext>
            </a:extLst>
          </p:cNvPr>
          <p:cNvSpPr>
            <a:spLocks noGrp="1"/>
          </p:cNvSpPr>
          <p:nvPr>
            <p:ph type="title"/>
          </p:nvPr>
        </p:nvSpPr>
        <p:spPr/>
        <p:txBody>
          <a:bodyPr/>
          <a:lstStyle/>
          <a:p>
            <a:r>
              <a:rPr lang="en-GB"/>
              <a:t>Pope Francis Faith Award</a:t>
            </a:r>
          </a:p>
        </p:txBody>
      </p:sp>
      <p:sp>
        <p:nvSpPr>
          <p:cNvPr id="7" name="Content Placeholder 6">
            <a:extLst>
              <a:ext uri="{FF2B5EF4-FFF2-40B4-BE49-F238E27FC236}">
                <a16:creationId xmlns:a16="http://schemas.microsoft.com/office/drawing/2014/main" id="{F1307DA4-AB4A-43C9-DA81-BCD69188B630}"/>
              </a:ext>
            </a:extLst>
          </p:cNvPr>
          <p:cNvSpPr>
            <a:spLocks noGrp="1"/>
          </p:cNvSpPr>
          <p:nvPr>
            <p:ph idx="1"/>
          </p:nvPr>
        </p:nvSpPr>
        <p:spPr>
          <a:xfrm>
            <a:off x="457200" y="1562887"/>
            <a:ext cx="8229600" cy="4525963"/>
          </a:xfrm>
        </p:spPr>
        <p:txBody>
          <a:bodyPr/>
          <a:lstStyle/>
          <a:p>
            <a:pPr marL="0" indent="0">
              <a:buNone/>
            </a:pPr>
            <a:endParaRPr lang="en-GB" sz="2000" dirty="0"/>
          </a:p>
          <a:p>
            <a:pPr marL="0" indent="0">
              <a:buNone/>
            </a:pPr>
            <a:endParaRPr lang="en-GB" sz="2000" dirty="0"/>
          </a:p>
        </p:txBody>
      </p:sp>
      <p:sp>
        <p:nvSpPr>
          <p:cNvPr id="8" name="Rectangle: Rounded Corners 7">
            <a:extLst>
              <a:ext uri="{FF2B5EF4-FFF2-40B4-BE49-F238E27FC236}">
                <a16:creationId xmlns:a16="http://schemas.microsoft.com/office/drawing/2014/main" id="{3F2FF0AA-21EC-ACD2-7F0A-DDB4288B876E}"/>
              </a:ext>
            </a:extLst>
          </p:cNvPr>
          <p:cNvSpPr/>
          <p:nvPr/>
        </p:nvSpPr>
        <p:spPr>
          <a:xfrm>
            <a:off x="6225818" y="1959429"/>
            <a:ext cx="2463641" cy="128409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Comic Sans MS" panose="030F0702030302020204" pitchFamily="66" charset="0"/>
              </a:rPr>
              <a:t>‘Spend some time speaking to someone older in order to learn from their wisdom e.g., visit an elderly relative.’</a:t>
            </a:r>
          </a:p>
        </p:txBody>
      </p:sp>
      <p:sp>
        <p:nvSpPr>
          <p:cNvPr id="9" name="Rectangle: Rounded Corners 8">
            <a:extLst>
              <a:ext uri="{FF2B5EF4-FFF2-40B4-BE49-F238E27FC236}">
                <a16:creationId xmlns:a16="http://schemas.microsoft.com/office/drawing/2014/main" id="{4CE68ACC-8E0A-9C49-7AD8-EB165A6C6587}"/>
              </a:ext>
            </a:extLst>
          </p:cNvPr>
          <p:cNvSpPr/>
          <p:nvPr/>
        </p:nvSpPr>
        <p:spPr>
          <a:xfrm>
            <a:off x="5979613" y="3395210"/>
            <a:ext cx="2298150" cy="143804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Comic Sans MS" panose="030F0702030302020204" pitchFamily="66" charset="0"/>
              </a:rPr>
              <a:t>‘</a:t>
            </a:r>
            <a:r>
              <a:rPr lang="en-GB" sz="1400" b="1" dirty="0">
                <a:solidFill>
                  <a:schemeClr val="tx1"/>
                </a:solidFill>
                <a:latin typeface="Comic Sans MS" panose="030F0702030302020204" pitchFamily="66" charset="0"/>
              </a:rPr>
              <a:t>Attend prayer services help in the parish for special purposes e.g., Peace, Missionary workers, etc.’</a:t>
            </a:r>
          </a:p>
        </p:txBody>
      </p:sp>
      <p:sp>
        <p:nvSpPr>
          <p:cNvPr id="10" name="Rectangle: Rounded Corners 9">
            <a:extLst>
              <a:ext uri="{FF2B5EF4-FFF2-40B4-BE49-F238E27FC236}">
                <a16:creationId xmlns:a16="http://schemas.microsoft.com/office/drawing/2014/main" id="{879DDB3E-6093-432E-B174-61DC1A784C2C}"/>
              </a:ext>
            </a:extLst>
          </p:cNvPr>
          <p:cNvSpPr/>
          <p:nvPr/>
        </p:nvSpPr>
        <p:spPr>
          <a:xfrm>
            <a:off x="3212024" y="4505241"/>
            <a:ext cx="2560905" cy="158941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latin typeface="Comic Sans MS" panose="030F0702030302020204" pitchFamily="66" charset="0"/>
              </a:rPr>
              <a:t>‘</a:t>
            </a:r>
            <a:r>
              <a:rPr lang="en-GB" sz="1400" b="1" dirty="0">
                <a:solidFill>
                  <a:schemeClr val="tx1"/>
                </a:solidFill>
                <a:latin typeface="Comic Sans MS" panose="030F0702030302020204" pitchFamily="66" charset="0"/>
              </a:rPr>
              <a:t>Notice at home when someone could use a helping hand and offer yours gardening/housework/looking after younger children.’ </a:t>
            </a:r>
            <a:endParaRPr lang="en-GB" sz="1200" b="1" dirty="0">
              <a:solidFill>
                <a:schemeClr val="tx1"/>
              </a:solidFill>
              <a:latin typeface="Comic Sans MS" panose="030F0702030302020204" pitchFamily="66" charset="0"/>
            </a:endParaRPr>
          </a:p>
        </p:txBody>
      </p:sp>
      <p:pic>
        <p:nvPicPr>
          <p:cNvPr id="12" name="Picture 11" descr="A picture containing bubble chart&#10;&#10;Description automatically generated">
            <a:extLst>
              <a:ext uri="{FF2B5EF4-FFF2-40B4-BE49-F238E27FC236}">
                <a16:creationId xmlns:a16="http://schemas.microsoft.com/office/drawing/2014/main" id="{EAA2A0A7-244E-6985-CE8F-ACEC28DAF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670" y="1771686"/>
            <a:ext cx="2715623" cy="2727746"/>
          </a:xfrm>
          <a:prstGeom prst="rect">
            <a:avLst/>
          </a:prstGeom>
        </p:spPr>
      </p:pic>
      <p:sp>
        <p:nvSpPr>
          <p:cNvPr id="13" name="Rectangle: Rounded Corners 12">
            <a:extLst>
              <a:ext uri="{FF2B5EF4-FFF2-40B4-BE49-F238E27FC236}">
                <a16:creationId xmlns:a16="http://schemas.microsoft.com/office/drawing/2014/main" id="{CC5B6F1B-753E-77E1-21B6-196839D6BA8D}"/>
              </a:ext>
            </a:extLst>
          </p:cNvPr>
          <p:cNvSpPr/>
          <p:nvPr/>
        </p:nvSpPr>
        <p:spPr>
          <a:xfrm>
            <a:off x="708861" y="3395210"/>
            <a:ext cx="2298150" cy="93733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latin typeface="Comic Sans MS" panose="030F0702030302020204" pitchFamily="66" charset="0"/>
              </a:rPr>
              <a:t>‘Write a newsletter to an elderly relative.’</a:t>
            </a:r>
          </a:p>
        </p:txBody>
      </p:sp>
      <p:sp>
        <p:nvSpPr>
          <p:cNvPr id="14" name="Rectangle: Rounded Corners 13">
            <a:extLst>
              <a:ext uri="{FF2B5EF4-FFF2-40B4-BE49-F238E27FC236}">
                <a16:creationId xmlns:a16="http://schemas.microsoft.com/office/drawing/2014/main" id="{2B63E2B6-96A0-D0B6-674C-989F76D19382}"/>
              </a:ext>
            </a:extLst>
          </p:cNvPr>
          <p:cNvSpPr/>
          <p:nvPr/>
        </p:nvSpPr>
        <p:spPr>
          <a:xfrm>
            <a:off x="357312" y="2108644"/>
            <a:ext cx="2298150" cy="93733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latin typeface="Comic Sans MS" panose="030F0702030302020204" pitchFamily="66" charset="0"/>
              </a:rPr>
              <a:t>‘Help someone younger with their homework.’</a:t>
            </a:r>
          </a:p>
        </p:txBody>
      </p:sp>
    </p:spTree>
    <p:extLst>
      <p:ext uri="{BB962C8B-B14F-4D97-AF65-F5344CB8AC3E}">
        <p14:creationId xmlns:p14="http://schemas.microsoft.com/office/powerpoint/2010/main" val="2844083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DCD9D-7423-01DA-C2F5-284FD3046B60}"/>
              </a:ext>
            </a:extLst>
          </p:cNvPr>
          <p:cNvSpPr>
            <a:spLocks noGrp="1"/>
          </p:cNvSpPr>
          <p:nvPr>
            <p:ph type="title"/>
          </p:nvPr>
        </p:nvSpPr>
        <p:spPr/>
        <p:txBody>
          <a:bodyPr/>
          <a:lstStyle/>
          <a:p>
            <a:r>
              <a:rPr lang="en-GB">
                <a:latin typeface="Comic Sans MS"/>
              </a:rPr>
              <a:t>Extension activity</a:t>
            </a:r>
            <a:br>
              <a:rPr lang="en-GB">
                <a:latin typeface="Comic Sans MS"/>
              </a:rPr>
            </a:br>
            <a:r>
              <a:rPr lang="en-GB" sz="3600" i="1">
                <a:solidFill>
                  <a:schemeClr val="tx1">
                    <a:lumMod val="50000"/>
                    <a:lumOff val="50000"/>
                  </a:schemeClr>
                </a:solidFill>
                <a:latin typeface="Comic Sans MS"/>
              </a:rPr>
              <a:t>Reflection</a:t>
            </a:r>
            <a:endParaRPr lang="en-GB" sz="3600" i="1">
              <a:solidFill>
                <a:schemeClr val="tx1">
                  <a:lumMod val="50000"/>
                  <a:lumOff val="50000"/>
                </a:schemeClr>
              </a:solidFill>
            </a:endParaRPr>
          </a:p>
        </p:txBody>
      </p:sp>
      <p:sp>
        <p:nvSpPr>
          <p:cNvPr id="3" name="Content Placeholder 2">
            <a:extLst>
              <a:ext uri="{FF2B5EF4-FFF2-40B4-BE49-F238E27FC236}">
                <a16:creationId xmlns:a16="http://schemas.microsoft.com/office/drawing/2014/main" id="{2749F204-36A6-BBEC-FCDB-62B1E6778D6D}"/>
              </a:ext>
            </a:extLst>
          </p:cNvPr>
          <p:cNvSpPr>
            <a:spLocks noGrp="1"/>
          </p:cNvSpPr>
          <p:nvPr>
            <p:ph idx="1"/>
          </p:nvPr>
        </p:nvSpPr>
        <p:spPr/>
        <p:txBody>
          <a:bodyPr/>
          <a:lstStyle/>
          <a:p>
            <a:pPr marL="0" indent="0">
              <a:lnSpc>
                <a:spcPct val="150000"/>
              </a:lnSpc>
              <a:buNone/>
            </a:pPr>
            <a:r>
              <a:rPr lang="en-GB" dirty="0">
                <a:latin typeface="Comic Sans MS"/>
              </a:rPr>
              <a:t>The following slides can be used to prompt children who are finished recording their findings from their meeting on slide 21.</a:t>
            </a:r>
          </a:p>
        </p:txBody>
      </p:sp>
      <p:pic>
        <p:nvPicPr>
          <p:cNvPr id="4" name="Picture 3" descr="A picture containing bubble chart&#10;&#10;Description automatically generated">
            <a:extLst>
              <a:ext uri="{FF2B5EF4-FFF2-40B4-BE49-F238E27FC236}">
                <a16:creationId xmlns:a16="http://schemas.microsoft.com/office/drawing/2014/main" id="{B77AED33-6567-8D20-B4BA-5A0F73335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365" y="3875964"/>
            <a:ext cx="2313092" cy="2326399"/>
          </a:xfrm>
          <a:prstGeom prst="rect">
            <a:avLst/>
          </a:prstGeom>
        </p:spPr>
      </p:pic>
    </p:spTree>
    <p:extLst>
      <p:ext uri="{BB962C8B-B14F-4D97-AF65-F5344CB8AC3E}">
        <p14:creationId xmlns:p14="http://schemas.microsoft.com/office/powerpoint/2010/main" val="3508295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1">
            <a:extLst>
              <a:ext uri="{FF2B5EF4-FFF2-40B4-BE49-F238E27FC236}">
                <a16:creationId xmlns:a16="http://schemas.microsoft.com/office/drawing/2014/main" id="{282E839D-E90F-9E6A-DED1-4B77183A1DE8}"/>
              </a:ext>
            </a:extLst>
          </p:cNvPr>
          <p:cNvSpPr txBox="1">
            <a:spLocks noChangeArrowheads="1"/>
          </p:cNvSpPr>
          <p:nvPr/>
        </p:nvSpPr>
        <p:spPr bwMode="auto">
          <a:xfrm>
            <a:off x="454932" y="949098"/>
            <a:ext cx="8413522"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dirty="0">
              <a:solidFill>
                <a:schemeClr val="bg1"/>
              </a:solidFill>
            </a:endParaRPr>
          </a:p>
          <a:p>
            <a:pPr algn="ctr">
              <a:spcBef>
                <a:spcPct val="0"/>
              </a:spcBef>
              <a:buNone/>
            </a:pPr>
            <a:r>
              <a:rPr lang="en-GB" dirty="0">
                <a:solidFill>
                  <a:srgbClr val="000000"/>
                </a:solidFill>
                <a:latin typeface="Comic Sans MS"/>
                <a:cs typeface="Arial"/>
              </a:rPr>
              <a:t>Lord Jesus.</a:t>
            </a:r>
            <a:endParaRPr lang="en-US" dirty="0">
              <a:latin typeface="Comic Sans MS"/>
              <a:cs typeface="Arial"/>
            </a:endParaRPr>
          </a:p>
          <a:p>
            <a:pPr algn="ctr">
              <a:spcBef>
                <a:spcPct val="0"/>
              </a:spcBef>
              <a:buNone/>
            </a:pPr>
            <a:r>
              <a:rPr lang="en-GB" dirty="0">
                <a:solidFill>
                  <a:srgbClr val="000000"/>
                </a:solidFill>
                <a:latin typeface="Comic Sans MS"/>
                <a:cs typeface="Arial"/>
              </a:rPr>
              <a:t>You ask those who believe in you</a:t>
            </a:r>
            <a:endParaRPr lang="en-US" dirty="0">
              <a:latin typeface="Comic Sans MS"/>
              <a:cs typeface="Arial"/>
            </a:endParaRPr>
          </a:p>
          <a:p>
            <a:pPr algn="ctr">
              <a:spcBef>
                <a:spcPct val="0"/>
              </a:spcBef>
              <a:buNone/>
            </a:pPr>
            <a:r>
              <a:rPr lang="en-GB" dirty="0">
                <a:solidFill>
                  <a:srgbClr val="000000"/>
                </a:solidFill>
                <a:latin typeface="Comic Sans MS"/>
                <a:cs typeface="Arial"/>
              </a:rPr>
              <a:t>to give your Good News to others.</a:t>
            </a:r>
            <a:endParaRPr lang="en-GB" dirty="0">
              <a:latin typeface="Comic Sans MS"/>
              <a:cs typeface="Arial"/>
            </a:endParaRPr>
          </a:p>
          <a:p>
            <a:pPr>
              <a:spcBef>
                <a:spcPct val="0"/>
              </a:spcBef>
              <a:buFont typeface="Arial" panose="020B0604020202020204" pitchFamily="34" charset="0"/>
              <a:buNone/>
            </a:pPr>
            <a:endParaRPr lang="en-GB" dirty="0">
              <a:solidFill>
                <a:srgbClr val="000000"/>
              </a:solidFill>
              <a:latin typeface="Comic Sans MS"/>
              <a:cs typeface="Arial"/>
            </a:endParaRPr>
          </a:p>
          <a:p>
            <a:pPr>
              <a:spcBef>
                <a:spcPct val="0"/>
              </a:spcBef>
              <a:buNone/>
            </a:pPr>
            <a:r>
              <a:rPr lang="en-GB" sz="2000" dirty="0">
                <a:latin typeface="Comic Sans MS"/>
                <a:cs typeface="Arial"/>
              </a:rPr>
              <a:t>Read the part of our prayer above. Think about the questions below. Write your answer on the free pages of your journal.</a:t>
            </a:r>
            <a:r>
              <a:rPr lang="en-GB" dirty="0">
                <a:latin typeface="Comic Sans MS"/>
                <a:cs typeface="Arial"/>
              </a:rPr>
              <a:t> </a:t>
            </a:r>
          </a:p>
          <a:p>
            <a:pPr>
              <a:spcBef>
                <a:spcPct val="0"/>
              </a:spcBef>
              <a:buNone/>
            </a:pPr>
            <a:endParaRPr lang="en-GB" dirty="0">
              <a:latin typeface="Comic Sans MS"/>
              <a:cs typeface="Arial"/>
            </a:endParaRPr>
          </a:p>
          <a:p>
            <a:pPr marL="457200" indent="-457200" eaLnBrk="1" hangingPunct="1">
              <a:spcBef>
                <a:spcPct val="0"/>
              </a:spcBef>
              <a:buAutoNum type="arabicPeriod"/>
            </a:pPr>
            <a:r>
              <a:rPr lang="en-GB" altLang="en-US" sz="2400" dirty="0">
                <a:latin typeface="Comic Sans MS"/>
                <a:cs typeface="Arial"/>
              </a:rPr>
              <a:t>What do I know about the Wisdom of Jesus?</a:t>
            </a:r>
          </a:p>
          <a:p>
            <a:pPr>
              <a:spcBef>
                <a:spcPct val="0"/>
              </a:spcBef>
              <a:buNone/>
            </a:pPr>
            <a:endParaRPr lang="en-GB" altLang="en-US" sz="2400" dirty="0">
              <a:latin typeface="Comic Sans MS"/>
              <a:cs typeface="Arial"/>
            </a:endParaRPr>
          </a:p>
          <a:p>
            <a:pPr eaLnBrk="1" hangingPunct="1">
              <a:spcBef>
                <a:spcPct val="0"/>
              </a:spcBef>
              <a:buNone/>
            </a:pPr>
            <a:r>
              <a:rPr lang="en-GB" altLang="en-US" sz="2400" dirty="0">
                <a:latin typeface="Comic Sans MS"/>
                <a:cs typeface="Arial"/>
              </a:rPr>
              <a:t>2.   When have I used the gift of Wisdom in my life?</a:t>
            </a:r>
            <a:endParaRPr lang="en-GB" altLang="en-US" sz="2400" dirty="0">
              <a:latin typeface="Comic Sans MS"/>
            </a:endParaRPr>
          </a:p>
          <a:p>
            <a:pPr eaLnBrk="1" hangingPunct="1">
              <a:spcBef>
                <a:spcPct val="0"/>
              </a:spcBef>
              <a:buFontTx/>
              <a:buNone/>
            </a:pPr>
            <a:endParaRPr lang="en-GB" altLang="en-US" sz="1800" dirty="0"/>
          </a:p>
        </p:txBody>
      </p:sp>
      <p:sp>
        <p:nvSpPr>
          <p:cNvPr id="2" name="Title 1">
            <a:extLst>
              <a:ext uri="{FF2B5EF4-FFF2-40B4-BE49-F238E27FC236}">
                <a16:creationId xmlns:a16="http://schemas.microsoft.com/office/drawing/2014/main" id="{903DAF2F-7493-663C-3FCC-51D28745822A}"/>
              </a:ext>
            </a:extLst>
          </p:cNvPr>
          <p:cNvSpPr>
            <a:spLocks noGrp="1"/>
          </p:cNvSpPr>
          <p:nvPr>
            <p:ph type="title"/>
          </p:nvPr>
        </p:nvSpPr>
        <p:spPr/>
        <p:txBody>
          <a:bodyPr/>
          <a:lstStyle/>
          <a:p>
            <a:r>
              <a:rPr lang="en-GB">
                <a:latin typeface="Comic Sans MS"/>
              </a:rPr>
              <a:t>Extension activity</a:t>
            </a:r>
            <a:br>
              <a:rPr lang="en-GB"/>
            </a:br>
            <a:r>
              <a:rPr lang="en-GB" sz="3200" i="1">
                <a:solidFill>
                  <a:schemeClr val="tx1">
                    <a:lumMod val="50000"/>
                    <a:lumOff val="50000"/>
                  </a:schemeClr>
                </a:solidFill>
                <a:latin typeface="Comic Sans MS"/>
              </a:rPr>
              <a:t>Reflection 1</a:t>
            </a:r>
            <a:endParaRPr lang="en-US" sz="3200" i="1">
              <a:solidFill>
                <a:schemeClr val="tx1">
                  <a:lumMod val="50000"/>
                  <a:lumOff val="50000"/>
                </a:schemeClr>
              </a:solidFill>
              <a:latin typeface="Comic Sans M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1">
            <a:extLst>
              <a:ext uri="{FF2B5EF4-FFF2-40B4-BE49-F238E27FC236}">
                <a16:creationId xmlns:a16="http://schemas.microsoft.com/office/drawing/2014/main" id="{282E839D-E90F-9E6A-DED1-4B77183A1DE8}"/>
              </a:ext>
            </a:extLst>
          </p:cNvPr>
          <p:cNvSpPr txBox="1">
            <a:spLocks noChangeArrowheads="1"/>
          </p:cNvSpPr>
          <p:nvPr/>
        </p:nvSpPr>
        <p:spPr bwMode="auto">
          <a:xfrm>
            <a:off x="454932" y="949098"/>
            <a:ext cx="8413522" cy="670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endParaRPr lang="en-GB" dirty="0">
              <a:solidFill>
                <a:srgbClr val="000000"/>
              </a:solidFill>
              <a:latin typeface="Comic Sans MS"/>
              <a:cs typeface="Arial"/>
            </a:endParaRPr>
          </a:p>
          <a:p>
            <a:pPr algn="ctr">
              <a:spcBef>
                <a:spcPct val="0"/>
              </a:spcBef>
              <a:buNone/>
            </a:pPr>
            <a:r>
              <a:rPr lang="en-GB" dirty="0">
                <a:solidFill>
                  <a:srgbClr val="000000"/>
                </a:solidFill>
                <a:latin typeface="Comic Sans MS"/>
                <a:cs typeface="Arial"/>
              </a:rPr>
              <a:t>We pray that, with the help </a:t>
            </a:r>
            <a:endParaRPr lang="en-US" dirty="0">
              <a:latin typeface="Comic Sans MS"/>
              <a:cs typeface="Calibri"/>
            </a:endParaRPr>
          </a:p>
          <a:p>
            <a:pPr algn="ctr">
              <a:spcBef>
                <a:spcPct val="0"/>
              </a:spcBef>
              <a:buNone/>
            </a:pPr>
            <a:r>
              <a:rPr lang="en-GB" dirty="0">
                <a:solidFill>
                  <a:srgbClr val="000000"/>
                </a:solidFill>
                <a:latin typeface="Comic Sans MS"/>
                <a:cs typeface="Arial"/>
              </a:rPr>
              <a:t>of the Holy Spirit,</a:t>
            </a:r>
            <a:endParaRPr lang="en-US" dirty="0">
              <a:latin typeface="Comic Sans MS"/>
              <a:cs typeface="Calibri"/>
            </a:endParaRPr>
          </a:p>
          <a:p>
            <a:pPr algn="ctr">
              <a:spcBef>
                <a:spcPct val="0"/>
              </a:spcBef>
              <a:buNone/>
            </a:pPr>
            <a:r>
              <a:rPr lang="en-GB" dirty="0">
                <a:solidFill>
                  <a:srgbClr val="000000"/>
                </a:solidFill>
                <a:latin typeface="Comic Sans MS"/>
                <a:cs typeface="Arial"/>
              </a:rPr>
              <a:t>our words and actions</a:t>
            </a:r>
            <a:endParaRPr lang="en-US" dirty="0">
              <a:latin typeface="Comic Sans MS"/>
              <a:cs typeface="Calibri"/>
            </a:endParaRPr>
          </a:p>
          <a:p>
            <a:pPr algn="ctr">
              <a:spcBef>
                <a:spcPct val="0"/>
              </a:spcBef>
              <a:buNone/>
            </a:pPr>
            <a:endParaRPr lang="en-GB" dirty="0">
              <a:latin typeface="Comic Sans MS"/>
              <a:cs typeface="Arial"/>
            </a:endParaRPr>
          </a:p>
          <a:p>
            <a:pPr>
              <a:spcBef>
                <a:spcPct val="0"/>
              </a:spcBef>
              <a:buNone/>
            </a:pPr>
            <a:r>
              <a:rPr lang="en-GB" sz="2000" dirty="0">
                <a:latin typeface="Comic Sans MS"/>
                <a:cs typeface="Arial"/>
              </a:rPr>
              <a:t>Read the part of our prayer above. Think about the questions below. Write your answer on the free pages of your journal.</a:t>
            </a:r>
            <a:r>
              <a:rPr lang="en-GB" dirty="0">
                <a:latin typeface="Comic Sans MS"/>
                <a:cs typeface="Arial"/>
              </a:rPr>
              <a:t> </a:t>
            </a:r>
          </a:p>
          <a:p>
            <a:pPr>
              <a:spcBef>
                <a:spcPct val="0"/>
              </a:spcBef>
              <a:buNone/>
            </a:pPr>
            <a:endParaRPr lang="en-GB" sz="2000" dirty="0">
              <a:latin typeface="Comic Sans MS"/>
              <a:cs typeface="Arial"/>
            </a:endParaRPr>
          </a:p>
          <a:p>
            <a:pPr>
              <a:spcBef>
                <a:spcPct val="0"/>
              </a:spcBef>
              <a:buNone/>
            </a:pPr>
            <a:r>
              <a:rPr lang="en-GB" sz="2000" dirty="0">
                <a:latin typeface="Comic Sans MS"/>
                <a:cs typeface="Calibri"/>
              </a:rPr>
              <a:t>1. What words can I use to explain why it is important to use our gift of wisdom?</a:t>
            </a:r>
          </a:p>
          <a:p>
            <a:pPr>
              <a:spcBef>
                <a:spcPct val="0"/>
              </a:spcBef>
              <a:buNone/>
            </a:pPr>
            <a:endParaRPr lang="en-GB" sz="2000" dirty="0">
              <a:latin typeface="Comic Sans MS"/>
              <a:cs typeface="Calibri"/>
            </a:endParaRPr>
          </a:p>
          <a:p>
            <a:pPr>
              <a:spcBef>
                <a:spcPct val="0"/>
              </a:spcBef>
              <a:buNone/>
            </a:pPr>
            <a:r>
              <a:rPr lang="en-GB" sz="2000" dirty="0">
                <a:latin typeface="Comic Sans MS"/>
                <a:cs typeface="Calibri"/>
              </a:rPr>
              <a:t>2. What actions could I take to show my wisdom to others?</a:t>
            </a:r>
          </a:p>
          <a:p>
            <a:pPr>
              <a:spcBef>
                <a:spcPct val="0"/>
              </a:spcBef>
              <a:buNone/>
            </a:pPr>
            <a:endParaRPr lang="en-GB" sz="2800" dirty="0">
              <a:latin typeface="Comic Sans MS"/>
              <a:cs typeface="Calibri"/>
            </a:endParaRPr>
          </a:p>
          <a:p>
            <a:pPr>
              <a:spcBef>
                <a:spcPct val="0"/>
              </a:spcBef>
              <a:buNone/>
            </a:pPr>
            <a:endParaRPr lang="en-GB" sz="2800" dirty="0">
              <a:solidFill>
                <a:srgbClr val="000000"/>
              </a:solidFill>
              <a:latin typeface="Comic Sans MS"/>
              <a:cs typeface="Calibri"/>
            </a:endParaRPr>
          </a:p>
          <a:p>
            <a:pPr>
              <a:spcBef>
                <a:spcPct val="0"/>
              </a:spcBef>
              <a:buNone/>
            </a:pPr>
            <a:endParaRPr lang="en-GB" sz="2800" dirty="0">
              <a:solidFill>
                <a:srgbClr val="FFFFFF"/>
              </a:solidFill>
              <a:latin typeface="Comic Sans MS"/>
              <a:cs typeface="Calibri"/>
            </a:endParaRPr>
          </a:p>
          <a:p>
            <a:pPr eaLnBrk="1" hangingPunct="1">
              <a:spcBef>
                <a:spcPct val="0"/>
              </a:spcBef>
              <a:buFont typeface="Arial" panose="020B0604020202020204" pitchFamily="34" charset="0"/>
              <a:buNone/>
            </a:pPr>
            <a:endParaRPr lang="en-GB" altLang="en-US" sz="1600" dirty="0">
              <a:latin typeface="Comic Sans MS"/>
            </a:endParaRPr>
          </a:p>
          <a:p>
            <a:pPr eaLnBrk="1" hangingPunct="1">
              <a:spcBef>
                <a:spcPct val="0"/>
              </a:spcBef>
              <a:buNone/>
            </a:pPr>
            <a:endParaRPr lang="en-GB" altLang="en-US" sz="1800" dirty="0"/>
          </a:p>
        </p:txBody>
      </p:sp>
      <p:sp>
        <p:nvSpPr>
          <p:cNvPr id="2" name="Title 1">
            <a:extLst>
              <a:ext uri="{FF2B5EF4-FFF2-40B4-BE49-F238E27FC236}">
                <a16:creationId xmlns:a16="http://schemas.microsoft.com/office/drawing/2014/main" id="{903DAF2F-7493-663C-3FCC-51D28745822A}"/>
              </a:ext>
            </a:extLst>
          </p:cNvPr>
          <p:cNvSpPr>
            <a:spLocks noGrp="1"/>
          </p:cNvSpPr>
          <p:nvPr>
            <p:ph type="title"/>
          </p:nvPr>
        </p:nvSpPr>
        <p:spPr/>
        <p:txBody>
          <a:bodyPr/>
          <a:lstStyle/>
          <a:p>
            <a:r>
              <a:rPr lang="en-GB">
                <a:latin typeface="Comic Sans MS"/>
              </a:rPr>
              <a:t>Extension activity</a:t>
            </a:r>
            <a:br>
              <a:rPr lang="en-GB"/>
            </a:br>
            <a:r>
              <a:rPr lang="en-GB" sz="3200" i="1">
                <a:solidFill>
                  <a:schemeClr val="tx1">
                    <a:lumMod val="50000"/>
                    <a:lumOff val="50000"/>
                  </a:schemeClr>
                </a:solidFill>
                <a:latin typeface="Comic Sans MS"/>
              </a:rPr>
              <a:t>Reflection 2</a:t>
            </a:r>
            <a:endParaRPr lang="en-US" sz="3200" i="1">
              <a:solidFill>
                <a:schemeClr val="tx1">
                  <a:lumMod val="50000"/>
                  <a:lumOff val="50000"/>
                </a:schemeClr>
              </a:solidFill>
              <a:latin typeface="Comic Sans MS"/>
            </a:endParaRPr>
          </a:p>
        </p:txBody>
      </p:sp>
    </p:spTree>
    <p:extLst>
      <p:ext uri="{BB962C8B-B14F-4D97-AF65-F5344CB8AC3E}">
        <p14:creationId xmlns:p14="http://schemas.microsoft.com/office/powerpoint/2010/main" val="257062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2EA275E-4DF1-8759-A974-B546A4B20FA8}"/>
              </a:ext>
            </a:extLst>
          </p:cNvPr>
          <p:cNvSpPr>
            <a:spLocks noGrp="1"/>
          </p:cNvSpPr>
          <p:nvPr>
            <p:ph type="subTitle" idx="1"/>
          </p:nvPr>
        </p:nvSpPr>
        <p:spPr>
          <a:xfrm>
            <a:off x="250825" y="5105400"/>
            <a:ext cx="8677275" cy="1752600"/>
          </a:xfrm>
        </p:spPr>
        <p:txBody>
          <a:bodyPr rtlCol="0">
            <a:normAutofit/>
          </a:bodyPr>
          <a:lstStyle/>
          <a:p>
            <a:pPr eaLnBrk="1" fontAlgn="auto" hangingPunct="1">
              <a:spcAft>
                <a:spcPts val="0"/>
              </a:spcAft>
              <a:defRPr/>
            </a:pPr>
            <a:r>
              <a:rPr lang="en-GB" sz="4400">
                <a:solidFill>
                  <a:schemeClr val="tx1"/>
                </a:solidFill>
              </a:rPr>
              <a:t>Pope Francis Faith Award</a:t>
            </a:r>
          </a:p>
          <a:p>
            <a:pPr eaLnBrk="1" fontAlgn="auto" hangingPunct="1">
              <a:spcAft>
                <a:spcPts val="0"/>
              </a:spcAft>
              <a:defRPr/>
            </a:pPr>
            <a:endParaRPr lang="en-GB"/>
          </a:p>
        </p:txBody>
      </p:sp>
      <p:pic>
        <p:nvPicPr>
          <p:cNvPr id="3075" name="Picture 10">
            <a:hlinkClick r:id="rId3" action="ppaction://hlinksldjump"/>
            <a:extLst>
              <a:ext uri="{FF2B5EF4-FFF2-40B4-BE49-F238E27FC236}">
                <a16:creationId xmlns:a16="http://schemas.microsoft.com/office/drawing/2014/main" id="{1160461A-0FD7-8B73-32AB-472523EB4F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81" b="9715"/>
          <a:stretch/>
        </p:blipFill>
        <p:spPr bwMode="auto">
          <a:xfrm>
            <a:off x="6831050" y="315356"/>
            <a:ext cx="1604913" cy="1588552"/>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11">
            <a:extLst>
              <a:ext uri="{FF2B5EF4-FFF2-40B4-BE49-F238E27FC236}">
                <a16:creationId xmlns:a16="http://schemas.microsoft.com/office/drawing/2014/main" id="{EC9D5F8E-26CF-E7A7-FA8E-F678FE17A03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950" b="6360"/>
          <a:stretch/>
        </p:blipFill>
        <p:spPr bwMode="auto">
          <a:xfrm>
            <a:off x="3225896" y="2459336"/>
            <a:ext cx="2375693" cy="23758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2">
            <a:extLst>
              <a:ext uri="{FF2B5EF4-FFF2-40B4-BE49-F238E27FC236}">
                <a16:creationId xmlns:a16="http://schemas.microsoft.com/office/drawing/2014/main" id="{B2BDF80D-46B2-EDED-C9E3-94FF9E1E447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9249" b="9716"/>
          <a:stretch/>
        </p:blipFill>
        <p:spPr bwMode="auto">
          <a:xfrm>
            <a:off x="2479729" y="252512"/>
            <a:ext cx="1656670" cy="165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3">
            <a:extLst>
              <a:ext uri="{FF2B5EF4-FFF2-40B4-BE49-F238E27FC236}">
                <a16:creationId xmlns:a16="http://schemas.microsoft.com/office/drawing/2014/main" id="{1FD537E6-2164-8691-C59A-882B56FE988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9249" b="9716"/>
          <a:stretch/>
        </p:blipFill>
        <p:spPr bwMode="auto">
          <a:xfrm>
            <a:off x="458896" y="252512"/>
            <a:ext cx="1656669" cy="165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4">
            <a:extLst>
              <a:ext uri="{FF2B5EF4-FFF2-40B4-BE49-F238E27FC236}">
                <a16:creationId xmlns:a16="http://schemas.microsoft.com/office/drawing/2014/main" id="{579B0D29-D1DA-811E-9AE9-F63D5BB95C9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9249" b="9716"/>
          <a:stretch/>
        </p:blipFill>
        <p:spPr bwMode="auto">
          <a:xfrm>
            <a:off x="732464" y="2585228"/>
            <a:ext cx="1779876" cy="1778580"/>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080" name="Picture 15">
            <a:extLst>
              <a:ext uri="{FF2B5EF4-FFF2-40B4-BE49-F238E27FC236}">
                <a16:creationId xmlns:a16="http://schemas.microsoft.com/office/drawing/2014/main" id="{6CDD861F-00E2-2D59-3847-9270FE53895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9259" b="6360"/>
          <a:stretch/>
        </p:blipFill>
        <p:spPr bwMode="auto">
          <a:xfrm>
            <a:off x="6227764" y="2708344"/>
            <a:ext cx="1779876"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C:\Users\Barbara\AppData\Local\Microsoft\Windows\Temporary Internet Files\Content.Outlook\OIRQKK27\understanding.png">
            <a:extLst>
              <a:ext uri="{FF2B5EF4-FFF2-40B4-BE49-F238E27FC236}">
                <a16:creationId xmlns:a16="http://schemas.microsoft.com/office/drawing/2014/main" id="{D6357921-8DAE-D6AD-8485-5027CAFC4E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95878" y="-34325"/>
            <a:ext cx="2375693" cy="2287914"/>
          </a:xfrm>
          <a:prstGeom prst="rect">
            <a:avLst/>
          </a:prstGeom>
          <a:ln>
            <a:noFill/>
          </a:ln>
          <a:effectLst>
            <a:softEdge rad="1125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1">
            <a:extLst>
              <a:ext uri="{FF2B5EF4-FFF2-40B4-BE49-F238E27FC236}">
                <a16:creationId xmlns:a16="http://schemas.microsoft.com/office/drawing/2014/main" id="{282E839D-E90F-9E6A-DED1-4B77183A1DE8}"/>
              </a:ext>
            </a:extLst>
          </p:cNvPr>
          <p:cNvSpPr txBox="1">
            <a:spLocks noChangeArrowheads="1"/>
          </p:cNvSpPr>
          <p:nvPr/>
        </p:nvSpPr>
        <p:spPr bwMode="auto">
          <a:xfrm>
            <a:off x="454932" y="949098"/>
            <a:ext cx="8413522" cy="830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dirty="0">
              <a:solidFill>
                <a:schemeClr val="bg1"/>
              </a:solidFill>
            </a:endParaRPr>
          </a:p>
          <a:p>
            <a:pPr algn="ctr">
              <a:spcBef>
                <a:spcPct val="0"/>
              </a:spcBef>
              <a:buNone/>
            </a:pPr>
            <a:r>
              <a:rPr lang="en-GB" sz="2800" dirty="0">
                <a:latin typeface="Comic Sans MS"/>
                <a:cs typeface="Arial"/>
              </a:rPr>
              <a:t>….and prayers will help other people</a:t>
            </a:r>
          </a:p>
          <a:p>
            <a:pPr algn="ctr">
              <a:spcBef>
                <a:spcPct val="0"/>
              </a:spcBef>
              <a:buNone/>
            </a:pPr>
            <a:r>
              <a:rPr lang="en-GB" sz="2800" dirty="0">
                <a:latin typeface="Comic Sans MS"/>
                <a:cs typeface="Arial"/>
              </a:rPr>
              <a:t>to believe in You</a:t>
            </a:r>
          </a:p>
          <a:p>
            <a:pPr algn="ctr">
              <a:spcBef>
                <a:spcPct val="0"/>
              </a:spcBef>
              <a:buNone/>
            </a:pPr>
            <a:endParaRPr lang="en-GB" dirty="0">
              <a:latin typeface="Comic Sans MS"/>
              <a:cs typeface="Arial"/>
            </a:endParaRPr>
          </a:p>
          <a:p>
            <a:pPr>
              <a:spcBef>
                <a:spcPct val="0"/>
              </a:spcBef>
              <a:buNone/>
            </a:pPr>
            <a:r>
              <a:rPr lang="en-GB" sz="2000" dirty="0">
                <a:latin typeface="Comic Sans MS"/>
                <a:cs typeface="Arial"/>
              </a:rPr>
              <a:t>Read the part of our prayer above. Think about the questions below. Share your thoughts on the free pages of your journal.</a:t>
            </a:r>
            <a:r>
              <a:rPr lang="en-GB" dirty="0">
                <a:latin typeface="Comic Sans MS"/>
                <a:cs typeface="Arial"/>
              </a:rPr>
              <a:t> </a:t>
            </a:r>
          </a:p>
          <a:p>
            <a:pPr marL="514350" indent="-514350">
              <a:lnSpc>
                <a:spcPct val="150000"/>
              </a:lnSpc>
              <a:spcBef>
                <a:spcPct val="0"/>
              </a:spcBef>
              <a:buAutoNum type="arabicPeriod"/>
            </a:pPr>
            <a:r>
              <a:rPr lang="en-GB" sz="2400" dirty="0">
                <a:latin typeface="Comic Sans MS"/>
                <a:cs typeface="Calibri"/>
              </a:rPr>
              <a:t>Do other people know that I recognise the value of wisdom because of my faith?</a:t>
            </a:r>
            <a:endParaRPr lang="en-US" sz="2400" dirty="0">
              <a:latin typeface="Comic Sans MS"/>
              <a:cs typeface="Calibri"/>
            </a:endParaRPr>
          </a:p>
          <a:p>
            <a:pPr marL="514350" indent="-514350">
              <a:lnSpc>
                <a:spcPct val="150000"/>
              </a:lnSpc>
              <a:spcBef>
                <a:spcPct val="0"/>
              </a:spcBef>
              <a:buAutoNum type="arabicPeriod"/>
            </a:pPr>
            <a:r>
              <a:rPr lang="en-GB" sz="2400" dirty="0">
                <a:latin typeface="Comic Sans MS"/>
                <a:cs typeface="Calibri"/>
              </a:rPr>
              <a:t>How can I use wisdom to help others believe in Jesus? </a:t>
            </a:r>
            <a:endParaRPr lang="en-US" sz="2400" dirty="0">
              <a:latin typeface="Comic Sans MS"/>
              <a:cs typeface="Calibri"/>
            </a:endParaRPr>
          </a:p>
          <a:p>
            <a:pPr>
              <a:spcBef>
                <a:spcPct val="0"/>
              </a:spcBef>
              <a:buNone/>
            </a:pPr>
            <a:endParaRPr lang="en-GB" dirty="0">
              <a:latin typeface="Comic Sans MS"/>
              <a:cs typeface="Arial"/>
            </a:endParaRPr>
          </a:p>
          <a:p>
            <a:pPr>
              <a:spcBef>
                <a:spcPct val="0"/>
              </a:spcBef>
              <a:buNone/>
            </a:pPr>
            <a:endParaRPr lang="en-GB" dirty="0">
              <a:latin typeface="Comic Sans MS"/>
              <a:cs typeface="Arial"/>
            </a:endParaRPr>
          </a:p>
          <a:p>
            <a:pPr>
              <a:spcBef>
                <a:spcPct val="0"/>
              </a:spcBef>
              <a:buNone/>
            </a:pPr>
            <a:endParaRPr lang="en-GB" sz="2000" dirty="0">
              <a:latin typeface="Comic Sans MS"/>
              <a:cs typeface="Arial"/>
            </a:endParaRPr>
          </a:p>
          <a:p>
            <a:pPr>
              <a:spcBef>
                <a:spcPct val="0"/>
              </a:spcBef>
              <a:buNone/>
            </a:pPr>
            <a:endParaRPr lang="en-GB" sz="2000" dirty="0">
              <a:solidFill>
                <a:srgbClr val="000000"/>
              </a:solidFill>
              <a:latin typeface="Comic Sans MS"/>
              <a:cs typeface="Calibri"/>
            </a:endParaRPr>
          </a:p>
          <a:p>
            <a:pPr>
              <a:spcBef>
                <a:spcPct val="0"/>
              </a:spcBef>
              <a:buNone/>
            </a:pPr>
            <a:endParaRPr lang="en-GB" sz="2800" dirty="0">
              <a:solidFill>
                <a:srgbClr val="000000"/>
              </a:solidFill>
              <a:latin typeface="Comic Sans MS"/>
              <a:cs typeface="Calibri"/>
            </a:endParaRPr>
          </a:p>
          <a:p>
            <a:pPr>
              <a:spcBef>
                <a:spcPct val="0"/>
              </a:spcBef>
              <a:buFont typeface="Arial" panose="020B0604020202020204" pitchFamily="34" charset="0"/>
              <a:buNone/>
            </a:pPr>
            <a:endParaRPr lang="en-GB" sz="2800" dirty="0">
              <a:solidFill>
                <a:srgbClr val="000000"/>
              </a:solidFill>
              <a:latin typeface="Comic Sans MS"/>
              <a:cs typeface="Calibri"/>
            </a:endParaRPr>
          </a:p>
          <a:p>
            <a:pPr>
              <a:spcBef>
                <a:spcPct val="0"/>
              </a:spcBef>
              <a:buNone/>
            </a:pPr>
            <a:endParaRPr lang="en-GB" sz="2800" dirty="0">
              <a:solidFill>
                <a:srgbClr val="FFFFFF"/>
              </a:solidFill>
              <a:latin typeface="Comic Sans MS"/>
              <a:cs typeface="Calibri"/>
            </a:endParaRPr>
          </a:p>
          <a:p>
            <a:pPr eaLnBrk="1" hangingPunct="1">
              <a:spcBef>
                <a:spcPct val="0"/>
              </a:spcBef>
              <a:buNone/>
            </a:pPr>
            <a:endParaRPr lang="en-GB" altLang="en-US" sz="1600" dirty="0">
              <a:latin typeface="Comic Sans MS"/>
            </a:endParaRPr>
          </a:p>
          <a:p>
            <a:pPr eaLnBrk="1" hangingPunct="1">
              <a:spcBef>
                <a:spcPct val="0"/>
              </a:spcBef>
              <a:buNone/>
            </a:pPr>
            <a:endParaRPr lang="en-GB" altLang="en-US" sz="1800" dirty="0"/>
          </a:p>
        </p:txBody>
      </p:sp>
      <p:sp>
        <p:nvSpPr>
          <p:cNvPr id="2" name="Title 1">
            <a:extLst>
              <a:ext uri="{FF2B5EF4-FFF2-40B4-BE49-F238E27FC236}">
                <a16:creationId xmlns:a16="http://schemas.microsoft.com/office/drawing/2014/main" id="{903DAF2F-7493-663C-3FCC-51D28745822A}"/>
              </a:ext>
            </a:extLst>
          </p:cNvPr>
          <p:cNvSpPr>
            <a:spLocks noGrp="1"/>
          </p:cNvSpPr>
          <p:nvPr>
            <p:ph type="title"/>
          </p:nvPr>
        </p:nvSpPr>
        <p:spPr/>
        <p:txBody>
          <a:bodyPr/>
          <a:lstStyle/>
          <a:p>
            <a:r>
              <a:rPr lang="en-GB">
                <a:latin typeface="Comic Sans MS"/>
              </a:rPr>
              <a:t>Extension activity</a:t>
            </a:r>
            <a:br>
              <a:rPr lang="en-GB"/>
            </a:br>
            <a:r>
              <a:rPr lang="en-GB" sz="3200" i="1">
                <a:solidFill>
                  <a:schemeClr val="tx1">
                    <a:lumMod val="50000"/>
                    <a:lumOff val="50000"/>
                  </a:schemeClr>
                </a:solidFill>
                <a:latin typeface="Comic Sans MS"/>
              </a:rPr>
              <a:t>Reflection 3</a:t>
            </a:r>
            <a:endParaRPr lang="en-US" sz="3200" i="1">
              <a:solidFill>
                <a:schemeClr val="tx1">
                  <a:lumMod val="50000"/>
                  <a:lumOff val="50000"/>
                </a:schemeClr>
              </a:solidFill>
              <a:latin typeface="Comic Sans MS"/>
            </a:endParaRPr>
          </a:p>
        </p:txBody>
      </p:sp>
    </p:spTree>
    <p:extLst>
      <p:ext uri="{BB962C8B-B14F-4D97-AF65-F5344CB8AC3E}">
        <p14:creationId xmlns:p14="http://schemas.microsoft.com/office/powerpoint/2010/main" val="2693331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1">
            <a:extLst>
              <a:ext uri="{FF2B5EF4-FFF2-40B4-BE49-F238E27FC236}">
                <a16:creationId xmlns:a16="http://schemas.microsoft.com/office/drawing/2014/main" id="{282E839D-E90F-9E6A-DED1-4B77183A1DE8}"/>
              </a:ext>
            </a:extLst>
          </p:cNvPr>
          <p:cNvSpPr txBox="1">
            <a:spLocks noChangeArrowheads="1"/>
          </p:cNvSpPr>
          <p:nvPr/>
        </p:nvSpPr>
        <p:spPr bwMode="auto">
          <a:xfrm>
            <a:off x="454932" y="949098"/>
            <a:ext cx="8413522" cy="741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dirty="0">
              <a:solidFill>
                <a:schemeClr val="bg1"/>
              </a:solidFill>
            </a:endParaRPr>
          </a:p>
          <a:p>
            <a:pPr algn="ctr">
              <a:buNone/>
            </a:pPr>
            <a:r>
              <a:rPr lang="en-GB" sz="2800" dirty="0">
                <a:latin typeface="Comic Sans MS"/>
                <a:cs typeface="Arial"/>
              </a:rPr>
              <a:t>….and to find the joy of knowing You.</a:t>
            </a:r>
            <a:endParaRPr lang="en-GB" sz="2800" dirty="0">
              <a:latin typeface="Calibri"/>
              <a:cs typeface="Calibri"/>
            </a:endParaRPr>
          </a:p>
          <a:p>
            <a:pPr algn="ctr">
              <a:spcBef>
                <a:spcPct val="0"/>
              </a:spcBef>
              <a:buNone/>
            </a:pPr>
            <a:endParaRPr lang="en-GB" sz="2800" dirty="0">
              <a:latin typeface="Comic Sans MS"/>
              <a:cs typeface="Arial"/>
            </a:endParaRPr>
          </a:p>
          <a:p>
            <a:pPr>
              <a:spcBef>
                <a:spcPct val="0"/>
              </a:spcBef>
              <a:buNone/>
            </a:pPr>
            <a:r>
              <a:rPr lang="en-GB" sz="2000" dirty="0">
                <a:latin typeface="Comic Sans MS"/>
                <a:cs typeface="Arial"/>
              </a:rPr>
              <a:t>Read the part of our prayer above. Think about the questions below. Share your thoughts on the free pages of your journal.</a:t>
            </a:r>
            <a:r>
              <a:rPr lang="en-GB" dirty="0">
                <a:latin typeface="Comic Sans MS"/>
                <a:cs typeface="Arial"/>
              </a:rPr>
              <a:t> </a:t>
            </a:r>
          </a:p>
          <a:p>
            <a:pPr>
              <a:spcBef>
                <a:spcPct val="0"/>
              </a:spcBef>
              <a:buNone/>
            </a:pPr>
            <a:endParaRPr lang="en-GB" sz="2400" i="1" dirty="0">
              <a:latin typeface="Calibri"/>
              <a:cs typeface="Calibri"/>
            </a:endParaRPr>
          </a:p>
          <a:p>
            <a:pPr marL="457200" indent="-457200">
              <a:spcBef>
                <a:spcPct val="0"/>
              </a:spcBef>
              <a:buAutoNum type="arabicPeriod"/>
            </a:pPr>
            <a:r>
              <a:rPr lang="en-GB" sz="2400" dirty="0">
                <a:latin typeface="Comic Sans MS"/>
                <a:cs typeface="Calibri"/>
              </a:rPr>
              <a:t>How do I use my gift of wisdom to grow in love of God?</a:t>
            </a:r>
            <a:endParaRPr lang="en-US" sz="2400" dirty="0">
              <a:latin typeface="Comic Sans MS"/>
              <a:cs typeface="Calibri"/>
            </a:endParaRPr>
          </a:p>
          <a:p>
            <a:pPr>
              <a:spcBef>
                <a:spcPct val="0"/>
              </a:spcBef>
              <a:buNone/>
            </a:pPr>
            <a:endParaRPr lang="en-GB" sz="2400" dirty="0">
              <a:latin typeface="Comic Sans MS"/>
              <a:cs typeface="Calibri"/>
            </a:endParaRPr>
          </a:p>
          <a:p>
            <a:pPr>
              <a:spcBef>
                <a:spcPct val="0"/>
              </a:spcBef>
              <a:buNone/>
            </a:pPr>
            <a:r>
              <a:rPr lang="en-GB" sz="2400" dirty="0">
                <a:latin typeface="Comic Sans MS"/>
                <a:cs typeface="Calibri"/>
              </a:rPr>
              <a:t>2.  How do I share what I have learned about God from the book of Proverbs?</a:t>
            </a:r>
            <a:endParaRPr lang="en-GB" dirty="0">
              <a:latin typeface="Comic Sans MS"/>
              <a:cs typeface="Arial"/>
            </a:endParaRPr>
          </a:p>
          <a:p>
            <a:pPr>
              <a:spcBef>
                <a:spcPct val="0"/>
              </a:spcBef>
              <a:buNone/>
            </a:pPr>
            <a:endParaRPr lang="en-GB" dirty="0">
              <a:latin typeface="Comic Sans MS"/>
              <a:cs typeface="Arial"/>
            </a:endParaRPr>
          </a:p>
          <a:p>
            <a:pPr>
              <a:spcBef>
                <a:spcPct val="0"/>
              </a:spcBef>
              <a:buNone/>
            </a:pPr>
            <a:endParaRPr lang="en-GB" sz="2000" dirty="0">
              <a:latin typeface="Comic Sans MS"/>
              <a:cs typeface="Arial"/>
            </a:endParaRPr>
          </a:p>
          <a:p>
            <a:pPr>
              <a:spcBef>
                <a:spcPct val="0"/>
              </a:spcBef>
              <a:buNone/>
            </a:pPr>
            <a:endParaRPr lang="en-GB" sz="2000" dirty="0">
              <a:solidFill>
                <a:srgbClr val="000000"/>
              </a:solidFill>
              <a:latin typeface="Comic Sans MS"/>
              <a:cs typeface="Calibri"/>
            </a:endParaRPr>
          </a:p>
          <a:p>
            <a:pPr>
              <a:spcBef>
                <a:spcPct val="0"/>
              </a:spcBef>
              <a:buNone/>
            </a:pPr>
            <a:endParaRPr lang="en-GB" sz="2800" dirty="0">
              <a:solidFill>
                <a:srgbClr val="000000"/>
              </a:solidFill>
              <a:latin typeface="Comic Sans MS"/>
              <a:cs typeface="Calibri"/>
            </a:endParaRPr>
          </a:p>
          <a:p>
            <a:pPr>
              <a:spcBef>
                <a:spcPct val="0"/>
              </a:spcBef>
              <a:buFont typeface="Arial" panose="020B0604020202020204" pitchFamily="34" charset="0"/>
              <a:buNone/>
            </a:pPr>
            <a:endParaRPr lang="en-GB" sz="2800" dirty="0">
              <a:solidFill>
                <a:srgbClr val="000000"/>
              </a:solidFill>
              <a:latin typeface="Comic Sans MS"/>
              <a:cs typeface="Calibri"/>
            </a:endParaRPr>
          </a:p>
          <a:p>
            <a:pPr>
              <a:spcBef>
                <a:spcPct val="0"/>
              </a:spcBef>
              <a:buNone/>
            </a:pPr>
            <a:endParaRPr lang="en-GB" sz="2800" dirty="0">
              <a:solidFill>
                <a:srgbClr val="FFFFFF"/>
              </a:solidFill>
              <a:latin typeface="Comic Sans MS"/>
              <a:cs typeface="Calibri"/>
            </a:endParaRPr>
          </a:p>
          <a:p>
            <a:pPr eaLnBrk="1" hangingPunct="1">
              <a:spcBef>
                <a:spcPct val="0"/>
              </a:spcBef>
              <a:buNone/>
            </a:pPr>
            <a:endParaRPr lang="en-GB" altLang="en-US" sz="1600" dirty="0">
              <a:latin typeface="Comic Sans MS"/>
            </a:endParaRPr>
          </a:p>
          <a:p>
            <a:pPr eaLnBrk="1" hangingPunct="1">
              <a:spcBef>
                <a:spcPct val="0"/>
              </a:spcBef>
              <a:buNone/>
            </a:pPr>
            <a:endParaRPr lang="en-GB" altLang="en-US" sz="1800" dirty="0"/>
          </a:p>
        </p:txBody>
      </p:sp>
      <p:sp>
        <p:nvSpPr>
          <p:cNvPr id="2" name="Title 1">
            <a:extLst>
              <a:ext uri="{FF2B5EF4-FFF2-40B4-BE49-F238E27FC236}">
                <a16:creationId xmlns:a16="http://schemas.microsoft.com/office/drawing/2014/main" id="{903DAF2F-7493-663C-3FCC-51D28745822A}"/>
              </a:ext>
            </a:extLst>
          </p:cNvPr>
          <p:cNvSpPr>
            <a:spLocks noGrp="1"/>
          </p:cNvSpPr>
          <p:nvPr>
            <p:ph type="title"/>
          </p:nvPr>
        </p:nvSpPr>
        <p:spPr/>
        <p:txBody>
          <a:bodyPr/>
          <a:lstStyle/>
          <a:p>
            <a:r>
              <a:rPr lang="en-GB">
                <a:latin typeface="Comic Sans MS"/>
              </a:rPr>
              <a:t>Extension activity</a:t>
            </a:r>
            <a:br>
              <a:rPr lang="en-GB"/>
            </a:br>
            <a:r>
              <a:rPr lang="en-GB" sz="3200" i="1">
                <a:solidFill>
                  <a:schemeClr val="tx1">
                    <a:lumMod val="50000"/>
                    <a:lumOff val="50000"/>
                  </a:schemeClr>
                </a:solidFill>
                <a:latin typeface="Comic Sans MS"/>
              </a:rPr>
              <a:t>Reflection 4</a:t>
            </a:r>
            <a:endParaRPr lang="en-US" sz="3200" i="1">
              <a:solidFill>
                <a:schemeClr val="tx1">
                  <a:lumMod val="50000"/>
                  <a:lumOff val="50000"/>
                </a:schemeClr>
              </a:solidFill>
              <a:latin typeface="Comic Sans MS"/>
            </a:endParaRPr>
          </a:p>
        </p:txBody>
      </p:sp>
    </p:spTree>
    <p:extLst>
      <p:ext uri="{BB962C8B-B14F-4D97-AF65-F5344CB8AC3E}">
        <p14:creationId xmlns:p14="http://schemas.microsoft.com/office/powerpoint/2010/main" val="2879923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1">
            <a:extLst>
              <a:ext uri="{FF2B5EF4-FFF2-40B4-BE49-F238E27FC236}">
                <a16:creationId xmlns:a16="http://schemas.microsoft.com/office/drawing/2014/main" id="{282E839D-E90F-9E6A-DED1-4B77183A1DE8}"/>
              </a:ext>
            </a:extLst>
          </p:cNvPr>
          <p:cNvSpPr txBox="1">
            <a:spLocks noChangeArrowheads="1"/>
          </p:cNvSpPr>
          <p:nvPr/>
        </p:nvSpPr>
        <p:spPr bwMode="auto">
          <a:xfrm>
            <a:off x="454932" y="949098"/>
            <a:ext cx="8413522" cy="850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a:solidFill>
                <a:schemeClr val="bg1"/>
              </a:solidFill>
            </a:endParaRPr>
          </a:p>
          <a:p>
            <a:pPr>
              <a:buNone/>
            </a:pPr>
            <a:r>
              <a:rPr lang="en-GB" sz="2800">
                <a:latin typeface="Comic Sans MS"/>
                <a:cs typeface="Arial"/>
              </a:rPr>
              <a:t>Examination of conscience</a:t>
            </a:r>
            <a:endParaRPr lang="en-GB"/>
          </a:p>
          <a:p>
            <a:pPr>
              <a:buNone/>
            </a:pPr>
            <a:endParaRPr lang="en-GB" sz="2800" i="1">
              <a:latin typeface="Comic Sans MS"/>
              <a:cs typeface="Arial"/>
            </a:endParaRPr>
          </a:p>
          <a:p>
            <a:pPr marL="514350" indent="-514350">
              <a:spcBef>
                <a:spcPct val="0"/>
              </a:spcBef>
              <a:buAutoNum type="arabicPeriod"/>
            </a:pPr>
            <a:r>
              <a:rPr lang="en-GB" sz="2400">
                <a:latin typeface="Comic Sans MS"/>
                <a:cs typeface="Calibri"/>
              </a:rPr>
              <a:t>What could I do more of to share my faith?</a:t>
            </a:r>
            <a:endParaRPr lang="en-US" sz="2400">
              <a:latin typeface="Comic Sans MS"/>
              <a:cs typeface="Calibri"/>
            </a:endParaRPr>
          </a:p>
          <a:p>
            <a:pPr marL="514350" indent="-514350">
              <a:spcBef>
                <a:spcPct val="0"/>
              </a:spcBef>
              <a:buAutoNum type="arabicPeriod"/>
            </a:pPr>
            <a:endParaRPr lang="en-GB" sz="2400">
              <a:latin typeface="Comic Sans MS"/>
              <a:cs typeface="Calibri"/>
            </a:endParaRPr>
          </a:p>
          <a:p>
            <a:pPr marL="514350" indent="-514350">
              <a:spcBef>
                <a:spcPct val="0"/>
              </a:spcBef>
              <a:buAutoNum type="arabicPeriod"/>
            </a:pPr>
            <a:r>
              <a:rPr lang="en-GB" sz="2400">
                <a:latin typeface="Comic Sans MS"/>
                <a:cs typeface="Calibri"/>
              </a:rPr>
              <a:t>How do I show my faith in school? </a:t>
            </a:r>
            <a:endParaRPr lang="en-US" sz="2400">
              <a:latin typeface="Comic Sans MS"/>
              <a:cs typeface="Calibri"/>
            </a:endParaRPr>
          </a:p>
          <a:p>
            <a:pPr marL="514350" indent="-514350">
              <a:spcBef>
                <a:spcPct val="0"/>
              </a:spcBef>
              <a:buAutoNum type="arabicPeriod"/>
            </a:pPr>
            <a:endParaRPr lang="en-GB" sz="2400">
              <a:latin typeface="Comic Sans MS"/>
              <a:cs typeface="Calibri"/>
            </a:endParaRPr>
          </a:p>
          <a:p>
            <a:pPr marL="514350" indent="-514350">
              <a:spcBef>
                <a:spcPct val="0"/>
              </a:spcBef>
              <a:buAutoNum type="arabicPeriod"/>
            </a:pPr>
            <a:r>
              <a:rPr lang="en-GB" sz="2400">
                <a:latin typeface="Comic Sans MS"/>
                <a:cs typeface="Calibri"/>
              </a:rPr>
              <a:t>In what ways is my life at home filled with faith?</a:t>
            </a:r>
            <a:endParaRPr lang="en-US" sz="2400">
              <a:latin typeface="Comic Sans MS"/>
              <a:cs typeface="Calibri"/>
            </a:endParaRPr>
          </a:p>
          <a:p>
            <a:pPr marL="514350" indent="-514350">
              <a:spcBef>
                <a:spcPct val="0"/>
              </a:spcBef>
              <a:buAutoNum type="arabicPeriod"/>
            </a:pPr>
            <a:endParaRPr lang="en-GB" sz="2400">
              <a:latin typeface="Comic Sans MS"/>
              <a:cs typeface="Calibri"/>
            </a:endParaRPr>
          </a:p>
          <a:p>
            <a:pPr marL="514350" indent="-514350">
              <a:spcBef>
                <a:spcPct val="0"/>
              </a:spcBef>
              <a:buAutoNum type="arabicPeriod"/>
            </a:pPr>
            <a:r>
              <a:rPr lang="en-GB" sz="2400">
                <a:latin typeface="Comic Sans MS"/>
                <a:cs typeface="Calibri"/>
              </a:rPr>
              <a:t>What do I do in my parish to show others I believe?</a:t>
            </a:r>
            <a:endParaRPr lang="en-US" sz="2400">
              <a:latin typeface="Comic Sans MS"/>
              <a:cs typeface="Calibri"/>
            </a:endParaRPr>
          </a:p>
          <a:p>
            <a:pPr>
              <a:spcBef>
                <a:spcPct val="0"/>
              </a:spcBef>
              <a:buNone/>
            </a:pPr>
            <a:endParaRPr lang="en-GB" sz="2800">
              <a:latin typeface="Calibri"/>
              <a:cs typeface="Calibri"/>
            </a:endParaRPr>
          </a:p>
          <a:p>
            <a:pPr>
              <a:buNone/>
            </a:pPr>
            <a:endParaRPr lang="en-GB" sz="2800">
              <a:latin typeface="Comic Sans MS"/>
            </a:endParaRPr>
          </a:p>
          <a:p>
            <a:pPr>
              <a:spcBef>
                <a:spcPct val="0"/>
              </a:spcBef>
              <a:buNone/>
            </a:pPr>
            <a:endParaRPr lang="en-GB">
              <a:latin typeface="Comic Sans MS"/>
              <a:cs typeface="Arial"/>
            </a:endParaRPr>
          </a:p>
          <a:p>
            <a:pPr>
              <a:spcBef>
                <a:spcPct val="0"/>
              </a:spcBef>
              <a:buNone/>
            </a:pPr>
            <a:endParaRPr lang="en-GB">
              <a:latin typeface="Comic Sans MS"/>
            </a:endParaRPr>
          </a:p>
          <a:p>
            <a:pPr>
              <a:spcBef>
                <a:spcPct val="0"/>
              </a:spcBef>
              <a:buNone/>
            </a:pPr>
            <a:endParaRPr lang="en-GB" sz="2000">
              <a:latin typeface="Comic Sans MS"/>
              <a:cs typeface="Arial"/>
            </a:endParaRPr>
          </a:p>
          <a:p>
            <a:pPr>
              <a:spcBef>
                <a:spcPct val="0"/>
              </a:spcBef>
              <a:buNone/>
            </a:pPr>
            <a:endParaRPr lang="en-GB" sz="2000">
              <a:solidFill>
                <a:srgbClr val="000000"/>
              </a:solidFill>
              <a:latin typeface="Comic Sans MS"/>
              <a:cs typeface="Calibri"/>
            </a:endParaRPr>
          </a:p>
          <a:p>
            <a:pPr>
              <a:spcBef>
                <a:spcPct val="0"/>
              </a:spcBef>
              <a:buNone/>
            </a:pPr>
            <a:endParaRPr lang="en-GB" sz="2800">
              <a:solidFill>
                <a:srgbClr val="000000"/>
              </a:solidFill>
              <a:latin typeface="Comic Sans MS"/>
              <a:cs typeface="Calibri"/>
            </a:endParaRPr>
          </a:p>
          <a:p>
            <a:pPr>
              <a:spcBef>
                <a:spcPct val="0"/>
              </a:spcBef>
              <a:buFont typeface="Arial" panose="020B0604020202020204" pitchFamily="34" charset="0"/>
              <a:buNone/>
            </a:pPr>
            <a:endParaRPr lang="en-GB" sz="2800">
              <a:solidFill>
                <a:srgbClr val="000000"/>
              </a:solidFill>
              <a:latin typeface="Comic Sans MS"/>
              <a:cs typeface="Calibri"/>
            </a:endParaRPr>
          </a:p>
          <a:p>
            <a:pPr>
              <a:spcBef>
                <a:spcPct val="0"/>
              </a:spcBef>
              <a:buNone/>
            </a:pPr>
            <a:endParaRPr lang="en-GB" sz="2800">
              <a:solidFill>
                <a:srgbClr val="FFFFFF"/>
              </a:solidFill>
              <a:latin typeface="Comic Sans MS"/>
              <a:cs typeface="Calibri"/>
            </a:endParaRPr>
          </a:p>
          <a:p>
            <a:pPr eaLnBrk="1" hangingPunct="1">
              <a:spcBef>
                <a:spcPct val="0"/>
              </a:spcBef>
              <a:buNone/>
            </a:pPr>
            <a:endParaRPr lang="en-GB" altLang="en-US" sz="1600">
              <a:solidFill>
                <a:srgbClr val="000000"/>
              </a:solidFill>
              <a:latin typeface="Comic Sans MS"/>
            </a:endParaRPr>
          </a:p>
          <a:p>
            <a:pPr eaLnBrk="1" hangingPunct="1">
              <a:spcBef>
                <a:spcPct val="0"/>
              </a:spcBef>
              <a:buNone/>
            </a:pPr>
            <a:endParaRPr lang="en-GB" altLang="en-US" sz="1800">
              <a:solidFill>
                <a:srgbClr val="000000"/>
              </a:solidFill>
            </a:endParaRPr>
          </a:p>
        </p:txBody>
      </p:sp>
      <p:sp>
        <p:nvSpPr>
          <p:cNvPr id="2" name="Title 1">
            <a:extLst>
              <a:ext uri="{FF2B5EF4-FFF2-40B4-BE49-F238E27FC236}">
                <a16:creationId xmlns:a16="http://schemas.microsoft.com/office/drawing/2014/main" id="{903DAF2F-7493-663C-3FCC-51D28745822A}"/>
              </a:ext>
            </a:extLst>
          </p:cNvPr>
          <p:cNvSpPr>
            <a:spLocks noGrp="1"/>
          </p:cNvSpPr>
          <p:nvPr>
            <p:ph type="title"/>
          </p:nvPr>
        </p:nvSpPr>
        <p:spPr/>
        <p:txBody>
          <a:bodyPr/>
          <a:lstStyle/>
          <a:p>
            <a:r>
              <a:rPr lang="en-GB">
                <a:latin typeface="Comic Sans MS"/>
              </a:rPr>
              <a:t>Extension activity</a:t>
            </a:r>
            <a:br>
              <a:rPr lang="en-GB"/>
            </a:br>
            <a:r>
              <a:rPr lang="en-GB" sz="3200" i="1">
                <a:solidFill>
                  <a:schemeClr val="tx1">
                    <a:lumMod val="50000"/>
                    <a:lumOff val="50000"/>
                  </a:schemeClr>
                </a:solidFill>
                <a:latin typeface="Comic Sans MS"/>
              </a:rPr>
              <a:t>Reflection 5</a:t>
            </a:r>
            <a:endParaRPr lang="en-US" sz="3200" i="1">
              <a:solidFill>
                <a:schemeClr val="tx1">
                  <a:lumMod val="50000"/>
                  <a:lumOff val="50000"/>
                </a:schemeClr>
              </a:solidFill>
              <a:latin typeface="Comic Sans MS"/>
            </a:endParaRPr>
          </a:p>
        </p:txBody>
      </p:sp>
    </p:spTree>
    <p:extLst>
      <p:ext uri="{BB962C8B-B14F-4D97-AF65-F5344CB8AC3E}">
        <p14:creationId xmlns:p14="http://schemas.microsoft.com/office/powerpoint/2010/main" val="356958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6BA0CAD-68F0-2FCF-6A6F-EEA40C95CCB6}"/>
              </a:ext>
            </a:extLst>
          </p:cNvPr>
          <p:cNvSpPr>
            <a:spLocks noGrp="1"/>
          </p:cNvSpPr>
          <p:nvPr>
            <p:ph type="subTitle" idx="1"/>
          </p:nvPr>
        </p:nvSpPr>
        <p:spPr>
          <a:xfrm>
            <a:off x="233362" y="4437063"/>
            <a:ext cx="8677275" cy="2420937"/>
          </a:xfrm>
        </p:spPr>
        <p:txBody>
          <a:bodyPr rtlCol="0">
            <a:normAutofit/>
          </a:bodyPr>
          <a:lstStyle/>
          <a:p>
            <a:pPr eaLnBrk="1" fontAlgn="auto" hangingPunct="1">
              <a:spcAft>
                <a:spcPts val="0"/>
              </a:spcAft>
              <a:defRPr/>
            </a:pPr>
            <a:r>
              <a:rPr lang="en-GB" sz="3600" dirty="0">
                <a:solidFill>
                  <a:schemeClr val="tx1"/>
                </a:solidFill>
              </a:rPr>
              <a:t>Pope Francis Faith Award</a:t>
            </a:r>
          </a:p>
          <a:p>
            <a:pPr eaLnBrk="1" fontAlgn="auto" hangingPunct="1">
              <a:spcAft>
                <a:spcPts val="0"/>
              </a:spcAft>
              <a:defRPr/>
            </a:pPr>
            <a:r>
              <a:rPr lang="en-GB" sz="3600" dirty="0">
                <a:solidFill>
                  <a:schemeClr val="tx1"/>
                </a:solidFill>
              </a:rPr>
              <a:t>Gathering point 7 Wisdom</a:t>
            </a:r>
          </a:p>
          <a:p>
            <a:pPr eaLnBrk="1" fontAlgn="auto" hangingPunct="1">
              <a:spcAft>
                <a:spcPts val="0"/>
              </a:spcAft>
              <a:defRPr/>
            </a:pPr>
            <a:r>
              <a:rPr lang="en-GB" sz="1800" i="1" dirty="0">
                <a:solidFill>
                  <a:schemeClr val="tx1"/>
                </a:solidFill>
                <a:latin typeface="Cambria" pitchFamily="18" charset="0"/>
                <a:ea typeface="Calibri" pitchFamily="34" charset="0"/>
                <a:cs typeface="Times New Roman" pitchFamily="18" charset="0"/>
              </a:rPr>
              <a:t>“</a:t>
            </a:r>
            <a:r>
              <a:rPr lang="en-GB" sz="1800" dirty="0">
                <a:solidFill>
                  <a:schemeClr val="tx1"/>
                </a:solidFill>
              </a:rPr>
              <a:t>Dear young people, do not bury your talents, the gifts that God has given you! Do not be afraid to dream of great things!</a:t>
            </a:r>
            <a:r>
              <a:rPr lang="en-GB" sz="1800" i="1" dirty="0">
                <a:solidFill>
                  <a:schemeClr val="tx1"/>
                </a:solidFill>
                <a:latin typeface="Cambria" pitchFamily="18" charset="0"/>
                <a:ea typeface="Calibri" pitchFamily="34" charset="0"/>
                <a:cs typeface="Times New Roman" pitchFamily="18" charset="0"/>
              </a:rPr>
              <a:t>” </a:t>
            </a:r>
          </a:p>
          <a:p>
            <a:pPr eaLnBrk="1" fontAlgn="auto" hangingPunct="1">
              <a:spcAft>
                <a:spcPts val="0"/>
              </a:spcAft>
              <a:defRPr/>
            </a:pPr>
            <a:endParaRPr lang="en-GB" dirty="0"/>
          </a:p>
        </p:txBody>
      </p:sp>
      <p:pic>
        <p:nvPicPr>
          <p:cNvPr id="5" name="Picture 2" descr="http://i.huffpost.com/gen/1337809/thumbs/o-POPE-FRANCIS-570.jpg?5">
            <a:extLst>
              <a:ext uri="{FF2B5EF4-FFF2-40B4-BE49-F238E27FC236}">
                <a16:creationId xmlns:a16="http://schemas.microsoft.com/office/drawing/2014/main" id="{5D168B84-0EBC-25B4-A6A4-4D55137B4FF5}"/>
              </a:ext>
            </a:extLst>
          </p:cNvPr>
          <p:cNvPicPr>
            <a:picLocks noChangeAspect="1" noChangeArrowheads="1"/>
          </p:cNvPicPr>
          <p:nvPr/>
        </p:nvPicPr>
        <p:blipFill>
          <a:blip r:embed="rId3"/>
          <a:srcRect r="4507"/>
          <a:stretch>
            <a:fillRect/>
          </a:stretch>
        </p:blipFill>
        <p:spPr bwMode="auto">
          <a:xfrm>
            <a:off x="1692275" y="260350"/>
            <a:ext cx="5688013" cy="39719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6FF6-B6A9-8EA1-872C-B43A92BB7B8F}"/>
              </a:ext>
            </a:extLst>
          </p:cNvPr>
          <p:cNvSpPr>
            <a:spLocks noGrp="1"/>
          </p:cNvSpPr>
          <p:nvPr>
            <p:ph type="title"/>
          </p:nvPr>
        </p:nvSpPr>
        <p:spPr/>
        <p:txBody>
          <a:bodyPr/>
          <a:lstStyle/>
          <a:p>
            <a:r>
              <a:rPr lang="en-GB"/>
              <a:t>Pope Francis Faith Award</a:t>
            </a:r>
          </a:p>
        </p:txBody>
      </p:sp>
      <p:sp>
        <p:nvSpPr>
          <p:cNvPr id="3" name="Content Placeholder 2">
            <a:extLst>
              <a:ext uri="{FF2B5EF4-FFF2-40B4-BE49-F238E27FC236}">
                <a16:creationId xmlns:a16="http://schemas.microsoft.com/office/drawing/2014/main" id="{8DBA5825-A434-F1A8-4C33-6487C3959F05}"/>
              </a:ext>
            </a:extLst>
          </p:cNvPr>
          <p:cNvSpPr>
            <a:spLocks noGrp="1"/>
          </p:cNvSpPr>
          <p:nvPr>
            <p:ph idx="1"/>
          </p:nvPr>
        </p:nvSpPr>
        <p:spPr/>
        <p:txBody>
          <a:bodyPr/>
          <a:lstStyle/>
          <a:p>
            <a:pPr marL="0" indent="0">
              <a:buNone/>
            </a:pPr>
            <a:r>
              <a:rPr lang="en-GB"/>
              <a:t>Teacher note: </a:t>
            </a:r>
          </a:p>
          <a:p>
            <a:pPr>
              <a:lnSpc>
                <a:spcPct val="150000"/>
              </a:lnSpc>
            </a:pPr>
            <a:r>
              <a:rPr lang="en-GB" altLang="en-US" sz="2000"/>
              <a:t>Teachers may use this power point in whatever way suits their class, and individual learners.   </a:t>
            </a:r>
          </a:p>
          <a:p>
            <a:pPr>
              <a:lnSpc>
                <a:spcPct val="150000"/>
              </a:lnSpc>
            </a:pPr>
            <a:r>
              <a:rPr lang="en-GB" altLang="en-US" sz="2000"/>
              <a:t>Time in which the gathering points are to be completed may be differentiated i.e., it may be of benefit to some learners to break each task into smaller activities.  </a:t>
            </a:r>
          </a:p>
          <a:p>
            <a:pPr>
              <a:lnSpc>
                <a:spcPct val="150000"/>
              </a:lnSpc>
            </a:pPr>
            <a:r>
              <a:rPr lang="en-GB" altLang="en-US" sz="2000"/>
              <a:t>It is important to have a timeline of when each GP will be started/completed to ensure that all learning and reflection is completed in time for submission for the award.</a:t>
            </a:r>
          </a:p>
          <a:p>
            <a:pPr marL="0" indent="0">
              <a:buNone/>
            </a:pPr>
            <a:endParaRPr lang="en-GB"/>
          </a:p>
          <a:p>
            <a:pPr marL="0" indent="0">
              <a:buNone/>
            </a:pPr>
            <a:endParaRPr lang="en-GB"/>
          </a:p>
        </p:txBody>
      </p:sp>
    </p:spTree>
    <p:extLst>
      <p:ext uri="{BB962C8B-B14F-4D97-AF65-F5344CB8AC3E}">
        <p14:creationId xmlns:p14="http://schemas.microsoft.com/office/powerpoint/2010/main" val="403837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49D33-2E42-0028-0239-A3B70D742E27}"/>
              </a:ext>
            </a:extLst>
          </p:cNvPr>
          <p:cNvSpPr>
            <a:spLocks noGrp="1"/>
          </p:cNvSpPr>
          <p:nvPr>
            <p:ph type="title"/>
          </p:nvPr>
        </p:nvSpPr>
        <p:spPr/>
        <p:txBody>
          <a:bodyPr/>
          <a:lstStyle/>
          <a:p>
            <a:r>
              <a:rPr lang="en-GB"/>
              <a:t>Pope Francis Faith Award</a:t>
            </a:r>
          </a:p>
        </p:txBody>
      </p:sp>
      <p:sp>
        <p:nvSpPr>
          <p:cNvPr id="3" name="Content Placeholder 2">
            <a:extLst>
              <a:ext uri="{FF2B5EF4-FFF2-40B4-BE49-F238E27FC236}">
                <a16:creationId xmlns:a16="http://schemas.microsoft.com/office/drawing/2014/main" id="{7E63CE16-9F8E-1CB0-E0A6-915617A60CF6}"/>
              </a:ext>
            </a:extLst>
          </p:cNvPr>
          <p:cNvSpPr>
            <a:spLocks noGrp="1"/>
          </p:cNvSpPr>
          <p:nvPr>
            <p:ph idx="1"/>
          </p:nvPr>
        </p:nvSpPr>
        <p:spPr>
          <a:xfrm>
            <a:off x="457200" y="1484784"/>
            <a:ext cx="8229600" cy="4525963"/>
          </a:xfrm>
        </p:spPr>
        <p:txBody>
          <a:bodyPr/>
          <a:lstStyle/>
          <a:p>
            <a:pPr marL="0" indent="0">
              <a:buNone/>
            </a:pPr>
            <a:r>
              <a:rPr lang="en-GB"/>
              <a:t>Learning intention</a:t>
            </a:r>
          </a:p>
          <a:p>
            <a:pPr>
              <a:lnSpc>
                <a:spcPct val="150000"/>
              </a:lnSpc>
            </a:pPr>
            <a:r>
              <a:rPr lang="en-GB" sz="2400"/>
              <a:t>Explore the meaning of the term ‘wonder and awe’.</a:t>
            </a:r>
          </a:p>
          <a:p>
            <a:pPr>
              <a:lnSpc>
                <a:spcPct val="150000"/>
              </a:lnSpc>
            </a:pPr>
            <a:r>
              <a:rPr lang="en-GB" sz="2400"/>
              <a:t>Listen to the Word of God, teaching us how ‘wonder and awe’ can be used as a gift.</a:t>
            </a:r>
          </a:p>
          <a:p>
            <a:pPr>
              <a:lnSpc>
                <a:spcPct val="150000"/>
              </a:lnSpc>
            </a:pPr>
            <a:r>
              <a:rPr lang="en-GB" sz="2400"/>
              <a:t>Challenge myself to an act of discipleship.</a:t>
            </a:r>
          </a:p>
          <a:p>
            <a:pPr marL="0" indent="0">
              <a:buNone/>
            </a:pPr>
            <a:r>
              <a:rPr lang="en-GB"/>
              <a:t> </a:t>
            </a:r>
          </a:p>
        </p:txBody>
      </p:sp>
      <p:sp>
        <p:nvSpPr>
          <p:cNvPr id="4" name="Oval 3">
            <a:extLst>
              <a:ext uri="{FF2B5EF4-FFF2-40B4-BE49-F238E27FC236}">
                <a16:creationId xmlns:a16="http://schemas.microsoft.com/office/drawing/2014/main" id="{FDC7DE40-DFDE-7EF7-7D2C-7C08147ABA81}"/>
              </a:ext>
            </a:extLst>
          </p:cNvPr>
          <p:cNvSpPr/>
          <p:nvPr/>
        </p:nvSpPr>
        <p:spPr bwMode="auto">
          <a:xfrm>
            <a:off x="1274966" y="4754880"/>
            <a:ext cx="1739297" cy="1610347"/>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defTabSz="1955800" eaLnBrk="1" hangingPunct="1">
              <a:lnSpc>
                <a:spcPct val="90000"/>
              </a:lnSpc>
              <a:spcAft>
                <a:spcPts val="600"/>
              </a:spcAft>
              <a:defRPr/>
            </a:pPr>
            <a:r>
              <a:rPr lang="en-GB" sz="1200" b="1" dirty="0">
                <a:solidFill>
                  <a:schemeClr val="bg1"/>
                </a:solidFill>
                <a:latin typeface="Comic Sans MS" panose="030F0702030302020204" pitchFamily="66" charset="0"/>
              </a:rPr>
              <a:t>Learn</a:t>
            </a:r>
          </a:p>
          <a:p>
            <a:pPr algn="ctr" defTabSz="1955800" eaLnBrk="1" hangingPunct="1">
              <a:lnSpc>
                <a:spcPct val="90000"/>
              </a:lnSpc>
              <a:spcAft>
                <a:spcPct val="35000"/>
              </a:spcAft>
              <a:defRPr/>
            </a:pPr>
            <a:r>
              <a:rPr lang="en-GB" sz="1200" dirty="0">
                <a:solidFill>
                  <a:schemeClr val="bg1"/>
                </a:solidFill>
                <a:latin typeface="Comic Sans MS" panose="030F0702030302020204" pitchFamily="66" charset="0"/>
              </a:rPr>
              <a:t>about the Gift of ‘</a:t>
            </a:r>
            <a:r>
              <a:rPr lang="en-GB" sz="1200" b="1" dirty="0">
                <a:latin typeface="Comic Sans MS" panose="030F0702030302020204" pitchFamily="66" charset="0"/>
              </a:rPr>
              <a:t>wisdom’.</a:t>
            </a:r>
          </a:p>
          <a:p>
            <a:endParaRPr lang="en-GB" dirty="0"/>
          </a:p>
        </p:txBody>
      </p:sp>
      <p:sp>
        <p:nvSpPr>
          <p:cNvPr id="5" name="Oval 4">
            <a:extLst>
              <a:ext uri="{FF2B5EF4-FFF2-40B4-BE49-F238E27FC236}">
                <a16:creationId xmlns:a16="http://schemas.microsoft.com/office/drawing/2014/main" id="{D17F40B0-1D9B-51CC-9D28-DC86DE33C289}"/>
              </a:ext>
            </a:extLst>
          </p:cNvPr>
          <p:cNvSpPr/>
          <p:nvPr/>
        </p:nvSpPr>
        <p:spPr bwMode="auto">
          <a:xfrm>
            <a:off x="3702351" y="4754880"/>
            <a:ext cx="1739297" cy="1548607"/>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gn="ctr" defTabSz="1955800" eaLnBrk="1" hangingPunct="1">
              <a:lnSpc>
                <a:spcPct val="90000"/>
              </a:lnSpc>
              <a:spcAft>
                <a:spcPts val="600"/>
              </a:spcAft>
              <a:defRPr/>
            </a:pPr>
            <a:r>
              <a:rPr lang="en-GB" sz="1200" b="1" dirty="0">
                <a:solidFill>
                  <a:schemeClr val="bg1"/>
                </a:solidFill>
                <a:latin typeface="Comic Sans MS" panose="030F0702030302020204" pitchFamily="66" charset="0"/>
              </a:rPr>
              <a:t>Reflect</a:t>
            </a:r>
          </a:p>
          <a:p>
            <a:pPr algn="ctr" eaLnBrk="1" fontAlgn="auto" hangingPunct="1">
              <a:spcBef>
                <a:spcPts val="0"/>
              </a:spcBef>
              <a:spcAft>
                <a:spcPts val="0"/>
              </a:spcAft>
              <a:defRPr/>
            </a:pPr>
            <a:r>
              <a:rPr lang="en-GB" sz="1200" dirty="0">
                <a:solidFill>
                  <a:schemeClr val="bg1"/>
                </a:solidFill>
                <a:latin typeface="Comic Sans MS" panose="030F0702030302020204" pitchFamily="66" charset="0"/>
              </a:rPr>
              <a:t>to reflect on what </a:t>
            </a:r>
            <a:r>
              <a:rPr lang="en-GB" sz="1200" b="1" dirty="0">
                <a:latin typeface="Comic Sans MS" panose="030F0702030302020204" pitchFamily="66" charset="0"/>
              </a:rPr>
              <a:t>‘wisdom’</a:t>
            </a:r>
          </a:p>
          <a:p>
            <a:pPr algn="ctr" defTabSz="1955800" eaLnBrk="1" hangingPunct="1">
              <a:lnSpc>
                <a:spcPct val="90000"/>
              </a:lnSpc>
              <a:spcAft>
                <a:spcPct val="35000"/>
              </a:spcAft>
              <a:defRPr/>
            </a:pPr>
            <a:r>
              <a:rPr lang="en-GB" sz="1200" dirty="0">
                <a:solidFill>
                  <a:schemeClr val="bg1"/>
                </a:solidFill>
                <a:latin typeface="Comic Sans MS" panose="030F0702030302020204" pitchFamily="66" charset="0"/>
              </a:rPr>
              <a:t> means.</a:t>
            </a:r>
          </a:p>
          <a:p>
            <a:endParaRPr lang="en-GB" dirty="0"/>
          </a:p>
        </p:txBody>
      </p:sp>
      <p:grpSp>
        <p:nvGrpSpPr>
          <p:cNvPr id="6" name="Group 9">
            <a:extLst>
              <a:ext uri="{FF2B5EF4-FFF2-40B4-BE49-F238E27FC236}">
                <a16:creationId xmlns:a16="http://schemas.microsoft.com/office/drawing/2014/main" id="{C5145E21-4DFD-F4D6-237E-3E6896A96825}"/>
              </a:ext>
            </a:extLst>
          </p:cNvPr>
          <p:cNvGrpSpPr>
            <a:grpSpLocks/>
          </p:cNvGrpSpPr>
          <p:nvPr/>
        </p:nvGrpSpPr>
        <p:grpSpPr bwMode="auto">
          <a:xfrm>
            <a:off x="6129736" y="4749420"/>
            <a:ext cx="1677497" cy="1610347"/>
            <a:chOff x="843192" y="3807663"/>
            <a:chExt cx="2978050" cy="2978050"/>
          </a:xfrm>
        </p:grpSpPr>
        <p:sp>
          <p:nvSpPr>
            <p:cNvPr id="7" name="Oval 6">
              <a:extLst>
                <a:ext uri="{FF2B5EF4-FFF2-40B4-BE49-F238E27FC236}">
                  <a16:creationId xmlns:a16="http://schemas.microsoft.com/office/drawing/2014/main" id="{469135DB-C7BA-0627-096C-345CD587C7D7}"/>
                </a:ext>
              </a:extLst>
            </p:cNvPr>
            <p:cNvSpPr/>
            <p:nvPr/>
          </p:nvSpPr>
          <p:spPr>
            <a:xfrm>
              <a:off x="843192" y="3807663"/>
              <a:ext cx="2978050" cy="2978050"/>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Oval 4">
              <a:hlinkClick r:id="" action="ppaction://noaction"/>
              <a:extLst>
                <a:ext uri="{FF2B5EF4-FFF2-40B4-BE49-F238E27FC236}">
                  <a16:creationId xmlns:a16="http://schemas.microsoft.com/office/drawing/2014/main" id="{51E01A6C-D2DA-F11E-CD1E-39481A8D1952}"/>
                </a:ext>
              </a:extLst>
            </p:cNvPr>
            <p:cNvSpPr/>
            <p:nvPr/>
          </p:nvSpPr>
          <p:spPr>
            <a:xfrm>
              <a:off x="1152703" y="4337457"/>
              <a:ext cx="2436948" cy="2108006"/>
            </a:xfrm>
            <a:prstGeom prst="rect">
              <a:avLst/>
            </a:prstGeom>
          </p:spPr>
          <p:style>
            <a:lnRef idx="0">
              <a:scrgbClr r="0" g="0" b="0"/>
            </a:lnRef>
            <a:fillRef idx="0">
              <a:scrgbClr r="0" g="0" b="0"/>
            </a:fillRef>
            <a:effectRef idx="0">
              <a:scrgbClr r="0" g="0" b="0"/>
            </a:effectRef>
            <a:fontRef idx="minor">
              <a:schemeClr val="lt1"/>
            </a:fontRef>
          </p:style>
          <p:txBody>
            <a:bodyPr lIns="55880" tIns="55880" rIns="55880" bIns="55880" spcCol="1270" anchor="ctr"/>
            <a:lstStyle/>
            <a:p>
              <a:pPr algn="ctr" defTabSz="1955800" eaLnBrk="1" hangingPunct="1">
                <a:lnSpc>
                  <a:spcPct val="90000"/>
                </a:lnSpc>
                <a:spcAft>
                  <a:spcPts val="600"/>
                </a:spcAft>
                <a:defRPr/>
              </a:pPr>
              <a:r>
                <a:rPr lang="en-GB" sz="1200" b="1" dirty="0">
                  <a:latin typeface="Comic Sans MS" panose="030F0702030302020204" pitchFamily="66" charset="0"/>
                </a:rPr>
                <a:t>Act</a:t>
              </a:r>
            </a:p>
            <a:p>
              <a:pPr algn="ctr" defTabSz="1955800" eaLnBrk="1" hangingPunct="1">
                <a:lnSpc>
                  <a:spcPct val="90000"/>
                </a:lnSpc>
                <a:spcAft>
                  <a:spcPct val="35000"/>
                </a:spcAft>
                <a:defRPr/>
              </a:pPr>
              <a:r>
                <a:rPr lang="en-GB" sz="1200" dirty="0">
                  <a:solidFill>
                    <a:schemeClr val="bg1"/>
                  </a:solidFill>
                  <a:latin typeface="Comic Sans MS" panose="030F0702030302020204" pitchFamily="66" charset="0"/>
                </a:rPr>
                <a:t>to use </a:t>
              </a:r>
              <a:r>
                <a:rPr lang="en-GB" sz="1200" b="1" dirty="0">
                  <a:solidFill>
                    <a:schemeClr val="bg1"/>
                  </a:solidFill>
                  <a:latin typeface="Comic Sans MS" panose="030F0702030302020204" pitchFamily="66" charset="0"/>
                </a:rPr>
                <a:t>wisdom.</a:t>
              </a:r>
              <a:endParaRPr lang="en-GB" sz="1200" b="1" dirty="0">
                <a:latin typeface="Comic Sans MS" panose="030F0702030302020204" pitchFamily="66" charset="0"/>
              </a:endParaRPr>
            </a:p>
            <a:p>
              <a:pPr algn="ctr" defTabSz="1955800" eaLnBrk="1" hangingPunct="1">
                <a:lnSpc>
                  <a:spcPct val="90000"/>
                </a:lnSpc>
                <a:spcAft>
                  <a:spcPct val="35000"/>
                </a:spcAft>
                <a:defRPr/>
              </a:pPr>
              <a:endParaRPr lang="en-GB" sz="2200" dirty="0">
                <a:solidFill>
                  <a:schemeClr val="bg1"/>
                </a:solidFill>
              </a:endParaRPr>
            </a:p>
          </p:txBody>
        </p:sp>
      </p:grpSp>
    </p:spTree>
    <p:extLst>
      <p:ext uri="{BB962C8B-B14F-4D97-AF65-F5344CB8AC3E}">
        <p14:creationId xmlns:p14="http://schemas.microsoft.com/office/powerpoint/2010/main" val="1002195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4C97C-7E19-8035-82DA-AB37B262E880}"/>
              </a:ext>
            </a:extLst>
          </p:cNvPr>
          <p:cNvSpPr>
            <a:spLocks noGrp="1"/>
          </p:cNvSpPr>
          <p:nvPr>
            <p:ph type="title"/>
          </p:nvPr>
        </p:nvSpPr>
        <p:spPr/>
        <p:txBody>
          <a:bodyPr/>
          <a:lstStyle/>
          <a:p>
            <a:r>
              <a:rPr lang="en-GB"/>
              <a:t>Pope Francis Faith Award</a:t>
            </a:r>
          </a:p>
        </p:txBody>
      </p:sp>
      <p:sp>
        <p:nvSpPr>
          <p:cNvPr id="7" name="Content Placeholder 6">
            <a:extLst>
              <a:ext uri="{FF2B5EF4-FFF2-40B4-BE49-F238E27FC236}">
                <a16:creationId xmlns:a16="http://schemas.microsoft.com/office/drawing/2014/main" id="{F1307DA4-AB4A-43C9-DA81-BCD69188B630}"/>
              </a:ext>
            </a:extLst>
          </p:cNvPr>
          <p:cNvSpPr>
            <a:spLocks noGrp="1"/>
          </p:cNvSpPr>
          <p:nvPr>
            <p:ph idx="1"/>
          </p:nvPr>
        </p:nvSpPr>
        <p:spPr>
          <a:xfrm>
            <a:off x="457200" y="1562887"/>
            <a:ext cx="8229600" cy="4525963"/>
          </a:xfrm>
        </p:spPr>
        <p:txBody>
          <a:bodyPr/>
          <a:lstStyle/>
          <a:p>
            <a:pPr marL="0" indent="0">
              <a:buNone/>
            </a:pPr>
            <a:endParaRPr lang="en-GB" sz="2000" dirty="0"/>
          </a:p>
          <a:p>
            <a:pPr marL="0" indent="0">
              <a:buNone/>
            </a:pPr>
            <a:endParaRPr lang="en-GB" sz="2000" dirty="0"/>
          </a:p>
        </p:txBody>
      </p:sp>
      <p:sp>
        <p:nvSpPr>
          <p:cNvPr id="8" name="Rectangle: Rounded Corners 7">
            <a:extLst>
              <a:ext uri="{FF2B5EF4-FFF2-40B4-BE49-F238E27FC236}">
                <a16:creationId xmlns:a16="http://schemas.microsoft.com/office/drawing/2014/main" id="{3F2FF0AA-21EC-ACD2-7F0A-DDB4288B876E}"/>
              </a:ext>
            </a:extLst>
          </p:cNvPr>
          <p:cNvSpPr/>
          <p:nvPr/>
        </p:nvSpPr>
        <p:spPr>
          <a:xfrm>
            <a:off x="6225818" y="1959429"/>
            <a:ext cx="2463641" cy="128409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Comic Sans MS" panose="030F0702030302020204" pitchFamily="66" charset="0"/>
              </a:rPr>
              <a:t>‘Spend some time speaking to someone older in order to learn from their wisdom e.g., visit an elderly relative.’</a:t>
            </a:r>
          </a:p>
        </p:txBody>
      </p:sp>
      <p:sp>
        <p:nvSpPr>
          <p:cNvPr id="9" name="Rectangle: Rounded Corners 8">
            <a:extLst>
              <a:ext uri="{FF2B5EF4-FFF2-40B4-BE49-F238E27FC236}">
                <a16:creationId xmlns:a16="http://schemas.microsoft.com/office/drawing/2014/main" id="{4CE68ACC-8E0A-9C49-7AD8-EB165A6C6587}"/>
              </a:ext>
            </a:extLst>
          </p:cNvPr>
          <p:cNvSpPr/>
          <p:nvPr/>
        </p:nvSpPr>
        <p:spPr>
          <a:xfrm>
            <a:off x="5979613" y="3395210"/>
            <a:ext cx="2298150" cy="143804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Comic Sans MS" panose="030F0702030302020204" pitchFamily="66" charset="0"/>
              </a:rPr>
              <a:t>‘</a:t>
            </a:r>
            <a:r>
              <a:rPr lang="en-GB" sz="1400" b="1" dirty="0">
                <a:solidFill>
                  <a:schemeClr val="tx1"/>
                </a:solidFill>
                <a:latin typeface="Comic Sans MS" panose="030F0702030302020204" pitchFamily="66" charset="0"/>
              </a:rPr>
              <a:t>Attend prayer services help in the parish for special purposes e.g., Peace, Missionary workers, etc.’</a:t>
            </a:r>
          </a:p>
        </p:txBody>
      </p:sp>
      <p:sp>
        <p:nvSpPr>
          <p:cNvPr id="10" name="Rectangle: Rounded Corners 9">
            <a:extLst>
              <a:ext uri="{FF2B5EF4-FFF2-40B4-BE49-F238E27FC236}">
                <a16:creationId xmlns:a16="http://schemas.microsoft.com/office/drawing/2014/main" id="{879DDB3E-6093-432E-B174-61DC1A784C2C}"/>
              </a:ext>
            </a:extLst>
          </p:cNvPr>
          <p:cNvSpPr/>
          <p:nvPr/>
        </p:nvSpPr>
        <p:spPr>
          <a:xfrm>
            <a:off x="3007012" y="4505241"/>
            <a:ext cx="2765918" cy="158941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latin typeface="Comic Sans MS" panose="030F0702030302020204" pitchFamily="66" charset="0"/>
              </a:rPr>
              <a:t>‘</a:t>
            </a:r>
            <a:r>
              <a:rPr lang="en-GB" sz="1400" b="1" dirty="0">
                <a:solidFill>
                  <a:schemeClr val="tx1"/>
                </a:solidFill>
                <a:latin typeface="Comic Sans MS" panose="030F0702030302020204" pitchFamily="66" charset="0"/>
              </a:rPr>
              <a:t>Notice at home when someone could use a helping hand and offer yours gardening/housework/looking after younger children.’ </a:t>
            </a:r>
            <a:endParaRPr lang="en-GB" sz="1200" b="1" dirty="0">
              <a:solidFill>
                <a:schemeClr val="tx1"/>
              </a:solidFill>
              <a:latin typeface="Comic Sans MS" panose="030F0702030302020204" pitchFamily="66" charset="0"/>
            </a:endParaRPr>
          </a:p>
        </p:txBody>
      </p:sp>
      <p:pic>
        <p:nvPicPr>
          <p:cNvPr id="12" name="Picture 11" descr="A picture containing bubble chart&#10;&#10;Description automatically generated">
            <a:extLst>
              <a:ext uri="{FF2B5EF4-FFF2-40B4-BE49-F238E27FC236}">
                <a16:creationId xmlns:a16="http://schemas.microsoft.com/office/drawing/2014/main" id="{EAA2A0A7-244E-6985-CE8F-ACEC28DAF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670" y="1771686"/>
            <a:ext cx="2715623" cy="2727746"/>
          </a:xfrm>
          <a:prstGeom prst="rect">
            <a:avLst/>
          </a:prstGeom>
        </p:spPr>
      </p:pic>
      <p:sp>
        <p:nvSpPr>
          <p:cNvPr id="13" name="Rectangle: Rounded Corners 12">
            <a:extLst>
              <a:ext uri="{FF2B5EF4-FFF2-40B4-BE49-F238E27FC236}">
                <a16:creationId xmlns:a16="http://schemas.microsoft.com/office/drawing/2014/main" id="{CC5B6F1B-753E-77E1-21B6-196839D6BA8D}"/>
              </a:ext>
            </a:extLst>
          </p:cNvPr>
          <p:cNvSpPr/>
          <p:nvPr/>
        </p:nvSpPr>
        <p:spPr>
          <a:xfrm>
            <a:off x="708861" y="3395210"/>
            <a:ext cx="2298150" cy="93733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latin typeface="Comic Sans MS" panose="030F0702030302020204" pitchFamily="66" charset="0"/>
              </a:rPr>
              <a:t>‘Write a newsletter to an elderly relative.’</a:t>
            </a:r>
          </a:p>
        </p:txBody>
      </p:sp>
      <p:sp>
        <p:nvSpPr>
          <p:cNvPr id="14" name="Rectangle: Rounded Corners 13">
            <a:extLst>
              <a:ext uri="{FF2B5EF4-FFF2-40B4-BE49-F238E27FC236}">
                <a16:creationId xmlns:a16="http://schemas.microsoft.com/office/drawing/2014/main" id="{2B63E2B6-96A0-D0B6-674C-989F76D19382}"/>
              </a:ext>
            </a:extLst>
          </p:cNvPr>
          <p:cNvSpPr/>
          <p:nvPr/>
        </p:nvSpPr>
        <p:spPr>
          <a:xfrm>
            <a:off x="357312" y="2108644"/>
            <a:ext cx="2298150" cy="93733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latin typeface="Comic Sans MS" panose="030F0702030302020204" pitchFamily="66" charset="0"/>
              </a:rPr>
              <a:t>‘Help someone younger with their homework.’</a:t>
            </a:r>
          </a:p>
        </p:txBody>
      </p:sp>
    </p:spTree>
    <p:extLst>
      <p:ext uri="{BB962C8B-B14F-4D97-AF65-F5344CB8AC3E}">
        <p14:creationId xmlns:p14="http://schemas.microsoft.com/office/powerpoint/2010/main" val="2709537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6BB0923-B570-930C-A5C6-3F7278357AAF}"/>
              </a:ext>
            </a:extLst>
          </p:cNvPr>
          <p:cNvSpPr>
            <a:spLocks noGrp="1"/>
          </p:cNvSpPr>
          <p:nvPr>
            <p:ph type="title"/>
          </p:nvPr>
        </p:nvSpPr>
        <p:spPr/>
        <p:txBody>
          <a:bodyPr/>
          <a:lstStyle/>
          <a:p>
            <a:pPr eaLnBrk="1" hangingPunct="1"/>
            <a:r>
              <a:rPr lang="en-GB"/>
              <a:t>Pope Francis Faith Award</a:t>
            </a:r>
            <a:endParaRPr lang="en-GB" altLang="en-US"/>
          </a:p>
        </p:txBody>
      </p:sp>
      <p:sp>
        <p:nvSpPr>
          <p:cNvPr id="8195" name="Content Placeholder 2">
            <a:extLst>
              <a:ext uri="{FF2B5EF4-FFF2-40B4-BE49-F238E27FC236}">
                <a16:creationId xmlns:a16="http://schemas.microsoft.com/office/drawing/2014/main" id="{D64B5B61-9F20-2ED0-090A-C0C243A64139}"/>
              </a:ext>
            </a:extLst>
          </p:cNvPr>
          <p:cNvSpPr>
            <a:spLocks noGrp="1"/>
          </p:cNvSpPr>
          <p:nvPr>
            <p:ph idx="1"/>
          </p:nvPr>
        </p:nvSpPr>
        <p:spPr/>
        <p:txBody>
          <a:bodyPr/>
          <a:lstStyle/>
          <a:p>
            <a:pPr eaLnBrk="1" hangingPunct="1">
              <a:buFont typeface="Arial" panose="020B0604020202020204" pitchFamily="34" charset="0"/>
              <a:buNone/>
            </a:pPr>
            <a:r>
              <a:rPr lang="en-GB" altLang="en-US"/>
              <a:t>Let us begin our time together</a:t>
            </a:r>
          </a:p>
          <a:p>
            <a:pPr eaLnBrk="1" hangingPunct="1">
              <a:buFont typeface="Arial" panose="020B0604020202020204" pitchFamily="34" charset="0"/>
              <a:buNone/>
            </a:pPr>
            <a:endParaRPr lang="en-GB" altLang="en-US"/>
          </a:p>
          <a:p>
            <a:pPr eaLnBrk="1" hangingPunct="1">
              <a:buFont typeface="Arial" panose="020B0604020202020204" pitchFamily="34" charset="0"/>
              <a:buNone/>
            </a:pPr>
            <a:r>
              <a:rPr lang="en-GB" altLang="en-US"/>
              <a:t>In the name of the Father</a:t>
            </a:r>
          </a:p>
          <a:p>
            <a:pPr eaLnBrk="1" hangingPunct="1">
              <a:buFont typeface="Arial" panose="020B0604020202020204" pitchFamily="34" charset="0"/>
              <a:buNone/>
            </a:pPr>
            <a:r>
              <a:rPr lang="en-GB" altLang="en-US"/>
              <a:t>and of the Son</a:t>
            </a:r>
          </a:p>
          <a:p>
            <a:pPr eaLnBrk="1" hangingPunct="1">
              <a:buFont typeface="Arial" panose="020B0604020202020204" pitchFamily="34" charset="0"/>
              <a:buNone/>
            </a:pPr>
            <a:r>
              <a:rPr lang="en-GB" altLang="en-US"/>
              <a:t>and of the Holy Spirit</a:t>
            </a:r>
          </a:p>
          <a:p>
            <a:pPr eaLnBrk="1" hangingPunct="1">
              <a:buFont typeface="Arial" panose="020B0604020202020204" pitchFamily="34" charset="0"/>
              <a:buNone/>
            </a:pPr>
            <a:endParaRPr lang="en-GB" altLang="en-US"/>
          </a:p>
          <a:p>
            <a:pPr eaLnBrk="1" hangingPunct="1">
              <a:buFont typeface="Arial" panose="020B0604020202020204" pitchFamily="34" charset="0"/>
              <a:buNone/>
            </a:pPr>
            <a:r>
              <a:rPr lang="en-GB" altLang="en-US"/>
              <a:t>Amen</a:t>
            </a:r>
          </a:p>
        </p:txBody>
      </p:sp>
      <p:pic>
        <p:nvPicPr>
          <p:cNvPr id="8196" name="Picture 2" descr="http://www.columban.org.au/assets/images/shop/columban-making-the-sign-of-the-cross-cover.jpg">
            <a:extLst>
              <a:ext uri="{FF2B5EF4-FFF2-40B4-BE49-F238E27FC236}">
                <a16:creationId xmlns:a16="http://schemas.microsoft.com/office/drawing/2014/main" id="{313FFFB4-5D74-0DB0-D9DA-F973CE377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1133" b="7916"/>
          <a:stretch>
            <a:fillRect/>
          </a:stretch>
        </p:blipFill>
        <p:spPr bwMode="auto">
          <a:xfrm>
            <a:off x="6156176" y="2276872"/>
            <a:ext cx="2769993" cy="374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F05E1804-AE88-E4F6-C3BC-FF515C845B0E}"/>
              </a:ext>
            </a:extLst>
          </p:cNvPr>
          <p:cNvSpPr txBox="1">
            <a:spLocks noChangeArrowheads="1"/>
          </p:cNvSpPr>
          <p:nvPr/>
        </p:nvSpPr>
        <p:spPr bwMode="auto">
          <a:xfrm>
            <a:off x="776648" y="1478696"/>
            <a:ext cx="77228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b="1"/>
              <a:t>Work in a team to see how many points you can score before the starter ends</a:t>
            </a:r>
            <a:r>
              <a:rPr lang="en-GB" altLang="en-US" sz="1800"/>
              <a:t>.</a:t>
            </a:r>
          </a:p>
          <a:p>
            <a:pPr eaLnBrk="1" hangingPunct="1">
              <a:spcBef>
                <a:spcPct val="0"/>
              </a:spcBef>
              <a:buFontTx/>
              <a:buNone/>
            </a:pPr>
            <a:endParaRPr lang="en-GB" altLang="en-US" sz="1800"/>
          </a:p>
        </p:txBody>
      </p:sp>
      <p:sp>
        <p:nvSpPr>
          <p:cNvPr id="2" name="Title 1">
            <a:extLst>
              <a:ext uri="{FF2B5EF4-FFF2-40B4-BE49-F238E27FC236}">
                <a16:creationId xmlns:a16="http://schemas.microsoft.com/office/drawing/2014/main" id="{39AD3DF9-69D3-4D6A-6BB5-776F9751F9CD}"/>
              </a:ext>
            </a:extLst>
          </p:cNvPr>
          <p:cNvSpPr>
            <a:spLocks noGrp="1"/>
          </p:cNvSpPr>
          <p:nvPr>
            <p:ph type="title"/>
          </p:nvPr>
        </p:nvSpPr>
        <p:spPr>
          <a:xfrm>
            <a:off x="888274" y="274638"/>
            <a:ext cx="7798526" cy="1143000"/>
          </a:xfrm>
        </p:spPr>
        <p:txBody>
          <a:bodyPr/>
          <a:lstStyle/>
          <a:p>
            <a:r>
              <a:rPr lang="en-GB"/>
              <a:t>Pope Francis Faith Award</a:t>
            </a:r>
          </a:p>
        </p:txBody>
      </p:sp>
      <p:sp>
        <p:nvSpPr>
          <p:cNvPr id="5" name="Content Placeholder 4">
            <a:extLst>
              <a:ext uri="{FF2B5EF4-FFF2-40B4-BE49-F238E27FC236}">
                <a16:creationId xmlns:a16="http://schemas.microsoft.com/office/drawing/2014/main" id="{9DAC9368-D4EC-E525-321E-0B722FE6ECEE}"/>
              </a:ext>
            </a:extLst>
          </p:cNvPr>
          <p:cNvSpPr>
            <a:spLocks noGrp="1"/>
          </p:cNvSpPr>
          <p:nvPr>
            <p:ph sz="half" idx="2"/>
          </p:nvPr>
        </p:nvSpPr>
        <p:spPr/>
        <p:txBody>
          <a:bodyPr/>
          <a:lstStyle/>
          <a:p>
            <a:pPr marL="0" lvl="0" indent="0">
              <a:buNone/>
            </a:pPr>
            <a:endParaRPr lang="en-GB" sz="1600"/>
          </a:p>
          <a:p>
            <a:pPr marL="0" indent="0">
              <a:buNone/>
            </a:pPr>
            <a:endParaRPr lang="en-GB"/>
          </a:p>
        </p:txBody>
      </p:sp>
      <p:sp>
        <p:nvSpPr>
          <p:cNvPr id="10" name="Text Placeholder 9">
            <a:extLst>
              <a:ext uri="{FF2B5EF4-FFF2-40B4-BE49-F238E27FC236}">
                <a16:creationId xmlns:a16="http://schemas.microsoft.com/office/drawing/2014/main" id="{3E03E8A3-636B-2FEC-1C73-D100A4D1DB37}"/>
              </a:ext>
            </a:extLst>
          </p:cNvPr>
          <p:cNvSpPr>
            <a:spLocks noGrp="1"/>
          </p:cNvSpPr>
          <p:nvPr>
            <p:ph type="body" sz="quarter" idx="3"/>
          </p:nvPr>
        </p:nvSpPr>
        <p:spPr>
          <a:xfrm>
            <a:off x="558936" y="1692276"/>
            <a:ext cx="7566161" cy="3361281"/>
          </a:xfrm>
        </p:spPr>
        <p:txBody>
          <a:bodyPr/>
          <a:lstStyle/>
          <a:p>
            <a:endParaRPr lang="en-GB" sz="2000" b="0"/>
          </a:p>
          <a:p>
            <a:endParaRPr lang="en-GB" sz="2000" b="0"/>
          </a:p>
        </p:txBody>
      </p:sp>
      <p:pic>
        <p:nvPicPr>
          <p:cNvPr id="7" name="Picture 6">
            <a:extLst>
              <a:ext uri="{FF2B5EF4-FFF2-40B4-BE49-F238E27FC236}">
                <a16:creationId xmlns:a16="http://schemas.microsoft.com/office/drawing/2014/main" id="{08B045D2-37BC-275D-F9D5-B286EDDDDC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54770">
            <a:off x="23550" y="268073"/>
            <a:ext cx="1506197" cy="794815"/>
          </a:xfrm>
          <a:prstGeom prst="rect">
            <a:avLst/>
          </a:prstGeom>
        </p:spPr>
      </p:pic>
      <p:graphicFrame>
        <p:nvGraphicFramePr>
          <p:cNvPr id="6" name="Table 7">
            <a:extLst>
              <a:ext uri="{FF2B5EF4-FFF2-40B4-BE49-F238E27FC236}">
                <a16:creationId xmlns:a16="http://schemas.microsoft.com/office/drawing/2014/main" id="{24E5C6EE-377A-4E4C-F1BF-9D8F0CE97734}"/>
              </a:ext>
            </a:extLst>
          </p:cNvPr>
          <p:cNvGraphicFramePr>
            <a:graphicFrameLocks noGrp="1"/>
          </p:cNvGraphicFramePr>
          <p:nvPr>
            <p:extLst>
              <p:ext uri="{D42A27DB-BD31-4B8C-83A1-F6EECF244321}">
                <p14:modId xmlns:p14="http://schemas.microsoft.com/office/powerpoint/2010/main" val="2861853987"/>
              </p:ext>
            </p:extLst>
          </p:nvPr>
        </p:nvGraphicFramePr>
        <p:xfrm>
          <a:off x="644482" y="1883664"/>
          <a:ext cx="7855035" cy="4372064"/>
        </p:xfrm>
        <a:graphic>
          <a:graphicData uri="http://schemas.openxmlformats.org/drawingml/2006/table">
            <a:tbl>
              <a:tblPr firstRow="1" bandRow="1">
                <a:tableStyleId>{5C22544A-7EE6-4342-B048-85BDC9FD1C3A}</a:tableStyleId>
              </a:tblPr>
              <a:tblGrid>
                <a:gridCol w="2618345">
                  <a:extLst>
                    <a:ext uri="{9D8B030D-6E8A-4147-A177-3AD203B41FA5}">
                      <a16:colId xmlns:a16="http://schemas.microsoft.com/office/drawing/2014/main" val="2650659904"/>
                    </a:ext>
                  </a:extLst>
                </a:gridCol>
                <a:gridCol w="2618345">
                  <a:extLst>
                    <a:ext uri="{9D8B030D-6E8A-4147-A177-3AD203B41FA5}">
                      <a16:colId xmlns:a16="http://schemas.microsoft.com/office/drawing/2014/main" val="3058038304"/>
                    </a:ext>
                  </a:extLst>
                </a:gridCol>
                <a:gridCol w="2618345">
                  <a:extLst>
                    <a:ext uri="{9D8B030D-6E8A-4147-A177-3AD203B41FA5}">
                      <a16:colId xmlns:a16="http://schemas.microsoft.com/office/drawing/2014/main" val="3463718620"/>
                    </a:ext>
                  </a:extLst>
                </a:gridCol>
              </a:tblGrid>
              <a:tr h="429546">
                <a:tc>
                  <a:txBody>
                    <a:bodyPr/>
                    <a:lstStyle/>
                    <a:p>
                      <a:pPr algn="ctr"/>
                      <a:r>
                        <a:rPr lang="en-US">
                          <a:solidFill>
                            <a:schemeClr val="tx1"/>
                          </a:solidFill>
                        </a:rPr>
                        <a:t>1 Mark</a:t>
                      </a:r>
                      <a:endParaRPr lang="en-GB">
                        <a:solidFill>
                          <a:schemeClr val="tx1"/>
                        </a:solidFill>
                      </a:endParaRPr>
                    </a:p>
                  </a:txBody>
                  <a:tcPr>
                    <a:solidFill>
                      <a:schemeClr val="accent3">
                        <a:lumMod val="60000"/>
                        <a:lumOff val="40000"/>
                      </a:schemeClr>
                    </a:solidFill>
                  </a:tcPr>
                </a:tc>
                <a:tc>
                  <a:txBody>
                    <a:bodyPr/>
                    <a:lstStyle/>
                    <a:p>
                      <a:pPr algn="ctr"/>
                      <a:r>
                        <a:rPr lang="en-US">
                          <a:solidFill>
                            <a:schemeClr val="tx1"/>
                          </a:solidFill>
                        </a:rPr>
                        <a:t>2 Marks</a:t>
                      </a:r>
                      <a:endParaRPr lang="en-GB">
                        <a:solidFill>
                          <a:schemeClr val="tx1"/>
                        </a:solidFill>
                      </a:endParaRPr>
                    </a:p>
                  </a:txBody>
                  <a:tcPr>
                    <a:solidFill>
                      <a:schemeClr val="accent1">
                        <a:lumMod val="40000"/>
                        <a:lumOff val="60000"/>
                      </a:schemeClr>
                    </a:solidFill>
                  </a:tcPr>
                </a:tc>
                <a:tc>
                  <a:txBody>
                    <a:bodyPr/>
                    <a:lstStyle/>
                    <a:p>
                      <a:pPr algn="ctr"/>
                      <a:r>
                        <a:rPr lang="en-US">
                          <a:solidFill>
                            <a:schemeClr val="tx1"/>
                          </a:solidFill>
                        </a:rPr>
                        <a:t>3 Marks</a:t>
                      </a:r>
                      <a:endParaRPr lang="en-GB">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3615506385"/>
                  </a:ext>
                </a:extLst>
              </a:tr>
              <a:tr h="13768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Name all the gifts of the Holy Spirit.</a:t>
                      </a:r>
                      <a:endParaRPr lang="en-GB" dirty="0"/>
                    </a:p>
                  </a:txBody>
                  <a:tcPr anchor="ctr">
                    <a:solidFill>
                      <a:schemeClr val="accent2">
                        <a:lumMod val="40000"/>
                        <a:lumOff val="60000"/>
                      </a:schemeClr>
                    </a:solidFill>
                  </a:tcPr>
                </a:tc>
                <a:tc>
                  <a:txBody>
                    <a:bodyPr/>
                    <a:lstStyle/>
                    <a:p>
                      <a:r>
                        <a:rPr lang="en-US" dirty="0"/>
                        <a:t>Name two Old Testament prophets.</a:t>
                      </a:r>
                      <a:endParaRPr lang="en-GB" dirty="0"/>
                    </a:p>
                  </a:txBody>
                  <a:tcPr anchor="ctr">
                    <a:solidFill>
                      <a:schemeClr val="accent1">
                        <a:lumMod val="40000"/>
                        <a:lumOff val="60000"/>
                      </a:schemeClr>
                    </a:solidFill>
                  </a:tcPr>
                </a:tc>
                <a:tc>
                  <a:txBody>
                    <a:bodyPr/>
                    <a:lstStyle/>
                    <a:p>
                      <a:r>
                        <a:rPr lang="en-US"/>
                        <a:t>Name the last gathering point we completed as a class.</a:t>
                      </a:r>
                      <a:endParaRPr lang="en-GB"/>
                    </a:p>
                  </a:txBody>
                  <a:tcPr anchor="ctr">
                    <a:solidFill>
                      <a:schemeClr val="accent3">
                        <a:lumMod val="60000"/>
                        <a:lumOff val="40000"/>
                      </a:schemeClr>
                    </a:solidFill>
                  </a:tcPr>
                </a:tc>
                <a:extLst>
                  <a:ext uri="{0D108BD9-81ED-4DB2-BD59-A6C34878D82A}">
                    <a16:rowId xmlns:a16="http://schemas.microsoft.com/office/drawing/2014/main" val="3948259692"/>
                  </a:ext>
                </a:extLst>
              </a:tr>
              <a:tr h="1059154">
                <a:tc>
                  <a:txBody>
                    <a:bodyPr/>
                    <a:lstStyle/>
                    <a:p>
                      <a:r>
                        <a:rPr lang="en-US" dirty="0"/>
                        <a:t>Name two communities that received letters from St Paul.</a:t>
                      </a:r>
                      <a:endParaRPr lang="en-GB" dirty="0"/>
                    </a:p>
                  </a:txBody>
                  <a:tcPr anchor="c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could you go to visit elderly people in your community? Name one place.</a:t>
                      </a:r>
                      <a:endParaRPr lang="en-GB" dirty="0"/>
                    </a:p>
                  </a:txBody>
                  <a:tcPr anchor="ctr">
                    <a:solidFill>
                      <a:schemeClr val="accent3">
                        <a:lumMod val="60000"/>
                        <a:lumOff val="40000"/>
                      </a:schemeClr>
                    </a:solidFill>
                  </a:tcPr>
                </a:tc>
                <a:tc>
                  <a:txBody>
                    <a:bodyPr/>
                    <a:lstStyle/>
                    <a:p>
                      <a:r>
                        <a:rPr lang="en-US"/>
                        <a:t>Can you share a complete bible reference including book, chapter, and verse?</a:t>
                      </a:r>
                      <a:endParaRPr lang="en-GB"/>
                    </a:p>
                  </a:txBody>
                  <a:tcPr anchor="ctr">
                    <a:solidFill>
                      <a:schemeClr val="accent2">
                        <a:lumMod val="40000"/>
                        <a:lumOff val="60000"/>
                      </a:schemeClr>
                    </a:solidFill>
                  </a:tcPr>
                </a:tc>
                <a:extLst>
                  <a:ext uri="{0D108BD9-81ED-4DB2-BD59-A6C34878D82A}">
                    <a16:rowId xmlns:a16="http://schemas.microsoft.com/office/drawing/2014/main" val="1455753989"/>
                  </a:ext>
                </a:extLst>
              </a:tr>
              <a:tr h="1376899">
                <a:tc>
                  <a:txBody>
                    <a:bodyPr/>
                    <a:lstStyle/>
                    <a:p>
                      <a:r>
                        <a:rPr lang="en-US" dirty="0"/>
                        <a:t>Which sacrament helps us restore our relationship with God?</a:t>
                      </a:r>
                      <a:endParaRPr lang="en-GB" dirty="0"/>
                    </a:p>
                  </a:txBody>
                  <a:tcPr anchor="ct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Name two parables in the New Testament.</a:t>
                      </a:r>
                      <a:endParaRPr lang="en-GB" dirty="0"/>
                    </a:p>
                  </a:txBody>
                  <a:tcPr anchor="c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Share one example of using the gift of understanding.</a:t>
                      </a:r>
                      <a:endParaRPr lang="en-GB" dirty="0"/>
                    </a:p>
                  </a:txBody>
                  <a:tcPr anchor="ctr">
                    <a:solidFill>
                      <a:schemeClr val="accent2">
                        <a:lumMod val="40000"/>
                        <a:lumOff val="60000"/>
                      </a:schemeClr>
                    </a:solidFill>
                  </a:tcPr>
                </a:tc>
                <a:extLst>
                  <a:ext uri="{0D108BD9-81ED-4DB2-BD59-A6C34878D82A}">
                    <a16:rowId xmlns:a16="http://schemas.microsoft.com/office/drawing/2014/main" val="3385819429"/>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2453</Words>
  <Application>Microsoft Office PowerPoint</Application>
  <PresentationFormat>On-screen Show (4:3)</PresentationFormat>
  <Paragraphs>328</Paragraphs>
  <Slides>32</Slides>
  <Notes>32</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Cambria</vt:lpstr>
      <vt:lpstr>Comic Sans MS</vt:lpstr>
      <vt:lpstr>Office Theme</vt:lpstr>
      <vt:lpstr>Pope Francis Faith Award</vt:lpstr>
      <vt:lpstr>Pope Francis Faith Award</vt:lpstr>
      <vt:lpstr>PowerPoint Presentation</vt:lpstr>
      <vt:lpstr>PowerPoint Presentation</vt:lpstr>
      <vt:lpstr>Pope Francis Faith Award</vt:lpstr>
      <vt:lpstr>Pope Francis Faith Award</vt:lpstr>
      <vt:lpstr>Pope Francis Faith Award</vt:lpstr>
      <vt:lpstr>Pope Francis Faith Award</vt:lpstr>
      <vt:lpstr>Pope Francis Faith Award</vt:lpstr>
      <vt:lpstr>Pope Francis Faith Award</vt:lpstr>
      <vt:lpstr>Pope Francis Faith Award</vt:lpstr>
      <vt:lpstr>Pope Francis Faith Award</vt:lpstr>
      <vt:lpstr>Pope Francis Faith Award</vt:lpstr>
      <vt:lpstr>Pope Francis Faith Award</vt:lpstr>
      <vt:lpstr>Scripture Time</vt:lpstr>
      <vt:lpstr>A Reading from the book of Proverbs (9:9-12) </vt:lpstr>
      <vt:lpstr>Scripture Time </vt:lpstr>
      <vt:lpstr>Scripture Time </vt:lpstr>
      <vt:lpstr>Pope Francis Faith Award</vt:lpstr>
      <vt:lpstr>Pope Francis Faith Award</vt:lpstr>
      <vt:lpstr>Pope Francis Faith Award</vt:lpstr>
      <vt:lpstr>Pope Francis Faith Award</vt:lpstr>
      <vt:lpstr>Pope Francis Faith Award</vt:lpstr>
      <vt:lpstr>PowerPoint Presentation</vt:lpstr>
      <vt:lpstr>PowerPoint Presentation</vt:lpstr>
      <vt:lpstr>Pope Francis Faith Award</vt:lpstr>
      <vt:lpstr>Extension activity Reflection</vt:lpstr>
      <vt:lpstr>Extension activity Reflection 1</vt:lpstr>
      <vt:lpstr>Extension activity Reflection 2</vt:lpstr>
      <vt:lpstr>Extension activity Reflection 3</vt:lpstr>
      <vt:lpstr>Extension activity Reflection 4</vt:lpstr>
      <vt:lpstr>Extension activity Reflection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7</dc:title>
  <dc:creator>B Campbell</dc:creator>
  <cp:lastModifiedBy>Louise Elliott</cp:lastModifiedBy>
  <cp:revision>2</cp:revision>
  <dcterms:created xsi:type="dcterms:W3CDTF">2012-10-25T10:19:04Z</dcterms:created>
  <dcterms:modified xsi:type="dcterms:W3CDTF">2023-02-15T11:33:45Z</dcterms:modified>
</cp:coreProperties>
</file>