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16" r:id="rId2"/>
    <p:sldId id="371" r:id="rId3"/>
    <p:sldId id="323" r:id="rId4"/>
    <p:sldId id="324" r:id="rId5"/>
    <p:sldId id="305" r:id="rId6"/>
    <p:sldId id="349" r:id="rId7"/>
    <p:sldId id="350" r:id="rId8"/>
    <p:sldId id="326" r:id="rId9"/>
    <p:sldId id="329" r:id="rId10"/>
    <p:sldId id="387" r:id="rId11"/>
    <p:sldId id="384" r:id="rId12"/>
    <p:sldId id="385" r:id="rId13"/>
    <p:sldId id="351" r:id="rId14"/>
    <p:sldId id="330" r:id="rId15"/>
    <p:sldId id="332" r:id="rId16"/>
    <p:sldId id="333" r:id="rId17"/>
    <p:sldId id="352" r:id="rId18"/>
    <p:sldId id="353" r:id="rId19"/>
    <p:sldId id="354" r:id="rId20"/>
    <p:sldId id="339" r:id="rId21"/>
    <p:sldId id="357" r:id="rId22"/>
    <p:sldId id="359" r:id="rId23"/>
    <p:sldId id="307" r:id="rId24"/>
    <p:sldId id="309" r:id="rId25"/>
    <p:sldId id="386" r:id="rId26"/>
    <p:sldId id="360" r:id="rId27"/>
    <p:sldId id="342" r:id="rId28"/>
    <p:sldId id="378" r:id="rId29"/>
    <p:sldId id="379" r:id="rId30"/>
    <p:sldId id="380" r:id="rId31"/>
    <p:sldId id="381"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2AA6E-D382-BA56-7F36-9092C95C24FE}" name="Louise Elliott" initials="LE" userId="S::louise.elliott@sces.org.uk::4dd3eac6-b09a-4cbc-85e2-726e13a443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E6B2D-5D55-F562-3646-1BFFB910A6BB}" v="262" dt="2023-02-14T16:05:03.158"/>
    <p1510:client id="{3B14183F-9AFE-B01A-DC1B-77EDD04E22BB}" v="3" dt="2023-02-15T09:12:57.165"/>
    <p1510:client id="{957A87F5-5DB3-4197-9949-A7ABA2CF7DF6}" v="1121" dt="2023-02-14T16:04:15.669"/>
    <p1510:client id="{C28F51B1-9B41-3E2A-F71C-A82DD9D3C8C4}" v="2784" dt="2023-02-14T12:16:23.508"/>
    <p1510:client id="{E2BB87B9-BCBE-EF87-EC48-428E994D93AC}" v="1" dt="2023-02-14T12:49:0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42372F-98BA-2236-AA38-B68D819A5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F37A1F6-B945-4AC7-882D-0881CBF4D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72FC9-A7D2-4FF2-A171-768140894B86}" type="datetimeFigureOut">
              <a:rPr lang="en-GB" smtClean="0"/>
              <a:t>15/02/2023</a:t>
            </a:fld>
            <a:endParaRPr lang="en-GB"/>
          </a:p>
        </p:txBody>
      </p:sp>
      <p:sp>
        <p:nvSpPr>
          <p:cNvPr id="4" name="Footer Placeholder 3">
            <a:extLst>
              <a:ext uri="{FF2B5EF4-FFF2-40B4-BE49-F238E27FC236}">
                <a16:creationId xmlns:a16="http://schemas.microsoft.com/office/drawing/2014/main" id="{7432AAAF-69DF-3FEE-7CEF-3C53FD832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Scottish Catholic Education Service</a:t>
            </a:r>
          </a:p>
        </p:txBody>
      </p:sp>
      <p:sp>
        <p:nvSpPr>
          <p:cNvPr id="5" name="Slide Number Placeholder 4">
            <a:extLst>
              <a:ext uri="{FF2B5EF4-FFF2-40B4-BE49-F238E27FC236}">
                <a16:creationId xmlns:a16="http://schemas.microsoft.com/office/drawing/2014/main" id="{E346B29F-684F-8FAA-3E82-C16F9D1F4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D890E-253E-4277-A03F-33CBFA7EBA5C}" type="slidenum">
              <a:rPr lang="en-GB" smtClean="0"/>
              <a:t>‹#›</a:t>
            </a:fld>
            <a:endParaRPr lang="en-GB"/>
          </a:p>
        </p:txBody>
      </p:sp>
    </p:spTree>
    <p:extLst>
      <p:ext uri="{BB962C8B-B14F-4D97-AF65-F5344CB8AC3E}">
        <p14:creationId xmlns:p14="http://schemas.microsoft.com/office/powerpoint/2010/main" val="87552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21C30-037A-7583-7021-31DF861DF1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7C8E54-B075-9E49-D400-1506F32D1C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9B921D-A060-4C3B-AED7-09AEE6C2CA92}" type="datetimeFigureOut">
              <a:rPr lang="en-GB"/>
              <a:pPr>
                <a:defRPr/>
              </a:pPr>
              <a:t>15/02/2023</a:t>
            </a:fld>
            <a:endParaRPr lang="en-GB"/>
          </a:p>
        </p:txBody>
      </p:sp>
      <p:sp>
        <p:nvSpPr>
          <p:cNvPr id="4" name="Slide Image Placeholder 3">
            <a:extLst>
              <a:ext uri="{FF2B5EF4-FFF2-40B4-BE49-F238E27FC236}">
                <a16:creationId xmlns:a16="http://schemas.microsoft.com/office/drawing/2014/main" id="{CDB838B1-6624-EB97-D7A4-7E0A9285D29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03318D-C82D-8351-ED20-666116FDFF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6587F9-5461-2F81-3302-321649AB8C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Scottish Catholic Education Service</a:t>
            </a:r>
          </a:p>
        </p:txBody>
      </p:sp>
      <p:sp>
        <p:nvSpPr>
          <p:cNvPr id="7" name="Slide Number Placeholder 6">
            <a:extLst>
              <a:ext uri="{FF2B5EF4-FFF2-40B4-BE49-F238E27FC236}">
                <a16:creationId xmlns:a16="http://schemas.microsoft.com/office/drawing/2014/main" id="{1F422513-1799-2872-11CB-30BA27F7B0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7B2EB0F-BEDA-4B6F-933E-08F1E0E16C4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a:t>
            </a:fld>
            <a:endParaRPr lang="en-GB" altLang="en-US"/>
          </a:p>
        </p:txBody>
      </p:sp>
      <p:sp>
        <p:nvSpPr>
          <p:cNvPr id="5" name="Footer Placeholder 4">
            <a:extLst>
              <a:ext uri="{FF2B5EF4-FFF2-40B4-BE49-F238E27FC236}">
                <a16:creationId xmlns:a16="http://schemas.microsoft.com/office/drawing/2014/main" id="{EBAE003B-C20A-0416-DDEB-FC9024669062}"/>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076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10</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9382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11</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78149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12</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5221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13</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46133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7D72F3-86F9-2AF8-6372-6007FC55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941A92-4FBC-39AE-D161-EA91308B3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a:t>It may be useful to remind pupils that, when we listen to Scripture passages, we are listening to the inspired Word of God (RERC 2-12a) and that we “read aloud from Sacred Scripture in such a way that I am proclaiming the Word of God”.  (core learning P6.  2-12a).  While the Scripture passages have been included in each PowerPoint, you may want to first use a Bible to read from to show the proclamation of the Word, and then display the slides that follow.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a:p>
          <a:p>
            <a:pPr eaLnBrk="1" fontAlgn="auto" hangingPunct="1">
              <a:spcBef>
                <a:spcPts val="0"/>
              </a:spcBef>
              <a:spcAft>
                <a:spcPts val="0"/>
              </a:spcAft>
              <a:defRPr/>
            </a:pPr>
            <a:r>
              <a:rPr lang="en-GB" sz="1050"/>
              <a:t>A Reading from St. Paul’s letter to the Philippians(4:8&amp;9)</a:t>
            </a:r>
          </a:p>
          <a:p>
            <a:pPr eaLnBrk="1" fontAlgn="auto" hangingPunct="1">
              <a:spcBef>
                <a:spcPts val="0"/>
              </a:spcBef>
              <a:spcAft>
                <a:spcPts val="0"/>
              </a:spcAft>
              <a:defRPr/>
            </a:pPr>
            <a:endParaRPr lang="en-GB" sz="1050"/>
          </a:p>
          <a:p>
            <a:pPr eaLnBrk="1" fontAlgn="auto" hangingPunct="1">
              <a:spcBef>
                <a:spcPts val="0"/>
              </a:spcBef>
              <a:spcAft>
                <a:spcPts val="0"/>
              </a:spcAft>
              <a:defRPr/>
            </a:pPr>
            <a:r>
              <a:rPr lang="en-GB" sz="1200"/>
              <a:t>In conclusion, my brothers and sisters, fill your minds with those things that are good and that deserve praise: things that are true, noble, right, pure, lovely, and honourable.  Put into practice what you have learnt and received from me, both from my words and from my actions.  And the God who gives us peace will be with you.</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a:p>
          <a:p>
            <a:pPr>
              <a:spcBef>
                <a:spcPct val="0"/>
              </a:spcBef>
            </a:pPr>
            <a:endParaRPr lang="en-US" b="1">
              <a:cs typeface="Calibri"/>
            </a:endParaRPr>
          </a:p>
        </p:txBody>
      </p:sp>
      <p:sp>
        <p:nvSpPr>
          <p:cNvPr id="17412" name="Slide Number Placeholder 3">
            <a:extLst>
              <a:ext uri="{FF2B5EF4-FFF2-40B4-BE49-F238E27FC236}">
                <a16:creationId xmlns:a16="http://schemas.microsoft.com/office/drawing/2014/main" id="{9D1EC5EC-B998-832E-034A-7677C885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A59DF-3F0E-48FA-9CAB-DAA0B4016E7A}" type="slidenum">
              <a:rPr lang="en-GB" altLang="en-US"/>
              <a:pPr>
                <a:spcBef>
                  <a:spcPct val="0"/>
                </a:spcBef>
              </a:pPr>
              <a:t>14</a:t>
            </a:fld>
            <a:endParaRPr lang="en-GB" altLang="en-US"/>
          </a:p>
        </p:txBody>
      </p:sp>
      <p:sp>
        <p:nvSpPr>
          <p:cNvPr id="2" name="Footer Placeholder 1">
            <a:extLst>
              <a:ext uri="{FF2B5EF4-FFF2-40B4-BE49-F238E27FC236}">
                <a16:creationId xmlns:a16="http://schemas.microsoft.com/office/drawing/2014/main" id="{4499AFD0-9A58-AE96-FF0C-ED10A830DFA2}"/>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76686E-0675-A700-BC45-FE79620AE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D7C407-1ABE-29FF-466F-A3528252C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21508" name="Slide Number Placeholder 3">
            <a:extLst>
              <a:ext uri="{FF2B5EF4-FFF2-40B4-BE49-F238E27FC236}">
                <a16:creationId xmlns:a16="http://schemas.microsoft.com/office/drawing/2014/main" id="{9E210B02-40FA-9C70-B4D6-1A7EF097C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4BC4E-5CB4-427F-9593-BDA730B5496F}" type="slidenum">
              <a:rPr lang="en-GB" altLang="en-US"/>
              <a:pPr>
                <a:spcBef>
                  <a:spcPct val="0"/>
                </a:spcBef>
              </a:pPr>
              <a:t>15</a:t>
            </a:fld>
            <a:endParaRPr lang="en-GB" altLang="en-US"/>
          </a:p>
        </p:txBody>
      </p:sp>
      <p:sp>
        <p:nvSpPr>
          <p:cNvPr id="2" name="Footer Placeholder 1">
            <a:extLst>
              <a:ext uri="{FF2B5EF4-FFF2-40B4-BE49-F238E27FC236}">
                <a16:creationId xmlns:a16="http://schemas.microsoft.com/office/drawing/2014/main" id="{681B212D-4B32-AA0D-2A5A-7D9CFF8F3EF5}"/>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Re-read the passage to pupils.  At the end of reading the passage give pupils some thinking time and then ask them to share the key words and messages.  This can be done using ‘show me’ boards or a ‘hands-down’ question time where the teacher selects pupils to answer (rather than them volunteering a response). Both methodologies should encourage all pupils to listen carefully as they will have to share a response.</a:t>
            </a: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16</a:t>
            </a:fld>
            <a:endParaRPr lang="en-GB" altLang="en-US"/>
          </a:p>
        </p:txBody>
      </p:sp>
      <p:sp>
        <p:nvSpPr>
          <p:cNvPr id="2" name="Footer Placeholder 1">
            <a:extLst>
              <a:ext uri="{FF2B5EF4-FFF2-40B4-BE49-F238E27FC236}">
                <a16:creationId xmlns:a16="http://schemas.microsoft.com/office/drawing/2014/main" id="{372F3F45-1470-8A1F-9471-B1788D2DA7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17</a:t>
            </a:fld>
            <a:endParaRPr lang="en-GB" altLang="en-US"/>
          </a:p>
        </p:txBody>
      </p:sp>
      <p:sp>
        <p:nvSpPr>
          <p:cNvPr id="2" name="Footer Placeholder 1">
            <a:extLst>
              <a:ext uri="{FF2B5EF4-FFF2-40B4-BE49-F238E27FC236}">
                <a16:creationId xmlns:a16="http://schemas.microsoft.com/office/drawing/2014/main" id="{38D941D5-2DF5-265A-9AE3-1C5C93DDA9DB}"/>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561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18</a:t>
            </a:fld>
            <a:endParaRPr lang="en-GB" altLang="en-US"/>
          </a:p>
        </p:txBody>
      </p:sp>
      <p:sp>
        <p:nvSpPr>
          <p:cNvPr id="5" name="Footer Placeholder 4">
            <a:extLst>
              <a:ext uri="{FF2B5EF4-FFF2-40B4-BE49-F238E27FC236}">
                <a16:creationId xmlns:a16="http://schemas.microsoft.com/office/drawing/2014/main" id="{9B487617-603A-B35A-8BBA-A67FA5A3515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004174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19</a:t>
            </a:fld>
            <a:endParaRPr lang="en-GB" altLang="en-US"/>
          </a:p>
        </p:txBody>
      </p:sp>
      <p:sp>
        <p:nvSpPr>
          <p:cNvPr id="5" name="Footer Placeholder 4">
            <a:extLst>
              <a:ext uri="{FF2B5EF4-FFF2-40B4-BE49-F238E27FC236}">
                <a16:creationId xmlns:a16="http://schemas.microsoft.com/office/drawing/2014/main" id="{1753BEF1-F454-1CFE-315E-9AC3A049C89F}"/>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8577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Comic Sans MS"/>
            </a:endParaRPr>
          </a:p>
          <a:p>
            <a:r>
              <a:rPr lang="en-GB">
                <a:cs typeface="Calibri"/>
              </a:rPr>
              <a:t> </a:t>
            </a:r>
            <a:endParaRPr lang="en-GB"/>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a:t>
            </a:fld>
            <a:endParaRPr lang="en-GB" altLang="en-US"/>
          </a:p>
        </p:txBody>
      </p:sp>
      <p:sp>
        <p:nvSpPr>
          <p:cNvPr id="5" name="Footer Placeholder 4">
            <a:extLst>
              <a:ext uri="{FF2B5EF4-FFF2-40B4-BE49-F238E27FC236}">
                <a16:creationId xmlns:a16="http://schemas.microsoft.com/office/drawing/2014/main" id="{69C5FE3D-CB6E-30F3-D6B7-BB23D14D97E1}"/>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580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7E74100-A551-B216-F177-215FA280C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CC96F46-FAE4-E2C1-0698-3AF42E770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35844" name="Slide Number Placeholder 3">
            <a:extLst>
              <a:ext uri="{FF2B5EF4-FFF2-40B4-BE49-F238E27FC236}">
                <a16:creationId xmlns:a16="http://schemas.microsoft.com/office/drawing/2014/main" id="{BB3E282D-BF8D-AD6F-0684-6BFA37D025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9C5BE-3405-47C4-9659-5F5E97011D31}" type="slidenum">
              <a:rPr lang="en-GB" altLang="en-US"/>
              <a:pPr>
                <a:spcBef>
                  <a:spcPct val="0"/>
                </a:spcBef>
              </a:pPr>
              <a:t>20</a:t>
            </a:fld>
            <a:endParaRPr lang="en-GB" altLang="en-US"/>
          </a:p>
        </p:txBody>
      </p:sp>
      <p:sp>
        <p:nvSpPr>
          <p:cNvPr id="2" name="Footer Placeholder 1">
            <a:extLst>
              <a:ext uri="{FF2B5EF4-FFF2-40B4-BE49-F238E27FC236}">
                <a16:creationId xmlns:a16="http://schemas.microsoft.com/office/drawing/2014/main" id="{9E11409F-6516-862A-791B-89D914B13BE0}"/>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21</a:t>
            </a:fld>
            <a:endParaRPr lang="en-GB" altLang="en-US"/>
          </a:p>
        </p:txBody>
      </p:sp>
      <p:sp>
        <p:nvSpPr>
          <p:cNvPr id="5" name="Footer Placeholder 4">
            <a:extLst>
              <a:ext uri="{FF2B5EF4-FFF2-40B4-BE49-F238E27FC236}">
                <a16:creationId xmlns:a16="http://schemas.microsoft.com/office/drawing/2014/main" id="{528DD4B7-1126-8AC8-E029-EF9693DF452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11027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22</a:t>
            </a:fld>
            <a:endParaRPr lang="en-GB" altLang="en-US"/>
          </a:p>
        </p:txBody>
      </p:sp>
      <p:sp>
        <p:nvSpPr>
          <p:cNvPr id="5" name="Footer Placeholder 4">
            <a:extLst>
              <a:ext uri="{FF2B5EF4-FFF2-40B4-BE49-F238E27FC236}">
                <a16:creationId xmlns:a16="http://schemas.microsoft.com/office/drawing/2014/main" id="{53E9B740-DCAA-0FD9-B4D0-F3C4667A6C3E}"/>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3445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2B8876-F35A-9048-3982-510F413D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518781-4E45-3156-1E8B-40CD835D8317}"/>
              </a:ext>
            </a:extLst>
          </p:cNvPr>
          <p:cNvSpPr>
            <a:spLocks noGrp="1"/>
          </p:cNvSpPr>
          <p:nvPr>
            <p:ph type="body" idx="1"/>
          </p:nvPr>
        </p:nvSpPr>
        <p:spPr/>
        <p:txBody>
          <a:bodyPr>
            <a:normAutofit/>
          </a:bodyPr>
          <a:lstStyle/>
          <a:p>
            <a:pPr>
              <a:spcBef>
                <a:spcPts val="0"/>
              </a:spcBef>
              <a:spcAft>
                <a:spcPts val="0"/>
              </a:spcAft>
              <a:defRPr/>
            </a:pPr>
            <a:endParaRPr lang="en-US" b="1">
              <a:cs typeface="Calibri"/>
            </a:endParaRPr>
          </a:p>
        </p:txBody>
      </p:sp>
      <p:sp>
        <p:nvSpPr>
          <p:cNvPr id="44036" name="Slide Number Placeholder 3">
            <a:extLst>
              <a:ext uri="{FF2B5EF4-FFF2-40B4-BE49-F238E27FC236}">
                <a16:creationId xmlns:a16="http://schemas.microsoft.com/office/drawing/2014/main" id="{DAC3D223-DCD4-5712-6D0F-83C01997C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2A620-D059-4C65-8D1C-17F32EADB728}" type="slidenum">
              <a:rPr lang="en-GB" altLang="en-US"/>
              <a:pPr>
                <a:spcBef>
                  <a:spcPct val="0"/>
                </a:spcBef>
              </a:pPr>
              <a:t>23</a:t>
            </a:fld>
            <a:endParaRPr lang="en-GB" altLang="en-US"/>
          </a:p>
        </p:txBody>
      </p:sp>
      <p:sp>
        <p:nvSpPr>
          <p:cNvPr id="2" name="Footer Placeholder 1">
            <a:extLst>
              <a:ext uri="{FF2B5EF4-FFF2-40B4-BE49-F238E27FC236}">
                <a16:creationId xmlns:a16="http://schemas.microsoft.com/office/drawing/2014/main" id="{E34ACFD5-0D3A-FFBE-9920-1D303349B5F8}"/>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3E202B-350F-DF2D-B5D9-8DD91DC08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A5E78B-06D9-AEF8-6E25-0232281EE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48132" name="Slide Number Placeholder 3">
            <a:extLst>
              <a:ext uri="{FF2B5EF4-FFF2-40B4-BE49-F238E27FC236}">
                <a16:creationId xmlns:a16="http://schemas.microsoft.com/office/drawing/2014/main" id="{7A3CF3DD-B48F-8474-6F35-281FCAF19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31CF0-C84E-4648-B398-EB38434A0E9E}" type="slidenum">
              <a:rPr lang="en-GB" altLang="en-US"/>
              <a:pPr>
                <a:spcBef>
                  <a:spcPct val="0"/>
                </a:spcBef>
              </a:pPr>
              <a:t>24</a:t>
            </a:fld>
            <a:endParaRPr lang="en-GB" altLang="en-US"/>
          </a:p>
        </p:txBody>
      </p:sp>
      <p:sp>
        <p:nvSpPr>
          <p:cNvPr id="2" name="Footer Placeholder 1">
            <a:extLst>
              <a:ext uri="{FF2B5EF4-FFF2-40B4-BE49-F238E27FC236}">
                <a16:creationId xmlns:a16="http://schemas.microsoft.com/office/drawing/2014/main" id="{B1C15D3C-DBE7-8390-8863-A66D537BB04F}"/>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25</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697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26</a:t>
            </a:fld>
            <a:endParaRPr lang="en-GB" altLang="en-US"/>
          </a:p>
        </p:txBody>
      </p:sp>
      <p:sp>
        <p:nvSpPr>
          <p:cNvPr id="5" name="Footer Placeholder 4">
            <a:extLst>
              <a:ext uri="{FF2B5EF4-FFF2-40B4-BE49-F238E27FC236}">
                <a16:creationId xmlns:a16="http://schemas.microsoft.com/office/drawing/2014/main" id="{7A729918-B6E3-730D-6E0E-13577731136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125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27</a:t>
            </a:fld>
            <a:endParaRPr lang="en-GB" altLang="en-US"/>
          </a:p>
        </p:txBody>
      </p:sp>
      <p:sp>
        <p:nvSpPr>
          <p:cNvPr id="5" name="Footer Placeholder 4">
            <a:extLst>
              <a:ext uri="{FF2B5EF4-FFF2-40B4-BE49-F238E27FC236}">
                <a16:creationId xmlns:a16="http://schemas.microsoft.com/office/drawing/2014/main" id="{95A33F57-DB86-5AC0-7EEF-5F5FC124C54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955745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28</a:t>
            </a:fld>
            <a:endParaRPr lang="en-GB" altLang="en-US"/>
          </a:p>
        </p:txBody>
      </p:sp>
      <p:sp>
        <p:nvSpPr>
          <p:cNvPr id="5" name="Footer Placeholder 4">
            <a:extLst>
              <a:ext uri="{FF2B5EF4-FFF2-40B4-BE49-F238E27FC236}">
                <a16:creationId xmlns:a16="http://schemas.microsoft.com/office/drawing/2014/main" id="{85100C49-ADC3-E010-6300-503F68C30AA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4770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29</a:t>
            </a:fld>
            <a:endParaRPr lang="en-GB" altLang="en-US"/>
          </a:p>
        </p:txBody>
      </p:sp>
      <p:sp>
        <p:nvSpPr>
          <p:cNvPr id="5" name="Footer Placeholder 4">
            <a:extLst>
              <a:ext uri="{FF2B5EF4-FFF2-40B4-BE49-F238E27FC236}">
                <a16:creationId xmlns:a16="http://schemas.microsoft.com/office/drawing/2014/main" id="{3E41F76D-FCA6-B97B-8828-DC3449E2551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25644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A95AD76-D494-C2CF-4564-C03C8A880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A8D3B4-0430-DDBE-1D9E-5931A8401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4100" name="Slide Number Placeholder 3">
            <a:extLst>
              <a:ext uri="{FF2B5EF4-FFF2-40B4-BE49-F238E27FC236}">
                <a16:creationId xmlns:a16="http://schemas.microsoft.com/office/drawing/2014/main" id="{42187DE1-8E00-03B4-DEF4-85D123B64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5B120F-75A6-4737-B1BE-2D2CABE14566}" type="slidenum">
              <a:rPr lang="en-GB" altLang="en-US"/>
              <a:pPr>
                <a:spcBef>
                  <a:spcPct val="0"/>
                </a:spcBef>
              </a:pPr>
              <a:t>3</a:t>
            </a:fld>
            <a:endParaRPr lang="en-GB" altLang="en-US"/>
          </a:p>
        </p:txBody>
      </p:sp>
      <p:sp>
        <p:nvSpPr>
          <p:cNvPr id="2" name="Footer Placeholder 1">
            <a:extLst>
              <a:ext uri="{FF2B5EF4-FFF2-40B4-BE49-F238E27FC236}">
                <a16:creationId xmlns:a16="http://schemas.microsoft.com/office/drawing/2014/main" id="{2BB52E56-E204-C2CF-3F9B-C9DB6DBCA77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30</a:t>
            </a:fld>
            <a:endParaRPr lang="en-GB" altLang="en-US"/>
          </a:p>
        </p:txBody>
      </p:sp>
      <p:sp>
        <p:nvSpPr>
          <p:cNvPr id="5" name="Footer Placeholder 4">
            <a:extLst>
              <a:ext uri="{FF2B5EF4-FFF2-40B4-BE49-F238E27FC236}">
                <a16:creationId xmlns:a16="http://schemas.microsoft.com/office/drawing/2014/main" id="{08D1438C-DB98-B6C2-9A26-FEE96B33A13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34421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31</a:t>
            </a:fld>
            <a:endParaRPr lang="en-GB" altLang="en-US"/>
          </a:p>
        </p:txBody>
      </p:sp>
      <p:sp>
        <p:nvSpPr>
          <p:cNvPr id="5" name="Footer Placeholder 4">
            <a:extLst>
              <a:ext uri="{FF2B5EF4-FFF2-40B4-BE49-F238E27FC236}">
                <a16:creationId xmlns:a16="http://schemas.microsoft.com/office/drawing/2014/main" id="{9292EB9F-43E2-7B5E-C780-F6B3346B99C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889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4F16D2-D06D-4A77-5D9A-D03828D08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B295BA8-184E-51CB-B0EF-6CE6E8081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6148" name="Slide Number Placeholder 3">
            <a:extLst>
              <a:ext uri="{FF2B5EF4-FFF2-40B4-BE49-F238E27FC236}">
                <a16:creationId xmlns:a16="http://schemas.microsoft.com/office/drawing/2014/main" id="{4F41DAE0-AF8C-CEC6-7F3F-0CFE64A35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30993-1E20-49E8-8B2C-489E6D406CD2}" type="slidenum">
              <a:rPr lang="en-GB" altLang="en-US"/>
              <a:pPr>
                <a:spcBef>
                  <a:spcPct val="0"/>
                </a:spcBef>
              </a:pPr>
              <a:t>4</a:t>
            </a:fld>
            <a:endParaRPr lang="en-GB" altLang="en-US"/>
          </a:p>
        </p:txBody>
      </p:sp>
      <p:sp>
        <p:nvSpPr>
          <p:cNvPr id="2" name="Footer Placeholder 1">
            <a:extLst>
              <a:ext uri="{FF2B5EF4-FFF2-40B4-BE49-F238E27FC236}">
                <a16:creationId xmlns:a16="http://schemas.microsoft.com/office/drawing/2014/main" id="{8DE11307-85F4-2749-3BBE-5E8E3F087A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5</a:t>
            </a:fld>
            <a:endParaRPr lang="en-GB" altLang="en-US"/>
          </a:p>
        </p:txBody>
      </p:sp>
      <p:sp>
        <p:nvSpPr>
          <p:cNvPr id="5" name="Footer Placeholder 4">
            <a:extLst>
              <a:ext uri="{FF2B5EF4-FFF2-40B4-BE49-F238E27FC236}">
                <a16:creationId xmlns:a16="http://schemas.microsoft.com/office/drawing/2014/main" id="{D5DB5EFC-B3FE-DF9C-9795-8FC89771E41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165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6</a:t>
            </a:fld>
            <a:endParaRPr lang="en-GB" altLang="en-US"/>
          </a:p>
        </p:txBody>
      </p:sp>
      <p:sp>
        <p:nvSpPr>
          <p:cNvPr id="5" name="Footer Placeholder 4">
            <a:extLst>
              <a:ext uri="{FF2B5EF4-FFF2-40B4-BE49-F238E27FC236}">
                <a16:creationId xmlns:a16="http://schemas.microsoft.com/office/drawing/2014/main" id="{3ED1C43D-DD71-1B78-64AE-5D79EA5D782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9570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7</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790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0498CF-205D-94E1-FB3A-6365C3A5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E3105-7040-E697-0254-B35381883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p:txBody>
      </p:sp>
      <p:sp>
        <p:nvSpPr>
          <p:cNvPr id="9220" name="Slide Number Placeholder 3">
            <a:extLst>
              <a:ext uri="{FF2B5EF4-FFF2-40B4-BE49-F238E27FC236}">
                <a16:creationId xmlns:a16="http://schemas.microsoft.com/office/drawing/2014/main" id="{E7C04ABD-457B-E745-1783-65D65D384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206A86-365C-454F-88F5-C570217F0979}" type="slidenum">
              <a:rPr lang="en-GB" altLang="en-US"/>
              <a:pPr>
                <a:spcBef>
                  <a:spcPct val="0"/>
                </a:spcBef>
              </a:pPr>
              <a:t>8</a:t>
            </a:fld>
            <a:endParaRPr lang="en-GB" altLang="en-US"/>
          </a:p>
        </p:txBody>
      </p:sp>
      <p:sp>
        <p:nvSpPr>
          <p:cNvPr id="2" name="Footer Placeholder 1">
            <a:extLst>
              <a:ext uri="{FF2B5EF4-FFF2-40B4-BE49-F238E27FC236}">
                <a16:creationId xmlns:a16="http://schemas.microsoft.com/office/drawing/2014/main" id="{F1113710-1A1E-8B7B-6006-86B25DCE48A9}"/>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9</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E6B5A-BA1C-541E-CC7D-7612A1D5852D}"/>
              </a:ext>
            </a:extLst>
          </p:cNvPr>
          <p:cNvSpPr>
            <a:spLocks noGrp="1"/>
          </p:cNvSpPr>
          <p:nvPr>
            <p:ph type="dt" sz="half" idx="10"/>
          </p:nvPr>
        </p:nvSpPr>
        <p:spPr/>
        <p:txBody>
          <a:bodyPr/>
          <a:lstStyle>
            <a:lvl1pPr>
              <a:defRPr/>
            </a:lvl1pPr>
          </a:lstStyle>
          <a:p>
            <a:pPr>
              <a:defRPr/>
            </a:pPr>
            <a:fld id="{4034B467-9244-4C97-B0E6-DE57B2E291C4}" type="datetimeFigureOut">
              <a:rPr lang="en-GB"/>
              <a:pPr>
                <a:defRPr/>
              </a:pPr>
              <a:t>15/02/2023</a:t>
            </a:fld>
            <a:endParaRPr lang="en-GB"/>
          </a:p>
        </p:txBody>
      </p:sp>
      <p:sp>
        <p:nvSpPr>
          <p:cNvPr id="5" name="Footer Placeholder 4">
            <a:extLst>
              <a:ext uri="{FF2B5EF4-FFF2-40B4-BE49-F238E27FC236}">
                <a16:creationId xmlns:a16="http://schemas.microsoft.com/office/drawing/2014/main" id="{E0CEBDEC-4303-9F81-2325-787DCB1B31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7DF9B-A8C1-9D5E-7168-E2E752834848}"/>
              </a:ext>
            </a:extLst>
          </p:cNvPr>
          <p:cNvSpPr>
            <a:spLocks noGrp="1"/>
          </p:cNvSpPr>
          <p:nvPr>
            <p:ph type="sldNum" sz="quarter" idx="12"/>
          </p:nvPr>
        </p:nvSpPr>
        <p:spPr/>
        <p:txBody>
          <a:bodyPr/>
          <a:lstStyle>
            <a:lvl1pPr>
              <a:defRPr/>
            </a:lvl1pPr>
          </a:lstStyle>
          <a:p>
            <a:fld id="{5266AF49-0511-430D-AFE3-0409E1765616}" type="slidenum">
              <a:rPr lang="en-GB" altLang="en-US"/>
              <a:pPr/>
              <a:t>‹#›</a:t>
            </a:fld>
            <a:endParaRPr lang="en-GB" altLang="en-US"/>
          </a:p>
        </p:txBody>
      </p:sp>
    </p:spTree>
    <p:extLst>
      <p:ext uri="{BB962C8B-B14F-4D97-AF65-F5344CB8AC3E}">
        <p14:creationId xmlns:p14="http://schemas.microsoft.com/office/powerpoint/2010/main" val="39236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44C5-0D8A-0617-7621-B7745D2ACB10}"/>
              </a:ext>
            </a:extLst>
          </p:cNvPr>
          <p:cNvSpPr>
            <a:spLocks noGrp="1"/>
          </p:cNvSpPr>
          <p:nvPr>
            <p:ph type="dt" sz="half" idx="10"/>
          </p:nvPr>
        </p:nvSpPr>
        <p:spPr/>
        <p:txBody>
          <a:bodyPr/>
          <a:lstStyle>
            <a:lvl1pPr>
              <a:defRPr/>
            </a:lvl1pPr>
          </a:lstStyle>
          <a:p>
            <a:pPr>
              <a:defRPr/>
            </a:pPr>
            <a:fld id="{A5992FF0-9FB8-4189-8BC0-A08BCDAD12FD}" type="datetimeFigureOut">
              <a:rPr lang="en-GB"/>
              <a:pPr>
                <a:defRPr/>
              </a:pPr>
              <a:t>15/02/2023</a:t>
            </a:fld>
            <a:endParaRPr lang="en-GB"/>
          </a:p>
        </p:txBody>
      </p:sp>
      <p:sp>
        <p:nvSpPr>
          <p:cNvPr id="5" name="Footer Placeholder 4">
            <a:extLst>
              <a:ext uri="{FF2B5EF4-FFF2-40B4-BE49-F238E27FC236}">
                <a16:creationId xmlns:a16="http://schemas.microsoft.com/office/drawing/2014/main" id="{95DFA81D-0B6E-993A-D8D5-C167C8AB52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3249F-D75D-ACAC-23CC-C04AD6EBFE37}"/>
              </a:ext>
            </a:extLst>
          </p:cNvPr>
          <p:cNvSpPr>
            <a:spLocks noGrp="1"/>
          </p:cNvSpPr>
          <p:nvPr>
            <p:ph type="sldNum" sz="quarter" idx="12"/>
          </p:nvPr>
        </p:nvSpPr>
        <p:spPr/>
        <p:txBody>
          <a:bodyPr/>
          <a:lstStyle>
            <a:lvl1pPr>
              <a:defRPr/>
            </a:lvl1pPr>
          </a:lstStyle>
          <a:p>
            <a:fld id="{96CC451C-8FFC-4006-8E76-AC9696465D77}" type="slidenum">
              <a:rPr lang="en-GB" altLang="en-US"/>
              <a:pPr/>
              <a:t>‹#›</a:t>
            </a:fld>
            <a:endParaRPr lang="en-GB" altLang="en-US"/>
          </a:p>
        </p:txBody>
      </p:sp>
    </p:spTree>
    <p:extLst>
      <p:ext uri="{BB962C8B-B14F-4D97-AF65-F5344CB8AC3E}">
        <p14:creationId xmlns:p14="http://schemas.microsoft.com/office/powerpoint/2010/main" val="69718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ABD09-067D-DCB3-8824-4E569CD21262}"/>
              </a:ext>
            </a:extLst>
          </p:cNvPr>
          <p:cNvSpPr>
            <a:spLocks noGrp="1"/>
          </p:cNvSpPr>
          <p:nvPr>
            <p:ph type="dt" sz="half" idx="10"/>
          </p:nvPr>
        </p:nvSpPr>
        <p:spPr/>
        <p:txBody>
          <a:bodyPr/>
          <a:lstStyle>
            <a:lvl1pPr>
              <a:defRPr/>
            </a:lvl1pPr>
          </a:lstStyle>
          <a:p>
            <a:pPr>
              <a:defRPr/>
            </a:pPr>
            <a:fld id="{16FA4AAC-363E-44CB-AAE1-88482FD70C82}" type="datetimeFigureOut">
              <a:rPr lang="en-GB"/>
              <a:pPr>
                <a:defRPr/>
              </a:pPr>
              <a:t>15/02/2023</a:t>
            </a:fld>
            <a:endParaRPr lang="en-GB"/>
          </a:p>
        </p:txBody>
      </p:sp>
      <p:sp>
        <p:nvSpPr>
          <p:cNvPr id="5" name="Footer Placeholder 4">
            <a:extLst>
              <a:ext uri="{FF2B5EF4-FFF2-40B4-BE49-F238E27FC236}">
                <a16:creationId xmlns:a16="http://schemas.microsoft.com/office/drawing/2014/main" id="{472F1056-E7D8-2154-DD0E-A4BEF41B98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2989A2-434C-E1BE-DA8E-9AB61144F15F}"/>
              </a:ext>
            </a:extLst>
          </p:cNvPr>
          <p:cNvSpPr>
            <a:spLocks noGrp="1"/>
          </p:cNvSpPr>
          <p:nvPr>
            <p:ph type="sldNum" sz="quarter" idx="12"/>
          </p:nvPr>
        </p:nvSpPr>
        <p:spPr/>
        <p:txBody>
          <a:bodyPr/>
          <a:lstStyle>
            <a:lvl1pPr>
              <a:defRPr/>
            </a:lvl1pPr>
          </a:lstStyle>
          <a:p>
            <a:fld id="{E4EE6C1C-B211-4618-AF6B-85090EDA7395}" type="slidenum">
              <a:rPr lang="en-GB" altLang="en-US"/>
              <a:pPr/>
              <a:t>‹#›</a:t>
            </a:fld>
            <a:endParaRPr lang="en-GB" altLang="en-US"/>
          </a:p>
        </p:txBody>
      </p:sp>
    </p:spTree>
    <p:extLst>
      <p:ext uri="{BB962C8B-B14F-4D97-AF65-F5344CB8AC3E}">
        <p14:creationId xmlns:p14="http://schemas.microsoft.com/office/powerpoint/2010/main" val="27835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BA697-5181-2171-E487-49AC6B901DF2}"/>
              </a:ext>
            </a:extLst>
          </p:cNvPr>
          <p:cNvSpPr>
            <a:spLocks noGrp="1"/>
          </p:cNvSpPr>
          <p:nvPr>
            <p:ph type="dt" sz="half" idx="10"/>
          </p:nvPr>
        </p:nvSpPr>
        <p:spPr/>
        <p:txBody>
          <a:bodyPr/>
          <a:lstStyle>
            <a:lvl1pPr>
              <a:defRPr/>
            </a:lvl1pPr>
          </a:lstStyle>
          <a:p>
            <a:pPr>
              <a:defRPr/>
            </a:pPr>
            <a:fld id="{98C58408-7B52-4C41-8F7F-5682CB3CD279}" type="datetimeFigureOut">
              <a:rPr lang="en-GB"/>
              <a:pPr>
                <a:defRPr/>
              </a:pPr>
              <a:t>15/02/2023</a:t>
            </a:fld>
            <a:endParaRPr lang="en-GB"/>
          </a:p>
        </p:txBody>
      </p:sp>
      <p:sp>
        <p:nvSpPr>
          <p:cNvPr id="5" name="Footer Placeholder 4">
            <a:extLst>
              <a:ext uri="{FF2B5EF4-FFF2-40B4-BE49-F238E27FC236}">
                <a16:creationId xmlns:a16="http://schemas.microsoft.com/office/drawing/2014/main" id="{E93834DE-DB54-0DBF-69D6-2D7FDFC662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06D991-FF83-2F1A-8BD4-D30562796F5D}"/>
              </a:ext>
            </a:extLst>
          </p:cNvPr>
          <p:cNvSpPr>
            <a:spLocks noGrp="1"/>
          </p:cNvSpPr>
          <p:nvPr>
            <p:ph type="sldNum" sz="quarter" idx="12"/>
          </p:nvPr>
        </p:nvSpPr>
        <p:spPr/>
        <p:txBody>
          <a:bodyPr/>
          <a:lstStyle>
            <a:lvl1pPr>
              <a:defRPr/>
            </a:lvl1pPr>
          </a:lstStyle>
          <a:p>
            <a:fld id="{1C98F2AF-BC3C-497E-AC81-E98C3BD1D427}" type="slidenum">
              <a:rPr lang="en-GB" altLang="en-US"/>
              <a:pPr/>
              <a:t>‹#›</a:t>
            </a:fld>
            <a:endParaRPr lang="en-GB" altLang="en-US"/>
          </a:p>
        </p:txBody>
      </p:sp>
    </p:spTree>
    <p:extLst>
      <p:ext uri="{BB962C8B-B14F-4D97-AF65-F5344CB8AC3E}">
        <p14:creationId xmlns:p14="http://schemas.microsoft.com/office/powerpoint/2010/main" val="385581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19C74-6720-0878-AB09-78E79073E4ED}"/>
              </a:ext>
            </a:extLst>
          </p:cNvPr>
          <p:cNvSpPr>
            <a:spLocks noGrp="1"/>
          </p:cNvSpPr>
          <p:nvPr>
            <p:ph type="dt" sz="half" idx="10"/>
          </p:nvPr>
        </p:nvSpPr>
        <p:spPr/>
        <p:txBody>
          <a:bodyPr/>
          <a:lstStyle>
            <a:lvl1pPr>
              <a:defRPr/>
            </a:lvl1pPr>
          </a:lstStyle>
          <a:p>
            <a:pPr>
              <a:defRPr/>
            </a:pPr>
            <a:fld id="{9CBC341E-917F-46ED-A456-81465DDC127A}" type="datetimeFigureOut">
              <a:rPr lang="en-GB"/>
              <a:pPr>
                <a:defRPr/>
              </a:pPr>
              <a:t>15/02/2023</a:t>
            </a:fld>
            <a:endParaRPr lang="en-GB"/>
          </a:p>
        </p:txBody>
      </p:sp>
      <p:sp>
        <p:nvSpPr>
          <p:cNvPr id="5" name="Footer Placeholder 4">
            <a:extLst>
              <a:ext uri="{FF2B5EF4-FFF2-40B4-BE49-F238E27FC236}">
                <a16:creationId xmlns:a16="http://schemas.microsoft.com/office/drawing/2014/main" id="{0BD5EB9C-588B-5AF8-A15C-5F1AA5AC21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AE2D55-8FD3-11F7-D457-440EA56C0CF7}"/>
              </a:ext>
            </a:extLst>
          </p:cNvPr>
          <p:cNvSpPr>
            <a:spLocks noGrp="1"/>
          </p:cNvSpPr>
          <p:nvPr>
            <p:ph type="sldNum" sz="quarter" idx="12"/>
          </p:nvPr>
        </p:nvSpPr>
        <p:spPr/>
        <p:txBody>
          <a:bodyPr/>
          <a:lstStyle>
            <a:lvl1pPr>
              <a:defRPr/>
            </a:lvl1pPr>
          </a:lstStyle>
          <a:p>
            <a:fld id="{4BE5216E-743C-41D6-AF0A-86BBEB5B3BB7}" type="slidenum">
              <a:rPr lang="en-GB" altLang="en-US"/>
              <a:pPr/>
              <a:t>‹#›</a:t>
            </a:fld>
            <a:endParaRPr lang="en-GB" altLang="en-US"/>
          </a:p>
        </p:txBody>
      </p:sp>
    </p:spTree>
    <p:extLst>
      <p:ext uri="{BB962C8B-B14F-4D97-AF65-F5344CB8AC3E}">
        <p14:creationId xmlns:p14="http://schemas.microsoft.com/office/powerpoint/2010/main" val="22963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065264F-CB8F-4F5F-47A3-C6ED5C6F8A28}"/>
              </a:ext>
            </a:extLst>
          </p:cNvPr>
          <p:cNvSpPr>
            <a:spLocks noGrp="1"/>
          </p:cNvSpPr>
          <p:nvPr>
            <p:ph type="dt" sz="half" idx="10"/>
          </p:nvPr>
        </p:nvSpPr>
        <p:spPr/>
        <p:txBody>
          <a:bodyPr/>
          <a:lstStyle>
            <a:lvl1pPr>
              <a:defRPr/>
            </a:lvl1pPr>
          </a:lstStyle>
          <a:p>
            <a:pPr>
              <a:defRPr/>
            </a:pPr>
            <a:fld id="{EF320C9E-5DED-459B-899B-131B262976E8}" type="datetimeFigureOut">
              <a:rPr lang="en-GB"/>
              <a:pPr>
                <a:defRPr/>
              </a:pPr>
              <a:t>15/02/2023</a:t>
            </a:fld>
            <a:endParaRPr lang="en-GB"/>
          </a:p>
        </p:txBody>
      </p:sp>
      <p:sp>
        <p:nvSpPr>
          <p:cNvPr id="6" name="Footer Placeholder 4">
            <a:extLst>
              <a:ext uri="{FF2B5EF4-FFF2-40B4-BE49-F238E27FC236}">
                <a16:creationId xmlns:a16="http://schemas.microsoft.com/office/drawing/2014/main" id="{D80EC3B6-F400-3EAA-BDCD-A6ED69E1BC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81212-4BC2-0473-73A2-A2E2DE6BF93D}"/>
              </a:ext>
            </a:extLst>
          </p:cNvPr>
          <p:cNvSpPr>
            <a:spLocks noGrp="1"/>
          </p:cNvSpPr>
          <p:nvPr>
            <p:ph type="sldNum" sz="quarter" idx="12"/>
          </p:nvPr>
        </p:nvSpPr>
        <p:spPr/>
        <p:txBody>
          <a:bodyPr/>
          <a:lstStyle>
            <a:lvl1pPr>
              <a:defRPr/>
            </a:lvl1pPr>
          </a:lstStyle>
          <a:p>
            <a:fld id="{A51C83E0-F08D-4A69-A7DF-80E419C3C53F}" type="slidenum">
              <a:rPr lang="en-GB" altLang="en-US"/>
              <a:pPr/>
              <a:t>‹#›</a:t>
            </a:fld>
            <a:endParaRPr lang="en-GB" altLang="en-US"/>
          </a:p>
        </p:txBody>
      </p:sp>
    </p:spTree>
    <p:extLst>
      <p:ext uri="{BB962C8B-B14F-4D97-AF65-F5344CB8AC3E}">
        <p14:creationId xmlns:p14="http://schemas.microsoft.com/office/powerpoint/2010/main" val="27166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449FE7A-A4C3-D18B-8589-A063ED96F7E0}"/>
              </a:ext>
            </a:extLst>
          </p:cNvPr>
          <p:cNvSpPr>
            <a:spLocks noGrp="1"/>
          </p:cNvSpPr>
          <p:nvPr>
            <p:ph type="dt" sz="half" idx="10"/>
          </p:nvPr>
        </p:nvSpPr>
        <p:spPr/>
        <p:txBody>
          <a:bodyPr/>
          <a:lstStyle>
            <a:lvl1pPr>
              <a:defRPr/>
            </a:lvl1pPr>
          </a:lstStyle>
          <a:p>
            <a:pPr>
              <a:defRPr/>
            </a:pPr>
            <a:fld id="{E14EAB94-ED12-41DA-8A4C-DA2FFDFE76E1}" type="datetimeFigureOut">
              <a:rPr lang="en-GB"/>
              <a:pPr>
                <a:defRPr/>
              </a:pPr>
              <a:t>15/02/2023</a:t>
            </a:fld>
            <a:endParaRPr lang="en-GB"/>
          </a:p>
        </p:txBody>
      </p:sp>
      <p:sp>
        <p:nvSpPr>
          <p:cNvPr id="8" name="Footer Placeholder 4">
            <a:extLst>
              <a:ext uri="{FF2B5EF4-FFF2-40B4-BE49-F238E27FC236}">
                <a16:creationId xmlns:a16="http://schemas.microsoft.com/office/drawing/2014/main" id="{465A1F3B-D171-0D86-F59C-364AAE0409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0112183-2A7D-21AB-AFBF-47C340B12C30}"/>
              </a:ext>
            </a:extLst>
          </p:cNvPr>
          <p:cNvSpPr>
            <a:spLocks noGrp="1"/>
          </p:cNvSpPr>
          <p:nvPr>
            <p:ph type="sldNum" sz="quarter" idx="12"/>
          </p:nvPr>
        </p:nvSpPr>
        <p:spPr/>
        <p:txBody>
          <a:bodyPr/>
          <a:lstStyle>
            <a:lvl1pPr>
              <a:defRPr/>
            </a:lvl1pPr>
          </a:lstStyle>
          <a:p>
            <a:fld id="{FBA44F72-4EF1-4062-9834-514B7EA0C1CE}" type="slidenum">
              <a:rPr lang="en-GB" altLang="en-US"/>
              <a:pPr/>
              <a:t>‹#›</a:t>
            </a:fld>
            <a:endParaRPr lang="en-GB" altLang="en-US"/>
          </a:p>
        </p:txBody>
      </p:sp>
    </p:spTree>
    <p:extLst>
      <p:ext uri="{BB962C8B-B14F-4D97-AF65-F5344CB8AC3E}">
        <p14:creationId xmlns:p14="http://schemas.microsoft.com/office/powerpoint/2010/main" val="42505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EABA19-B574-8101-D8C6-B358DCB3A71A}"/>
              </a:ext>
            </a:extLst>
          </p:cNvPr>
          <p:cNvSpPr>
            <a:spLocks noGrp="1"/>
          </p:cNvSpPr>
          <p:nvPr>
            <p:ph type="dt" sz="half" idx="10"/>
          </p:nvPr>
        </p:nvSpPr>
        <p:spPr/>
        <p:txBody>
          <a:bodyPr/>
          <a:lstStyle>
            <a:lvl1pPr>
              <a:defRPr/>
            </a:lvl1pPr>
          </a:lstStyle>
          <a:p>
            <a:pPr>
              <a:defRPr/>
            </a:pPr>
            <a:fld id="{650B2063-9802-44F7-A9AD-57A408F63B8E}" type="datetimeFigureOut">
              <a:rPr lang="en-GB"/>
              <a:pPr>
                <a:defRPr/>
              </a:pPr>
              <a:t>15/02/2023</a:t>
            </a:fld>
            <a:endParaRPr lang="en-GB"/>
          </a:p>
        </p:txBody>
      </p:sp>
      <p:sp>
        <p:nvSpPr>
          <p:cNvPr id="4" name="Footer Placeholder 4">
            <a:extLst>
              <a:ext uri="{FF2B5EF4-FFF2-40B4-BE49-F238E27FC236}">
                <a16:creationId xmlns:a16="http://schemas.microsoft.com/office/drawing/2014/main" id="{1AC5F7DC-81AD-28D2-A6B7-3709866B6A9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6570E-0462-997E-A74F-2A82AD9E9172}"/>
              </a:ext>
            </a:extLst>
          </p:cNvPr>
          <p:cNvSpPr>
            <a:spLocks noGrp="1"/>
          </p:cNvSpPr>
          <p:nvPr>
            <p:ph type="sldNum" sz="quarter" idx="12"/>
          </p:nvPr>
        </p:nvSpPr>
        <p:spPr/>
        <p:txBody>
          <a:bodyPr/>
          <a:lstStyle>
            <a:lvl1pPr>
              <a:defRPr/>
            </a:lvl1pPr>
          </a:lstStyle>
          <a:p>
            <a:fld id="{E2E20D23-6737-421E-828C-3EF29A9DF48B}" type="slidenum">
              <a:rPr lang="en-GB" altLang="en-US"/>
              <a:pPr/>
              <a:t>‹#›</a:t>
            </a:fld>
            <a:endParaRPr lang="en-GB" altLang="en-US"/>
          </a:p>
        </p:txBody>
      </p:sp>
    </p:spTree>
    <p:extLst>
      <p:ext uri="{BB962C8B-B14F-4D97-AF65-F5344CB8AC3E}">
        <p14:creationId xmlns:p14="http://schemas.microsoft.com/office/powerpoint/2010/main" val="41552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3400F7-9431-9478-C43C-F33413F8D5D8}"/>
              </a:ext>
            </a:extLst>
          </p:cNvPr>
          <p:cNvSpPr>
            <a:spLocks noGrp="1"/>
          </p:cNvSpPr>
          <p:nvPr>
            <p:ph type="dt" sz="half" idx="10"/>
          </p:nvPr>
        </p:nvSpPr>
        <p:spPr/>
        <p:txBody>
          <a:bodyPr/>
          <a:lstStyle>
            <a:lvl1pPr>
              <a:defRPr/>
            </a:lvl1pPr>
          </a:lstStyle>
          <a:p>
            <a:pPr>
              <a:defRPr/>
            </a:pPr>
            <a:fld id="{858748E5-F488-4FFC-AEE2-361697803A6C}" type="datetimeFigureOut">
              <a:rPr lang="en-GB"/>
              <a:pPr>
                <a:defRPr/>
              </a:pPr>
              <a:t>15/02/2023</a:t>
            </a:fld>
            <a:endParaRPr lang="en-GB"/>
          </a:p>
        </p:txBody>
      </p:sp>
      <p:sp>
        <p:nvSpPr>
          <p:cNvPr id="3" name="Footer Placeholder 4">
            <a:extLst>
              <a:ext uri="{FF2B5EF4-FFF2-40B4-BE49-F238E27FC236}">
                <a16:creationId xmlns:a16="http://schemas.microsoft.com/office/drawing/2014/main" id="{502F3873-7BCA-14F0-4DE3-5FD2460C534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67D988C-0765-0431-C59D-47321D90C8F0}"/>
              </a:ext>
            </a:extLst>
          </p:cNvPr>
          <p:cNvSpPr>
            <a:spLocks noGrp="1"/>
          </p:cNvSpPr>
          <p:nvPr>
            <p:ph type="sldNum" sz="quarter" idx="12"/>
          </p:nvPr>
        </p:nvSpPr>
        <p:spPr/>
        <p:txBody>
          <a:bodyPr/>
          <a:lstStyle>
            <a:lvl1pPr>
              <a:defRPr/>
            </a:lvl1pPr>
          </a:lstStyle>
          <a:p>
            <a:fld id="{F8047270-998E-4500-999F-128CDCFA3280}" type="slidenum">
              <a:rPr lang="en-GB" altLang="en-US"/>
              <a:pPr/>
              <a:t>‹#›</a:t>
            </a:fld>
            <a:endParaRPr lang="en-GB" altLang="en-US"/>
          </a:p>
        </p:txBody>
      </p:sp>
    </p:spTree>
    <p:extLst>
      <p:ext uri="{BB962C8B-B14F-4D97-AF65-F5344CB8AC3E}">
        <p14:creationId xmlns:p14="http://schemas.microsoft.com/office/powerpoint/2010/main" val="35831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2C28B-2A94-27AF-074D-3DDEA78AECE4}"/>
              </a:ext>
            </a:extLst>
          </p:cNvPr>
          <p:cNvSpPr>
            <a:spLocks noGrp="1"/>
          </p:cNvSpPr>
          <p:nvPr>
            <p:ph type="dt" sz="half" idx="10"/>
          </p:nvPr>
        </p:nvSpPr>
        <p:spPr/>
        <p:txBody>
          <a:bodyPr/>
          <a:lstStyle>
            <a:lvl1pPr>
              <a:defRPr/>
            </a:lvl1pPr>
          </a:lstStyle>
          <a:p>
            <a:pPr>
              <a:defRPr/>
            </a:pPr>
            <a:fld id="{91CB9A68-B5E6-46EC-B559-555A5381B6D2}" type="datetimeFigureOut">
              <a:rPr lang="en-GB"/>
              <a:pPr>
                <a:defRPr/>
              </a:pPr>
              <a:t>15/02/2023</a:t>
            </a:fld>
            <a:endParaRPr lang="en-GB"/>
          </a:p>
        </p:txBody>
      </p:sp>
      <p:sp>
        <p:nvSpPr>
          <p:cNvPr id="6" name="Footer Placeholder 4">
            <a:extLst>
              <a:ext uri="{FF2B5EF4-FFF2-40B4-BE49-F238E27FC236}">
                <a16:creationId xmlns:a16="http://schemas.microsoft.com/office/drawing/2014/main" id="{C3248C7B-34B8-6B4C-AC3A-8F2ACB9988A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4D40D7-73C7-3331-7862-C53EF79A9F8D}"/>
              </a:ext>
            </a:extLst>
          </p:cNvPr>
          <p:cNvSpPr>
            <a:spLocks noGrp="1"/>
          </p:cNvSpPr>
          <p:nvPr>
            <p:ph type="sldNum" sz="quarter" idx="12"/>
          </p:nvPr>
        </p:nvSpPr>
        <p:spPr/>
        <p:txBody>
          <a:bodyPr/>
          <a:lstStyle>
            <a:lvl1pPr>
              <a:defRPr/>
            </a:lvl1pPr>
          </a:lstStyle>
          <a:p>
            <a:fld id="{B224308B-E86D-4EEE-B2FC-46DD9E72279D}" type="slidenum">
              <a:rPr lang="en-GB" altLang="en-US"/>
              <a:pPr/>
              <a:t>‹#›</a:t>
            </a:fld>
            <a:endParaRPr lang="en-GB" altLang="en-US"/>
          </a:p>
        </p:txBody>
      </p:sp>
    </p:spTree>
    <p:extLst>
      <p:ext uri="{BB962C8B-B14F-4D97-AF65-F5344CB8AC3E}">
        <p14:creationId xmlns:p14="http://schemas.microsoft.com/office/powerpoint/2010/main" val="278049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BDAC49-6909-3C28-A414-E065C95EB5D8}"/>
              </a:ext>
            </a:extLst>
          </p:cNvPr>
          <p:cNvSpPr>
            <a:spLocks noGrp="1"/>
          </p:cNvSpPr>
          <p:nvPr>
            <p:ph type="dt" sz="half" idx="10"/>
          </p:nvPr>
        </p:nvSpPr>
        <p:spPr/>
        <p:txBody>
          <a:bodyPr/>
          <a:lstStyle>
            <a:lvl1pPr>
              <a:defRPr/>
            </a:lvl1pPr>
          </a:lstStyle>
          <a:p>
            <a:pPr>
              <a:defRPr/>
            </a:pPr>
            <a:fld id="{DE126D13-2BCD-43BF-BACD-F8C2699132A6}" type="datetimeFigureOut">
              <a:rPr lang="en-GB"/>
              <a:pPr>
                <a:defRPr/>
              </a:pPr>
              <a:t>15/02/2023</a:t>
            </a:fld>
            <a:endParaRPr lang="en-GB"/>
          </a:p>
        </p:txBody>
      </p:sp>
      <p:sp>
        <p:nvSpPr>
          <p:cNvPr id="6" name="Footer Placeholder 4">
            <a:extLst>
              <a:ext uri="{FF2B5EF4-FFF2-40B4-BE49-F238E27FC236}">
                <a16:creationId xmlns:a16="http://schemas.microsoft.com/office/drawing/2014/main" id="{3CB736E1-BB4D-1A40-575A-E5E1BE78D0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89DAD2-1A78-0B5A-3742-0ECC2D28F4FD}"/>
              </a:ext>
            </a:extLst>
          </p:cNvPr>
          <p:cNvSpPr>
            <a:spLocks noGrp="1"/>
          </p:cNvSpPr>
          <p:nvPr>
            <p:ph type="sldNum" sz="quarter" idx="12"/>
          </p:nvPr>
        </p:nvSpPr>
        <p:spPr/>
        <p:txBody>
          <a:bodyPr/>
          <a:lstStyle>
            <a:lvl1pPr>
              <a:defRPr/>
            </a:lvl1pPr>
          </a:lstStyle>
          <a:p>
            <a:fld id="{76D9A12C-410D-44E5-91AF-68A5964A1423}" type="slidenum">
              <a:rPr lang="en-GB" altLang="en-US"/>
              <a:pPr/>
              <a:t>‹#›</a:t>
            </a:fld>
            <a:endParaRPr lang="en-GB" altLang="en-US"/>
          </a:p>
        </p:txBody>
      </p:sp>
    </p:spTree>
    <p:extLst>
      <p:ext uri="{BB962C8B-B14F-4D97-AF65-F5344CB8AC3E}">
        <p14:creationId xmlns:p14="http://schemas.microsoft.com/office/powerpoint/2010/main" val="16738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ces.org.uk/faith-awar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sces.org.uk/about-s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48F2-91B9-4F1F-47C1-9ECCF1AFF0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Pope Francis Faith Award</a:t>
            </a:r>
            <a:endParaRPr lang="en-GB" altLang="en-US"/>
          </a:p>
        </p:txBody>
      </p:sp>
      <p:sp>
        <p:nvSpPr>
          <p:cNvPr id="1027" name="Text Placeholder 2">
            <a:extLst>
              <a:ext uri="{FF2B5EF4-FFF2-40B4-BE49-F238E27FC236}">
                <a16:creationId xmlns:a16="http://schemas.microsoft.com/office/drawing/2014/main" id="{2AFB411F-2AF8-3498-0C1F-8CB6A660BF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C6424-A3AD-C63F-D146-5C8B68643A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BD1F0C-1F4D-4EBB-B032-679F1C004D03}" type="datetimeFigureOut">
              <a:rPr lang="en-GB"/>
              <a:pPr>
                <a:defRPr/>
              </a:pPr>
              <a:t>15/02/2023</a:t>
            </a:fld>
            <a:endParaRPr lang="en-GB"/>
          </a:p>
        </p:txBody>
      </p:sp>
      <p:sp>
        <p:nvSpPr>
          <p:cNvPr id="5" name="Footer Placeholder 4">
            <a:extLst>
              <a:ext uri="{FF2B5EF4-FFF2-40B4-BE49-F238E27FC236}">
                <a16:creationId xmlns:a16="http://schemas.microsoft.com/office/drawing/2014/main" id="{C7074CC6-B782-C6D4-B687-C3FB4B1076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A8774B-16F3-5485-B483-3CA6D9141A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2AB9CB0-D678-46FB-A990-73D8AFA43B11}" type="slidenum">
              <a:rPr lang="en-GB" altLang="en-US"/>
              <a:pPr/>
              <a:t>‹#›</a:t>
            </a:fld>
            <a:endParaRPr lang="en-GB" altLang="en-US"/>
          </a:p>
        </p:txBody>
      </p:sp>
      <p:pic>
        <p:nvPicPr>
          <p:cNvPr id="3" name="Picture 2" descr="A picture containing diagram&#10;&#10;Description automatically generated">
            <a:hlinkClick r:id="rId13"/>
            <a:extLst>
              <a:ext uri="{FF2B5EF4-FFF2-40B4-BE49-F238E27FC236}">
                <a16:creationId xmlns:a16="http://schemas.microsoft.com/office/drawing/2014/main" id="{BE8D6BDD-27BA-E2AC-D144-0694792B42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8344" y="274638"/>
            <a:ext cx="864095" cy="1177027"/>
          </a:xfrm>
          <a:prstGeom prst="rect">
            <a:avLst/>
          </a:prstGeom>
        </p:spPr>
      </p:pic>
      <p:pic>
        <p:nvPicPr>
          <p:cNvPr id="13" name="Picture 12" descr="Text&#10;&#10;Description automatically generated">
            <a:hlinkClick r:id="rId15"/>
            <a:extLst>
              <a:ext uri="{FF2B5EF4-FFF2-40B4-BE49-F238E27FC236}">
                <a16:creationId xmlns:a16="http://schemas.microsoft.com/office/drawing/2014/main" id="{AE79CE04-DD5F-E36D-D638-BDC9FA8A0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85630" y="6273195"/>
            <a:ext cx="2372739" cy="53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7.jpeg"/><Relationship Id="rId3" Type="http://schemas.openxmlformats.org/officeDocument/2006/relationships/notesSlide" Target="../notesSlides/notesSlide12.xml"/><Relationship Id="rId7" Type="http://schemas.openxmlformats.org/officeDocument/2006/relationships/diagramLayout" Target="../diagrams/layout2.xml"/><Relationship Id="rId12" Type="http://schemas.openxmlformats.org/officeDocument/2006/relationships/hyperlink" Target="https://commons.wikimedia.org/wiki/File:Twemoji_270f.svg" TargetMode="External"/><Relationship Id="rId2" Type="http://schemas.openxmlformats.org/officeDocument/2006/relationships/slideLayout" Target="../slideLayouts/slideLayout5.xml"/><Relationship Id="rId1" Type="http://schemas.openxmlformats.org/officeDocument/2006/relationships/video" Target="https://www.youtube.com/embed/uCHOyJD0L4I?feature=oembed" TargetMode="External"/><Relationship Id="rId6" Type="http://schemas.openxmlformats.org/officeDocument/2006/relationships/diagramData" Target="../diagrams/data2.xml"/><Relationship Id="rId11" Type="http://schemas.openxmlformats.org/officeDocument/2006/relationships/image" Target="../media/image16.png"/><Relationship Id="rId5" Type="http://schemas.openxmlformats.org/officeDocument/2006/relationships/hyperlink" Target="https://commons.wikimedia.org/wiki/Category:Ear_icons" TargetMode="External"/><Relationship Id="rId10" Type="http://schemas.microsoft.com/office/2007/relationships/diagramDrawing" Target="../diagrams/drawing2.xml"/><Relationship Id="rId4" Type="http://schemas.openxmlformats.org/officeDocument/2006/relationships/image" Target="../media/image15.png"/><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commons.wikimedia.org/wiki/File:Twemoji_270f.sv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commons.wikimedia.org/wiki/Category:Ear_icons" TargetMode="External"/><Relationship Id="rId2" Type="http://schemas.openxmlformats.org/officeDocument/2006/relationships/slideLayout" Target="../slideLayouts/slideLayout2.xml"/><Relationship Id="rId1" Type="http://schemas.openxmlformats.org/officeDocument/2006/relationships/video" Target="https://www.youtube.com/embed/U_gtzGSNcCI?feature=oembed" TargetMode="External"/><Relationship Id="rId6" Type="http://schemas.openxmlformats.org/officeDocument/2006/relationships/image" Target="../media/image15.png"/><Relationship Id="rId5" Type="http://schemas.openxmlformats.org/officeDocument/2006/relationships/hyperlink" Target="https://www.liturgyoffice.org.uk/Resources/Marriage/Reflections/OCM-Lectionary-N8-R.pdf"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ommons.wikimedia.org/wiki/Category:Ear_ic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D031-EF77-311B-0C8D-987625B69D9E}"/>
              </a:ext>
            </a:extLst>
          </p:cNvPr>
          <p:cNvSpPr>
            <a:spLocks noGrp="1"/>
          </p:cNvSpPr>
          <p:nvPr>
            <p:ph type="title"/>
          </p:nvPr>
        </p:nvSpPr>
        <p:spPr>
          <a:xfrm>
            <a:off x="457200" y="202719"/>
            <a:ext cx="8229600" cy="1143000"/>
          </a:xfrm>
        </p:spPr>
        <p:txBody>
          <a:bodyPr/>
          <a:lstStyle/>
          <a:p>
            <a:r>
              <a:rPr lang="en-GB"/>
              <a:t>Pope Francis Faith Award</a:t>
            </a:r>
            <a:endParaRPr lang="en-US"/>
          </a:p>
        </p:txBody>
      </p:sp>
      <p:sp>
        <p:nvSpPr>
          <p:cNvPr id="3" name="Content Placeholder 2">
            <a:extLst>
              <a:ext uri="{FF2B5EF4-FFF2-40B4-BE49-F238E27FC236}">
                <a16:creationId xmlns:a16="http://schemas.microsoft.com/office/drawing/2014/main" id="{F485071F-A540-D1AC-DB6D-43E9216E510B}"/>
              </a:ext>
            </a:extLst>
          </p:cNvPr>
          <p:cNvSpPr>
            <a:spLocks noGrp="1"/>
          </p:cNvSpPr>
          <p:nvPr>
            <p:ph idx="1"/>
          </p:nvPr>
        </p:nvSpPr>
        <p:spPr>
          <a:xfrm>
            <a:off x="457200" y="1223682"/>
            <a:ext cx="8229600" cy="4525963"/>
          </a:xfrm>
        </p:spPr>
        <p:txBody>
          <a:bodyPr/>
          <a:lstStyle/>
          <a:p>
            <a:pPr marL="0" indent="0" algn="ctr">
              <a:buNone/>
            </a:pPr>
            <a:r>
              <a:rPr lang="en-US" sz="2800">
                <a:latin typeface="Comic Sans MS"/>
              </a:rPr>
              <a:t>Lord Jesus, </a:t>
            </a:r>
            <a:endParaRPr lang="en-US" sz="2800"/>
          </a:p>
          <a:p>
            <a:pPr marL="0" indent="0" algn="ctr">
              <a:buNone/>
            </a:pPr>
            <a:r>
              <a:rPr lang="en-US" sz="2800">
                <a:latin typeface="Comic Sans MS"/>
              </a:rPr>
              <a:t>You ask those who believe in you</a:t>
            </a:r>
          </a:p>
          <a:p>
            <a:pPr marL="0" indent="0" algn="ctr">
              <a:buNone/>
            </a:pPr>
            <a:r>
              <a:rPr lang="en-US" sz="2800">
                <a:latin typeface="Comic Sans MS"/>
              </a:rPr>
              <a:t>To give your Good News to others. </a:t>
            </a:r>
          </a:p>
          <a:p>
            <a:pPr marL="0" indent="0" algn="ctr">
              <a:buNone/>
            </a:pPr>
            <a:r>
              <a:rPr lang="en-US" sz="2800">
                <a:latin typeface="Comic Sans MS"/>
              </a:rPr>
              <a:t>We pray that, with the help of the Holy Spirit, </a:t>
            </a:r>
          </a:p>
          <a:p>
            <a:pPr marL="0" indent="0" algn="ctr">
              <a:buNone/>
            </a:pPr>
            <a:r>
              <a:rPr lang="en-US" sz="2800">
                <a:latin typeface="Comic Sans MS"/>
              </a:rPr>
              <a:t>Our words, actions and prayers</a:t>
            </a:r>
          </a:p>
          <a:p>
            <a:pPr marL="0" indent="0" algn="ctr">
              <a:buNone/>
            </a:pPr>
            <a:r>
              <a:rPr lang="en-US" sz="2800">
                <a:latin typeface="Comic Sans MS"/>
              </a:rPr>
              <a:t>Will help other people </a:t>
            </a:r>
          </a:p>
          <a:p>
            <a:pPr marL="0" indent="0" algn="ctr">
              <a:buNone/>
            </a:pPr>
            <a:r>
              <a:rPr lang="en-US" sz="2800">
                <a:latin typeface="Comic Sans MS"/>
              </a:rPr>
              <a:t>To hear of You, </a:t>
            </a:r>
          </a:p>
          <a:p>
            <a:pPr marL="0" indent="0" algn="ctr">
              <a:buNone/>
            </a:pPr>
            <a:r>
              <a:rPr lang="en-US" sz="2800">
                <a:latin typeface="Comic Sans MS"/>
              </a:rPr>
              <a:t>To believe in You, </a:t>
            </a:r>
          </a:p>
          <a:p>
            <a:pPr marL="0" indent="0" algn="ctr">
              <a:buNone/>
            </a:pPr>
            <a:r>
              <a:rPr lang="en-US" sz="2800">
                <a:latin typeface="Comic Sans MS"/>
              </a:rPr>
              <a:t>And to find the joy of knowing You. </a:t>
            </a:r>
          </a:p>
          <a:p>
            <a:pPr marL="0" indent="0" algn="ctr">
              <a:buNone/>
            </a:pPr>
            <a:r>
              <a:rPr lang="en-US" sz="2800">
                <a:latin typeface="Comic Sans MS"/>
              </a:rPr>
              <a:t>Amen</a:t>
            </a:r>
          </a:p>
        </p:txBody>
      </p:sp>
    </p:spTree>
    <p:extLst>
      <p:ext uri="{BB962C8B-B14F-4D97-AF65-F5344CB8AC3E}">
        <p14:creationId xmlns:p14="http://schemas.microsoft.com/office/powerpoint/2010/main" val="31895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776648" y="1478696"/>
            <a:ext cx="7722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Work in a team to see how many points you can score before the starter ends</a:t>
            </a:r>
            <a:r>
              <a:rPr lang="en-GB" altLang="en-US" sz="1800"/>
              <a:t>.</a:t>
            </a: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888274" y="274638"/>
            <a:ext cx="7798526"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58936" y="1692276"/>
            <a:ext cx="7566161" cy="3361281"/>
          </a:xfrm>
        </p:spPr>
        <p:txBody>
          <a:bodyPr/>
          <a:lstStyle/>
          <a:p>
            <a:endParaRPr lang="en-GB" sz="2000" b="0"/>
          </a:p>
          <a:p>
            <a:endParaRPr lang="en-GB" sz="2000" b="0"/>
          </a:p>
        </p:txBody>
      </p:sp>
      <p:pic>
        <p:nvPicPr>
          <p:cNvPr id="7" name="Picture 6">
            <a:extLst>
              <a:ext uri="{FF2B5EF4-FFF2-40B4-BE49-F238E27FC236}">
                <a16:creationId xmlns:a16="http://schemas.microsoft.com/office/drawing/2014/main" id="{08B045D2-37BC-275D-F9D5-B286EDDD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4770">
            <a:off x="23550" y="268073"/>
            <a:ext cx="1506197" cy="794815"/>
          </a:xfrm>
          <a:prstGeom prst="rect">
            <a:avLst/>
          </a:prstGeom>
        </p:spPr>
      </p:pic>
      <p:graphicFrame>
        <p:nvGraphicFramePr>
          <p:cNvPr id="6" name="Table 7">
            <a:extLst>
              <a:ext uri="{FF2B5EF4-FFF2-40B4-BE49-F238E27FC236}">
                <a16:creationId xmlns:a16="http://schemas.microsoft.com/office/drawing/2014/main" id="{24E5C6EE-377A-4E4C-F1BF-9D8F0CE97734}"/>
              </a:ext>
            </a:extLst>
          </p:cNvPr>
          <p:cNvGraphicFramePr>
            <a:graphicFrameLocks noGrp="1"/>
          </p:cNvGraphicFramePr>
          <p:nvPr>
            <p:extLst>
              <p:ext uri="{D42A27DB-BD31-4B8C-83A1-F6EECF244321}">
                <p14:modId xmlns:p14="http://schemas.microsoft.com/office/powerpoint/2010/main" val="673208226"/>
              </p:ext>
            </p:extLst>
          </p:nvPr>
        </p:nvGraphicFramePr>
        <p:xfrm>
          <a:off x="644482" y="1883664"/>
          <a:ext cx="7855035" cy="4328639"/>
        </p:xfrm>
        <a:graphic>
          <a:graphicData uri="http://schemas.openxmlformats.org/drawingml/2006/table">
            <a:tbl>
              <a:tblPr firstRow="1" bandRow="1">
                <a:tableStyleId>{5C22544A-7EE6-4342-B048-85BDC9FD1C3A}</a:tableStyleId>
              </a:tblPr>
              <a:tblGrid>
                <a:gridCol w="2618345">
                  <a:extLst>
                    <a:ext uri="{9D8B030D-6E8A-4147-A177-3AD203B41FA5}">
                      <a16:colId xmlns:a16="http://schemas.microsoft.com/office/drawing/2014/main" val="2650659904"/>
                    </a:ext>
                  </a:extLst>
                </a:gridCol>
                <a:gridCol w="2618345">
                  <a:extLst>
                    <a:ext uri="{9D8B030D-6E8A-4147-A177-3AD203B41FA5}">
                      <a16:colId xmlns:a16="http://schemas.microsoft.com/office/drawing/2014/main" val="3058038304"/>
                    </a:ext>
                  </a:extLst>
                </a:gridCol>
                <a:gridCol w="2618345">
                  <a:extLst>
                    <a:ext uri="{9D8B030D-6E8A-4147-A177-3AD203B41FA5}">
                      <a16:colId xmlns:a16="http://schemas.microsoft.com/office/drawing/2014/main" val="3463718620"/>
                    </a:ext>
                  </a:extLst>
                </a:gridCol>
              </a:tblGrid>
              <a:tr h="429546">
                <a:tc>
                  <a:txBody>
                    <a:bodyPr/>
                    <a:lstStyle/>
                    <a:p>
                      <a:pPr algn="ctr"/>
                      <a:r>
                        <a:rPr lang="en-US">
                          <a:solidFill>
                            <a:schemeClr val="tx1"/>
                          </a:solidFill>
                        </a:rPr>
                        <a:t>1 Mark</a:t>
                      </a:r>
                      <a:endParaRPr lang="en-GB">
                        <a:solidFill>
                          <a:schemeClr val="tx1"/>
                        </a:solidFill>
                      </a:endParaRPr>
                    </a:p>
                  </a:txBody>
                  <a:tcPr>
                    <a:solidFill>
                      <a:schemeClr val="accent3">
                        <a:lumMod val="60000"/>
                        <a:lumOff val="40000"/>
                      </a:schemeClr>
                    </a:solidFill>
                  </a:tcPr>
                </a:tc>
                <a:tc>
                  <a:txBody>
                    <a:bodyPr/>
                    <a:lstStyle/>
                    <a:p>
                      <a:pPr algn="ctr"/>
                      <a:r>
                        <a:rPr lang="en-US">
                          <a:solidFill>
                            <a:schemeClr val="tx1"/>
                          </a:solidFill>
                        </a:rPr>
                        <a:t>2 Marks</a:t>
                      </a:r>
                      <a:endParaRPr lang="en-GB">
                        <a:solidFill>
                          <a:schemeClr val="tx1"/>
                        </a:solidFill>
                      </a:endParaRPr>
                    </a:p>
                  </a:txBody>
                  <a:tcPr>
                    <a:solidFill>
                      <a:schemeClr val="accent1">
                        <a:lumMod val="40000"/>
                        <a:lumOff val="60000"/>
                      </a:schemeClr>
                    </a:solidFill>
                  </a:tcPr>
                </a:tc>
                <a:tc>
                  <a:txBody>
                    <a:bodyPr/>
                    <a:lstStyle/>
                    <a:p>
                      <a:pPr algn="ctr"/>
                      <a:r>
                        <a:rPr lang="en-US">
                          <a:solidFill>
                            <a:schemeClr val="tx1"/>
                          </a:solidFill>
                        </a:rPr>
                        <a:t>3 Marks</a:t>
                      </a:r>
                      <a:endParaRPr lang="en-GB">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615506385"/>
                  </a:ext>
                </a:extLst>
              </a:tr>
              <a:tr h="1376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Knowledge, Understanding, Wisdom, Reverence, Wonder and Awe, Right Judgement, Courage.</a:t>
                      </a:r>
                      <a:endParaRPr lang="en-GB"/>
                    </a:p>
                  </a:txBody>
                  <a:tcPr>
                    <a:solidFill>
                      <a:schemeClr val="accent2">
                        <a:lumMod val="40000"/>
                        <a:lumOff val="60000"/>
                      </a:schemeClr>
                    </a:solidFill>
                  </a:tcPr>
                </a:tc>
                <a:tc>
                  <a:txBody>
                    <a:bodyPr/>
                    <a:lstStyle/>
                    <a:p>
                      <a:r>
                        <a:rPr lang="en-US"/>
                        <a:t>St Paul i.e., St Paul’s Letter to the Corinthians. </a:t>
                      </a:r>
                      <a:endParaRPr lang="en-GB"/>
                    </a:p>
                  </a:txBody>
                  <a:tcPr anchor="ctr">
                    <a:solidFill>
                      <a:schemeClr val="accent1">
                        <a:lumMod val="40000"/>
                        <a:lumOff val="60000"/>
                      </a:schemeClr>
                    </a:solidFill>
                  </a:tcPr>
                </a:tc>
                <a:tc>
                  <a:txBody>
                    <a:bodyPr/>
                    <a:lstStyle/>
                    <a:p>
                      <a:r>
                        <a:rPr lang="en-US"/>
                        <a:t>Name the last gathering point we completed as a class.</a:t>
                      </a:r>
                      <a:endParaRPr lang="en-GB"/>
                    </a:p>
                  </a:txBody>
                  <a:tcPr anchor="ctr">
                    <a:solidFill>
                      <a:schemeClr val="accent3">
                        <a:lumMod val="60000"/>
                        <a:lumOff val="40000"/>
                      </a:schemeClr>
                    </a:solidFill>
                  </a:tcPr>
                </a:tc>
                <a:extLst>
                  <a:ext uri="{0D108BD9-81ED-4DB2-BD59-A6C34878D82A}">
                    <a16:rowId xmlns:a16="http://schemas.microsoft.com/office/drawing/2014/main" val="3948259692"/>
                  </a:ext>
                </a:extLst>
              </a:tr>
              <a:tr h="1059154">
                <a:tc>
                  <a:txBody>
                    <a:bodyPr/>
                    <a:lstStyle/>
                    <a:p>
                      <a:pPr algn="ctr"/>
                      <a:r>
                        <a:rPr lang="en-US"/>
                        <a:t>Matthew, Mark, Luke, John (any two).</a:t>
                      </a:r>
                      <a:endParaRPr lang="en-GB"/>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a:t>7</a:t>
                      </a:r>
                      <a:endParaRPr lang="en-GB" sz="6000"/>
                    </a:p>
                  </a:txBody>
                  <a:tcPr anchor="ctr">
                    <a:solidFill>
                      <a:schemeClr val="accent3">
                        <a:lumMod val="60000"/>
                        <a:lumOff val="40000"/>
                      </a:schemeClr>
                    </a:solidFill>
                  </a:tcPr>
                </a:tc>
                <a:tc>
                  <a:txBody>
                    <a:bodyPr/>
                    <a:lstStyle/>
                    <a:p>
                      <a:pPr algn="ctr"/>
                      <a:r>
                        <a:rPr lang="en-US" sz="1100"/>
                        <a:t>e.g., </a:t>
                      </a:r>
                      <a:r>
                        <a:rPr lang="en-GB" sz="1800" b="0" i="0" kern="1200">
                          <a:solidFill>
                            <a:schemeClr val="dk1"/>
                          </a:solidFill>
                          <a:effectLst/>
                          <a:highlight>
                            <a:srgbClr val="FFFF00"/>
                          </a:highlight>
                          <a:latin typeface="+mn-lt"/>
                          <a:ea typeface="+mn-ea"/>
                          <a:cs typeface="+mn-cs"/>
                        </a:rPr>
                        <a:t>Book of Proverbs</a:t>
                      </a:r>
                      <a:r>
                        <a:rPr lang="en-GB" sz="1800" b="0" i="0" kern="1200">
                          <a:solidFill>
                            <a:schemeClr val="dk1"/>
                          </a:solidFill>
                          <a:effectLst/>
                          <a:latin typeface="+mn-lt"/>
                          <a:ea typeface="+mn-ea"/>
                          <a:cs typeface="+mn-cs"/>
                        </a:rPr>
                        <a:t> </a:t>
                      </a:r>
                      <a:r>
                        <a:rPr lang="en-GB" sz="1800" b="0" i="0" kern="1200">
                          <a:solidFill>
                            <a:schemeClr val="dk1"/>
                          </a:solidFill>
                          <a:effectLst/>
                          <a:highlight>
                            <a:srgbClr val="00FF00"/>
                          </a:highlight>
                          <a:latin typeface="+mn-lt"/>
                          <a:ea typeface="+mn-ea"/>
                          <a:cs typeface="+mn-cs"/>
                        </a:rPr>
                        <a:t>2</a:t>
                      </a:r>
                      <a:r>
                        <a:rPr lang="en-GB" sz="1800" b="0" i="0" kern="1200">
                          <a:solidFill>
                            <a:schemeClr val="dk1"/>
                          </a:solidFill>
                          <a:effectLst/>
                          <a:latin typeface="+mn-lt"/>
                          <a:ea typeface="+mn-ea"/>
                          <a:cs typeface="+mn-cs"/>
                        </a:rPr>
                        <a:t>:</a:t>
                      </a:r>
                      <a:r>
                        <a:rPr lang="en-GB" sz="1800" b="0" i="0" kern="1200">
                          <a:solidFill>
                            <a:schemeClr val="dk1"/>
                          </a:solidFill>
                          <a:effectLst/>
                          <a:highlight>
                            <a:srgbClr val="FF00FF"/>
                          </a:highlight>
                          <a:latin typeface="+mn-lt"/>
                          <a:ea typeface="+mn-ea"/>
                          <a:cs typeface="+mn-cs"/>
                        </a:rPr>
                        <a:t>1-6</a:t>
                      </a:r>
                      <a:endParaRPr lang="en-GB" sz="1800" b="0" i="0" kern="1200">
                        <a:solidFill>
                          <a:schemeClr val="dk1"/>
                        </a:solidFill>
                        <a:effectLst/>
                        <a:latin typeface="+mn-lt"/>
                        <a:ea typeface="+mn-ea"/>
                        <a:cs typeface="+mn-cs"/>
                      </a:endParaRPr>
                    </a:p>
                    <a:p>
                      <a:pPr algn="ctr"/>
                      <a:endParaRPr lang="en-GB" sz="1100"/>
                    </a:p>
                  </a:txBody>
                  <a:tcPr anchor="ctr">
                    <a:solidFill>
                      <a:schemeClr val="accent2">
                        <a:lumMod val="40000"/>
                        <a:lumOff val="60000"/>
                      </a:schemeClr>
                    </a:solidFill>
                  </a:tcPr>
                </a:tc>
                <a:extLst>
                  <a:ext uri="{0D108BD9-81ED-4DB2-BD59-A6C34878D82A}">
                    <a16:rowId xmlns:a16="http://schemas.microsoft.com/office/drawing/2014/main" val="1455753989"/>
                  </a:ext>
                </a:extLst>
              </a:tr>
              <a:tr h="1376899">
                <a:tc>
                  <a:txBody>
                    <a:bodyPr/>
                    <a:lstStyle/>
                    <a:p>
                      <a:pPr algn="ctr"/>
                      <a:r>
                        <a:rPr lang="en-US" sz="4800"/>
                        <a:t>True</a:t>
                      </a:r>
                      <a:endParaRPr lang="en-GB" sz="4800"/>
                    </a:p>
                  </a:txBody>
                  <a:tcPr anchor="c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e.g., David and Goliath, Battle of Jericho, Creation etc. </a:t>
                      </a:r>
                      <a:endParaRPr lang="en-GB"/>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a:t>Courage</a:t>
                      </a:r>
                      <a:endParaRPr lang="en-GB" sz="4800"/>
                    </a:p>
                  </a:txBody>
                  <a:tcPr anchor="ctr">
                    <a:solidFill>
                      <a:schemeClr val="accent2">
                        <a:lumMod val="40000"/>
                        <a:lumOff val="60000"/>
                      </a:schemeClr>
                    </a:solidFill>
                  </a:tcPr>
                </a:tc>
                <a:extLst>
                  <a:ext uri="{0D108BD9-81ED-4DB2-BD59-A6C34878D82A}">
                    <a16:rowId xmlns:a16="http://schemas.microsoft.com/office/drawing/2014/main" val="3385819429"/>
                  </a:ext>
                </a:extLst>
              </a:tr>
            </a:tbl>
          </a:graphicData>
        </a:graphic>
      </p:graphicFrame>
    </p:spTree>
    <p:extLst>
      <p:ext uri="{BB962C8B-B14F-4D97-AF65-F5344CB8AC3E}">
        <p14:creationId xmlns:p14="http://schemas.microsoft.com/office/powerpoint/2010/main" val="150672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923110" y="274638"/>
            <a:ext cx="7053942"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57200" y="1543653"/>
            <a:ext cx="4860936" cy="2688018"/>
          </a:xfrm>
        </p:spPr>
        <p:txBody>
          <a:bodyPr anchor="t"/>
          <a:lstStyle/>
          <a:p>
            <a:pPr>
              <a:lnSpc>
                <a:spcPct val="150000"/>
              </a:lnSpc>
            </a:pPr>
            <a:r>
              <a:rPr lang="en-GB" b="0" dirty="0">
                <a:latin typeface="Comic Sans MS"/>
              </a:rPr>
              <a:t>It is important that we allow ourselves to experience wonder and awe because this is the seed that helps our faith grow. </a:t>
            </a:r>
            <a:endParaRPr lang="en-GB" b="0"/>
          </a:p>
          <a:p>
            <a:pPr>
              <a:lnSpc>
                <a:spcPct val="150000"/>
              </a:lnSpc>
            </a:pPr>
            <a:r>
              <a:rPr lang="en-GB" b="0" dirty="0">
                <a:latin typeface="Comic Sans MS"/>
              </a:rPr>
              <a:t>We know that we are becoming closer to God when we can recognise the mystery of our faith. </a:t>
            </a:r>
            <a:endParaRPr lang="en-GB" b="0" dirty="0"/>
          </a:p>
        </p:txBody>
      </p:sp>
      <p:pic>
        <p:nvPicPr>
          <p:cNvPr id="7" name="Picture 6">
            <a:extLst>
              <a:ext uri="{FF2B5EF4-FFF2-40B4-BE49-F238E27FC236}">
                <a16:creationId xmlns:a16="http://schemas.microsoft.com/office/drawing/2014/main" id="{F2B6AED2-41FA-9AD0-6F14-165FB7550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 y="207963"/>
            <a:ext cx="1419496" cy="749063"/>
          </a:xfrm>
          <a:prstGeom prst="rect">
            <a:avLst/>
          </a:prstGeom>
        </p:spPr>
      </p:pic>
      <p:pic>
        <p:nvPicPr>
          <p:cNvPr id="6" name="Picture 5" descr="Calendar&#10;&#10;Description automatically generated">
            <a:extLst>
              <a:ext uri="{FF2B5EF4-FFF2-40B4-BE49-F238E27FC236}">
                <a16:creationId xmlns:a16="http://schemas.microsoft.com/office/drawing/2014/main" id="{901F768E-AE99-C445-3F35-B53EDD47D7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4460" y="1838580"/>
            <a:ext cx="3738074" cy="3951288"/>
          </a:xfrm>
          <a:prstGeom prst="rect">
            <a:avLst/>
          </a:prstGeom>
        </p:spPr>
      </p:pic>
    </p:spTree>
    <p:extLst>
      <p:ext uri="{BB962C8B-B14F-4D97-AF65-F5344CB8AC3E}">
        <p14:creationId xmlns:p14="http://schemas.microsoft.com/office/powerpoint/2010/main" val="25182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light&#10;&#10;Description automatically generated">
            <a:extLst>
              <a:ext uri="{FF2B5EF4-FFF2-40B4-BE49-F238E27FC236}">
                <a16:creationId xmlns:a16="http://schemas.microsoft.com/office/drawing/2014/main" id="{AF775F9F-4F1D-4901-A7D5-1F36884603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077" y="4249783"/>
            <a:ext cx="1326953" cy="1326953"/>
          </a:xfrm>
          <a:prstGeom prst="rect">
            <a:avLst/>
          </a:prstGeom>
        </p:spPr>
      </p:pic>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142926" y="1757696"/>
            <a:ext cx="2975177" cy="2447638"/>
          </a:xfrm>
        </p:spPr>
        <p:txBody>
          <a:bodyPr anchor="t"/>
          <a:lstStyle/>
          <a:p>
            <a:pPr>
              <a:lnSpc>
                <a:spcPct val="150000"/>
              </a:lnSpc>
            </a:pPr>
            <a:r>
              <a:rPr lang="en-US" sz="2000" b="0"/>
              <a:t>Listen to the presenter explain ‘Wonder and Awe’. Who do you think is the something bigger trying to get through? </a:t>
            </a:r>
            <a:endParaRPr lang="en-GB" sz="2000" b="0"/>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91207" y="4579112"/>
            <a:ext cx="835151" cy="835151"/>
          </a:xfrm>
          <a:prstGeom prst="rect">
            <a:avLst/>
          </a:prstGeom>
        </p:spPr>
      </p:pic>
      <p:pic>
        <p:nvPicPr>
          <p:cNvPr id="6" name="Online Media 5" title="What is Awe and Wonder? | INSPIRING VIDEO">
            <a:hlinkClick r:id="" action="ppaction://media"/>
            <a:extLst>
              <a:ext uri="{FF2B5EF4-FFF2-40B4-BE49-F238E27FC236}">
                <a16:creationId xmlns:a16="http://schemas.microsoft.com/office/drawing/2014/main" id="{F6A753A4-5B3B-68F2-3621-B3414F55F362}"/>
              </a:ext>
            </a:extLst>
          </p:cNvPr>
          <p:cNvPicPr>
            <a:picLocks noRot="1" noChangeAspect="1"/>
          </p:cNvPicPr>
          <p:nvPr>
            <a:videoFile r:link="rId1"/>
          </p:nvPr>
        </p:nvPicPr>
        <p:blipFill>
          <a:blip r:embed="rId13"/>
          <a:stretch>
            <a:fillRect/>
          </a:stretch>
        </p:blipFill>
        <p:spPr>
          <a:xfrm>
            <a:off x="3678201" y="1956812"/>
            <a:ext cx="4580128" cy="2587772"/>
          </a:xfrm>
          <a:prstGeom prst="rect">
            <a:avLst/>
          </a:prstGeom>
        </p:spPr>
      </p:pic>
    </p:spTree>
    <p:extLst>
      <p:ext uri="{BB962C8B-B14F-4D97-AF65-F5344CB8AC3E}">
        <p14:creationId xmlns:p14="http://schemas.microsoft.com/office/powerpoint/2010/main" val="110344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105966" y="147796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57093" y="1228442"/>
            <a:ext cx="8034028" cy="639762"/>
          </a:xfrm>
        </p:spPr>
        <p:txBody>
          <a:bodyPr/>
          <a:lstStyle/>
          <a:p>
            <a:r>
              <a:rPr lang="en-GB" sz="2800" b="0" i="1"/>
              <a:t>Can you explain what ‘Wonder and Awe’ means?</a:t>
            </a:r>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785487">
            <a:off x="7862232" y="3592468"/>
            <a:ext cx="818954" cy="818954"/>
          </a:xfrm>
          <a:prstGeom prst="rect">
            <a:avLst/>
          </a:prstGeom>
        </p:spPr>
      </p:pic>
      <p:sp>
        <p:nvSpPr>
          <p:cNvPr id="4" name="Content Placeholder 3">
            <a:extLst>
              <a:ext uri="{FF2B5EF4-FFF2-40B4-BE49-F238E27FC236}">
                <a16:creationId xmlns:a16="http://schemas.microsoft.com/office/drawing/2014/main" id="{E6972794-90F7-8C10-4779-C861F5CBC103}"/>
              </a:ext>
            </a:extLst>
          </p:cNvPr>
          <p:cNvSpPr>
            <a:spLocks noGrp="1"/>
          </p:cNvSpPr>
          <p:nvPr>
            <p:ph sz="quarter" idx="4"/>
          </p:nvPr>
        </p:nvSpPr>
        <p:spPr>
          <a:xfrm>
            <a:off x="497765" y="2184400"/>
            <a:ext cx="7952683" cy="3951288"/>
          </a:xfrm>
        </p:spPr>
        <p:txBody>
          <a:bodyPr/>
          <a:lstStyle/>
          <a:p>
            <a:pPr marL="0" indent="0">
              <a:lnSpc>
                <a:spcPct val="150000"/>
              </a:lnSpc>
              <a:spcAft>
                <a:spcPct val="35000"/>
              </a:spcAft>
              <a:buNone/>
            </a:pPr>
            <a:r>
              <a:rPr lang="en-GB">
                <a:cs typeface="Calibri" panose="020F0502020204030204" pitchFamily="34" charset="0"/>
              </a:rPr>
              <a:t>Wonder and awe is the gift of the Holy Spirit that helps us become aware of the glory and majesty of God; it </a:t>
            </a:r>
            <a:r>
              <a:rPr lang="en-US">
                <a:cs typeface="Calibri" panose="020F0502020204030204" pitchFamily="34" charset="0"/>
              </a:rPr>
              <a:t>is the beginning of Wisdom because it helps us see that God is the Father Almighty, Creator of Heaven and Earth.</a:t>
            </a:r>
          </a:p>
          <a:p>
            <a:pPr lvl="0">
              <a:spcAft>
                <a:spcPct val="35000"/>
              </a:spcAft>
            </a:pPr>
            <a:endParaRPr lang="en-GB" sz="2400">
              <a:solidFill>
                <a:schemeClr val="bg1"/>
              </a:solidFill>
            </a:endParaRPr>
          </a:p>
        </p:txBody>
      </p:sp>
    </p:spTree>
    <p:extLst>
      <p:ext uri="{BB962C8B-B14F-4D97-AF65-F5344CB8AC3E}">
        <p14:creationId xmlns:p14="http://schemas.microsoft.com/office/powerpoint/2010/main" val="341007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FD7D42-2C49-A4E1-76F8-CE0F0D76E9D8}"/>
              </a:ext>
            </a:extLst>
          </p:cNvPr>
          <p:cNvSpPr>
            <a:spLocks noGrp="1"/>
          </p:cNvSpPr>
          <p:nvPr>
            <p:ph type="title"/>
          </p:nvPr>
        </p:nvSpPr>
        <p:spPr/>
        <p:txBody>
          <a:bodyPr/>
          <a:lstStyle/>
          <a:p>
            <a:pPr eaLnBrk="1" hangingPunct="1"/>
            <a:r>
              <a:rPr lang="en-GB" altLang="en-US"/>
              <a:t>Scripture Time</a:t>
            </a:r>
          </a:p>
        </p:txBody>
      </p:sp>
      <p:pic>
        <p:nvPicPr>
          <p:cNvPr id="2" name="Online Media 1" title="Morning Relaxing Music For Children - Childhood Memories (Hayfield)">
            <a:hlinkClick r:id="" action="ppaction://media"/>
            <a:extLst>
              <a:ext uri="{FF2B5EF4-FFF2-40B4-BE49-F238E27FC236}">
                <a16:creationId xmlns:a16="http://schemas.microsoft.com/office/drawing/2014/main" id="{36F88CEB-7259-B34A-DFE8-777BD0A7188E}"/>
              </a:ext>
            </a:extLst>
          </p:cNvPr>
          <p:cNvPicPr>
            <a:picLocks noRot="1" noChangeAspect="1"/>
          </p:cNvPicPr>
          <p:nvPr>
            <a:videoFile r:link="rId1"/>
          </p:nvPr>
        </p:nvPicPr>
        <p:blipFill>
          <a:blip r:embed="rId4"/>
          <a:stretch>
            <a:fillRect/>
          </a:stretch>
        </p:blipFill>
        <p:spPr>
          <a:xfrm>
            <a:off x="4367227" y="1988840"/>
            <a:ext cx="4137427" cy="2793775"/>
          </a:xfrm>
          <a:prstGeom prst="rect">
            <a:avLst/>
          </a:prstGeom>
        </p:spPr>
      </p:pic>
      <p:sp>
        <p:nvSpPr>
          <p:cNvPr id="4" name="TextBox 3">
            <a:extLst>
              <a:ext uri="{FF2B5EF4-FFF2-40B4-BE49-F238E27FC236}">
                <a16:creationId xmlns:a16="http://schemas.microsoft.com/office/drawing/2014/main" id="{E2C91FEA-306A-0BD5-3F7C-9FFD041BDE0C}"/>
              </a:ext>
            </a:extLst>
          </p:cNvPr>
          <p:cNvSpPr txBox="1"/>
          <p:nvPr/>
        </p:nvSpPr>
        <p:spPr>
          <a:xfrm>
            <a:off x="-581240" y="1667183"/>
            <a:ext cx="4579374" cy="2939587"/>
          </a:xfrm>
          <a:prstGeom prst="rect">
            <a:avLst/>
          </a:prstGeom>
          <a:noFill/>
        </p:spPr>
        <p:txBody>
          <a:bodyPr wrap="square">
            <a:spAutoFit/>
          </a:bodyPr>
          <a:lstStyle/>
          <a:p>
            <a:pPr marL="1257300" eaLnBrk="1" fontAlgn="auto" hangingPunct="1">
              <a:lnSpc>
                <a:spcPct val="200000"/>
              </a:lnSpc>
              <a:spcBef>
                <a:spcPts val="0"/>
              </a:spcBef>
              <a:spcAft>
                <a:spcPts val="0"/>
              </a:spcAft>
              <a:defRPr/>
            </a:pPr>
            <a:r>
              <a:rPr lang="en-GB" sz="2400">
                <a:latin typeface="Comic Sans MS" panose="030F0702030302020204" pitchFamily="66" charset="0"/>
                <a:cs typeface="+mn-cs"/>
              </a:rPr>
              <a:t>Listen carefully as your teacher </a:t>
            </a:r>
          </a:p>
          <a:p>
            <a:pPr marL="1257300" eaLnBrk="1" fontAlgn="auto" hangingPunct="1">
              <a:lnSpc>
                <a:spcPct val="200000"/>
              </a:lnSpc>
              <a:spcBef>
                <a:spcPts val="0"/>
              </a:spcBef>
              <a:spcAft>
                <a:spcPts val="0"/>
              </a:spcAft>
              <a:defRPr/>
            </a:pPr>
            <a:r>
              <a:rPr lang="en-GB" sz="2400">
                <a:latin typeface="Comic Sans MS" panose="030F0702030302020204" pitchFamily="66" charset="0"/>
                <a:cs typeface="+mn-cs"/>
              </a:rPr>
              <a:t>reads the words of </a:t>
            </a:r>
            <a:r>
              <a:rPr lang="en-GB" sz="2400">
                <a:latin typeface="Comic Sans MS" panose="030F0702030302020204" pitchFamily="66" charset="0"/>
                <a:cs typeface="+mn-cs"/>
                <a:hlinkClick r:id="rId5"/>
              </a:rPr>
              <a:t>Scripture</a:t>
            </a:r>
            <a:r>
              <a:rPr lang="en-GB" sz="2400">
                <a:latin typeface="Comic Sans MS" panose="030F0702030302020204" pitchFamily="66" charset="0"/>
                <a:cs typeface="+mn-cs"/>
              </a:rPr>
              <a:t>.</a:t>
            </a:r>
          </a:p>
        </p:txBody>
      </p:sp>
      <p:pic>
        <p:nvPicPr>
          <p:cNvPr id="8" name="Picture 7" descr="A picture containing light&#10;&#10;Description automatically generated">
            <a:extLst>
              <a:ext uri="{FF2B5EF4-FFF2-40B4-BE49-F238E27FC236}">
                <a16:creationId xmlns:a16="http://schemas.microsoft.com/office/drawing/2014/main" id="{CC580F1C-1281-E3F4-694D-FF7BEAB081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32040" y="213203"/>
            <a:ext cx="1174540" cy="1174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B6D-B868-391E-4C78-A887F504DF6E}"/>
              </a:ext>
            </a:extLst>
          </p:cNvPr>
          <p:cNvSpPr>
            <a:spLocks noGrp="1"/>
          </p:cNvSpPr>
          <p:nvPr>
            <p:ph type="title"/>
          </p:nvPr>
        </p:nvSpPr>
        <p:spPr>
          <a:xfrm>
            <a:off x="457200" y="457200"/>
            <a:ext cx="8229600" cy="1143000"/>
          </a:xfrm>
        </p:spPr>
        <p:txBody>
          <a:bodyPr/>
          <a:lstStyle/>
          <a:p>
            <a:pPr eaLnBrk="1" fontAlgn="auto" hangingPunct="1">
              <a:spcBef>
                <a:spcPts val="0"/>
              </a:spcBef>
              <a:spcAft>
                <a:spcPts val="0"/>
              </a:spcAft>
              <a:defRPr/>
            </a:pPr>
            <a:r>
              <a:rPr lang="en-GB" sz="2400"/>
              <a:t>A Reading from St. Paul’s letter to the Philippians</a:t>
            </a:r>
            <a:r>
              <a:rPr lang="en-GB" sz="2800"/>
              <a:t> </a:t>
            </a:r>
            <a:br>
              <a:rPr lang="en-GB" sz="2800"/>
            </a:br>
            <a:r>
              <a:rPr lang="en-GB" sz="1800"/>
              <a:t>(4:8&amp;9)</a:t>
            </a:r>
            <a:br>
              <a:rPr lang="en-GB" sz="2800"/>
            </a:br>
            <a:endParaRPr lang="en-GB" sz="2800"/>
          </a:p>
        </p:txBody>
      </p:sp>
      <p:sp>
        <p:nvSpPr>
          <p:cNvPr id="4" name="Content Placeholder 3">
            <a:extLst>
              <a:ext uri="{FF2B5EF4-FFF2-40B4-BE49-F238E27FC236}">
                <a16:creationId xmlns:a16="http://schemas.microsoft.com/office/drawing/2014/main" id="{299A4A0A-116E-10CC-E93B-79D7D2ABADC3}"/>
              </a:ext>
            </a:extLst>
          </p:cNvPr>
          <p:cNvSpPr>
            <a:spLocks noGrp="1"/>
          </p:cNvSpPr>
          <p:nvPr>
            <p:ph idx="1"/>
          </p:nvPr>
        </p:nvSpPr>
        <p:spPr/>
        <p:txBody>
          <a:bodyPr/>
          <a:lstStyle/>
          <a:p>
            <a:pPr marL="0" indent="0">
              <a:lnSpc>
                <a:spcPct val="150000"/>
              </a:lnSpc>
              <a:spcBef>
                <a:spcPts val="0"/>
              </a:spcBef>
              <a:spcAft>
                <a:spcPts val="0"/>
              </a:spcAft>
              <a:buNone/>
            </a:pPr>
            <a:r>
              <a:rPr lang="en-US" sz="2800">
                <a:latin typeface="Comic Sans MS"/>
              </a:rPr>
              <a:t>In conclusion, my brothers and sisters, fill your minds with those things that are good and that deserve praise: things that are true, noble, right, pure lovely, and </a:t>
            </a:r>
            <a:r>
              <a:rPr lang="en-US" sz="2800" err="1">
                <a:latin typeface="Comic Sans MS"/>
              </a:rPr>
              <a:t>honourable</a:t>
            </a:r>
            <a:r>
              <a:rPr lang="en-US" sz="2800">
                <a:latin typeface="Comic Sans MS"/>
              </a:rPr>
              <a:t>. Put into practice what you have learnt and received from me, both from my words and from my actions. And the God who gives us peace will be with you.</a:t>
            </a:r>
            <a:endParaRPr lang="en-US" sz="3600"/>
          </a:p>
          <a:p>
            <a:pPr marL="0" indent="0">
              <a:buNone/>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Your teacher will read the words of Scripture again. This time in silence. </a:t>
            </a:r>
          </a:p>
          <a:p>
            <a:pPr eaLnBrk="1" hangingPunct="1">
              <a:lnSpc>
                <a:spcPct val="150000"/>
              </a:lnSpc>
              <a:spcBef>
                <a:spcPct val="0"/>
              </a:spcBef>
              <a:buFontTx/>
              <a:buNone/>
            </a:pPr>
            <a:r>
              <a:rPr lang="en-GB" altLang="en-US" sz="3200">
                <a:latin typeface="Comic Sans MS" panose="030F0702030302020204" pitchFamily="66" charset="0"/>
              </a:rPr>
              <a:t>   Listen for the key words and messages from this passage. </a:t>
            </a:r>
          </a:p>
          <a:p>
            <a:pPr marL="0" indent="0">
              <a:buNone/>
            </a:pPr>
            <a:endParaRPr lang="en-GB"/>
          </a:p>
        </p:txBody>
      </p:sp>
      <p:pic>
        <p:nvPicPr>
          <p:cNvPr id="4" name="Picture 3" descr="A picture containing light&#10;&#10;Description automatically generated">
            <a:extLst>
              <a:ext uri="{FF2B5EF4-FFF2-40B4-BE49-F238E27FC236}">
                <a16:creationId xmlns:a16="http://schemas.microsoft.com/office/drawing/2014/main" id="{44F7B877-1B18-1E2C-B5B1-5D3BF8E24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213203"/>
            <a:ext cx="1174540" cy="1174540"/>
          </a:xfrm>
          <a:prstGeom prst="rect">
            <a:avLst/>
          </a:prstGeom>
        </p:spPr>
      </p:pic>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1" y="137986"/>
            <a:ext cx="1410008" cy="14163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a:xfrm>
            <a:off x="179512" y="274638"/>
            <a:ext cx="8507288" cy="1143000"/>
          </a:xfrm>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a:t>
            </a:r>
            <a:endParaRPr lang="en-GB"/>
          </a:p>
        </p:txBody>
      </p:sp>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94519"/>
            <a:ext cx="1137920" cy="1143000"/>
          </a:xfrm>
          <a:prstGeom prst="rect">
            <a:avLst/>
          </a:prstGeom>
        </p:spPr>
      </p:pic>
      <p:pic>
        <p:nvPicPr>
          <p:cNvPr id="63490" name="Picture 2" descr="Think-Pair-Share | Questioning Techniques for the Classroom">
            <a:extLst>
              <a:ext uri="{FF2B5EF4-FFF2-40B4-BE49-F238E27FC236}">
                <a16:creationId xmlns:a16="http://schemas.microsoft.com/office/drawing/2014/main" id="{944C9AAF-0599-787A-9424-9238A952B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156" y="207269"/>
            <a:ext cx="1544893" cy="1210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CBB0749-CAF0-01E9-B0E5-8E4573EC4566}"/>
              </a:ext>
            </a:extLst>
          </p:cNvPr>
          <p:cNvGraphicFramePr>
            <a:graphicFrameLocks noGrp="1"/>
          </p:cNvGraphicFramePr>
          <p:nvPr>
            <p:extLst>
              <p:ext uri="{D42A27DB-BD31-4B8C-83A1-F6EECF244321}">
                <p14:modId xmlns:p14="http://schemas.microsoft.com/office/powerpoint/2010/main" val="2138722186"/>
              </p:ext>
            </p:extLst>
          </p:nvPr>
        </p:nvGraphicFramePr>
        <p:xfrm>
          <a:off x="457200" y="1563175"/>
          <a:ext cx="8229600" cy="4633439"/>
        </p:xfrm>
        <a:graphic>
          <a:graphicData uri="http://schemas.openxmlformats.org/drawingml/2006/table">
            <a:tbl>
              <a:tblPr firstRow="1" bandRow="1">
                <a:tableStyleId>{D7AC3CCA-C797-4891-BE02-D94E43425B78}</a:tableStyleId>
              </a:tblPr>
              <a:tblGrid>
                <a:gridCol w="4114800">
                  <a:extLst>
                    <a:ext uri="{9D8B030D-6E8A-4147-A177-3AD203B41FA5}">
                      <a16:colId xmlns:a16="http://schemas.microsoft.com/office/drawing/2014/main" val="2525994139"/>
                    </a:ext>
                  </a:extLst>
                </a:gridCol>
                <a:gridCol w="4114800">
                  <a:extLst>
                    <a:ext uri="{9D8B030D-6E8A-4147-A177-3AD203B41FA5}">
                      <a16:colId xmlns:a16="http://schemas.microsoft.com/office/drawing/2014/main" val="3499151938"/>
                    </a:ext>
                  </a:extLst>
                </a:gridCol>
              </a:tblGrid>
              <a:tr h="883829">
                <a:tc>
                  <a:txBody>
                    <a:bodyPr/>
                    <a:lstStyle/>
                    <a:p>
                      <a:pPr algn="ctr"/>
                      <a:r>
                        <a:rPr lang="en-GB" b="1">
                          <a:solidFill>
                            <a:schemeClr val="tx1"/>
                          </a:solidFill>
                          <a:latin typeface="Comic Sans MS"/>
                        </a:rPr>
                        <a:t>Person 1</a:t>
                      </a:r>
                    </a:p>
                  </a:txBody>
                  <a:tcPr anchor="ctr"/>
                </a:tc>
                <a:tc>
                  <a:txBody>
                    <a:bodyPr/>
                    <a:lstStyle/>
                    <a:p>
                      <a:pPr algn="ctr"/>
                      <a:r>
                        <a:rPr lang="en-GB" b="1">
                          <a:solidFill>
                            <a:schemeClr val="tx1"/>
                          </a:solidFill>
                          <a:latin typeface="Comic Sans MS"/>
                        </a:rPr>
                        <a:t>Person 2</a:t>
                      </a:r>
                    </a:p>
                  </a:txBody>
                  <a:tcPr anchor="ctr"/>
                </a:tc>
                <a:extLst>
                  <a:ext uri="{0D108BD9-81ED-4DB2-BD59-A6C34878D82A}">
                    <a16:rowId xmlns:a16="http://schemas.microsoft.com/office/drawing/2014/main" val="1045386449"/>
                  </a:ext>
                </a:extLst>
              </a:tr>
              <a:tr h="1079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What things in the world do you think are good, and deserve praise? Try to think about amazing, clever, natural things as well as technology, people, landscapes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What things in the world do you think are good, and deserve praise? Try to think about amazing, clever, natural things as well as technology, people, landscapes etc.</a:t>
                      </a:r>
                    </a:p>
                  </a:txBody>
                  <a:tcPr/>
                </a:tc>
                <a:extLst>
                  <a:ext uri="{0D108BD9-81ED-4DB2-BD59-A6C34878D82A}">
                    <a16:rowId xmlns:a16="http://schemas.microsoft.com/office/drawing/2014/main" val="3412717531"/>
                  </a:ext>
                </a:extLst>
              </a:tr>
              <a:tr h="1323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Think about the words that St. Paul uses to describe things that deserve praise: True, Noble, Right, Pure, Lovely, Noble. Do these words help you to add any more items to your list of ‘good’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latin typeface="+mn-lt"/>
                      </a:endParaRPr>
                    </a:p>
                  </a:txBody>
                  <a:tcPr/>
                </a:tc>
                <a:tc>
                  <a:txBody>
                    <a:bodyPr/>
                    <a:lstStyle/>
                    <a:p>
                      <a:pPr marL="0" indent="0" eaLnBrk="1" hangingPunct="1">
                        <a:spcBef>
                          <a:spcPct val="0"/>
                        </a:spcBef>
                        <a:buFontTx/>
                        <a:buNone/>
                        <a:defRPr/>
                      </a:pPr>
                      <a:r>
                        <a:rPr lang="en-GB" sz="1600">
                          <a:latin typeface="+mn-lt"/>
                        </a:rPr>
                        <a:t>The gift of Wonder and Awe challenges us to see the goodness and beauty in all of God’s creation – in all that is true, noble, right, pure, lovely and honourable.  Can you think of a time that you have seen or put into action some or all of these things?</a:t>
                      </a:r>
                    </a:p>
                  </a:txBody>
                  <a:tcPr/>
                </a:tc>
                <a:extLst>
                  <a:ext uri="{0D108BD9-81ED-4DB2-BD59-A6C34878D82A}">
                    <a16:rowId xmlns:a16="http://schemas.microsoft.com/office/drawing/2014/main" val="1703629869"/>
                  </a:ext>
                </a:extLst>
              </a:tr>
              <a:tr h="1115649">
                <a:tc>
                  <a:txBody>
                    <a:bodyPr/>
                    <a:lstStyle/>
                    <a:p>
                      <a:pPr marL="0" indent="0" eaLnBrk="1" hangingPunct="1">
                        <a:spcBef>
                          <a:spcPct val="0"/>
                        </a:spcBef>
                        <a:buFontTx/>
                        <a:buNone/>
                        <a:defRPr/>
                      </a:pPr>
                      <a:r>
                        <a:rPr lang="en-GB" sz="1600">
                          <a:latin typeface="+mn-lt"/>
                        </a:rPr>
                        <a:t>St. Paul says that we should put into practice what he has taught us. How is his life wonderful and awe inspiring?  </a:t>
                      </a:r>
                    </a:p>
                  </a:txBody>
                  <a:tcPr/>
                </a:tc>
                <a:tc>
                  <a:txBody>
                    <a:bodyPr/>
                    <a:lstStyle/>
                    <a:p>
                      <a:pPr marL="0" indent="0" eaLnBrk="1" hangingPunct="1">
                        <a:spcBef>
                          <a:spcPct val="0"/>
                        </a:spcBef>
                        <a:buFontTx/>
                        <a:buNone/>
                        <a:defRPr/>
                      </a:pPr>
                      <a:r>
                        <a:rPr lang="en-GB" sz="1600">
                          <a:latin typeface="+mn-lt"/>
                        </a:rPr>
                        <a:t>How can we learn from St Paul, and be inspiring to others.</a:t>
                      </a:r>
                    </a:p>
                  </a:txBody>
                  <a:tcPr/>
                </a:tc>
                <a:extLst>
                  <a:ext uri="{0D108BD9-81ED-4DB2-BD59-A6C34878D82A}">
                    <a16:rowId xmlns:a16="http://schemas.microsoft.com/office/drawing/2014/main" val="1445965006"/>
                  </a:ext>
                </a:extLst>
              </a:tr>
            </a:tbl>
          </a:graphicData>
        </a:graphic>
      </p:graphicFrame>
    </p:spTree>
    <p:extLst>
      <p:ext uri="{BB962C8B-B14F-4D97-AF65-F5344CB8AC3E}">
        <p14:creationId xmlns:p14="http://schemas.microsoft.com/office/powerpoint/2010/main" val="168310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9-6BB8-858D-5094-CC987ECAC070}"/>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6C7DC517-4301-BCFA-F61D-CC24A48A48CA}"/>
              </a:ext>
            </a:extLst>
          </p:cNvPr>
          <p:cNvSpPr>
            <a:spLocks noGrp="1"/>
          </p:cNvSpPr>
          <p:nvPr>
            <p:ph idx="1"/>
          </p:nvPr>
        </p:nvSpPr>
        <p:spPr>
          <a:xfrm>
            <a:off x="457200" y="1417638"/>
            <a:ext cx="8229600" cy="4525963"/>
          </a:xfrm>
        </p:spPr>
        <p:txBody>
          <a:bodyPr/>
          <a:lstStyle/>
          <a:p>
            <a:pPr marL="0" indent="0">
              <a:buNone/>
            </a:pPr>
            <a:r>
              <a:rPr lang="en-GB" altLang="en-US" sz="2800">
                <a:latin typeface="Comic Sans MS"/>
              </a:rPr>
              <a:t>Listen to our Gospel passage again.</a:t>
            </a:r>
          </a:p>
          <a:p>
            <a:pPr marL="0" indent="0">
              <a:buNone/>
            </a:pPr>
            <a:endParaRPr lang="en-GB" altLang="en-US" sz="2800"/>
          </a:p>
          <a:p>
            <a:pPr marL="0" indent="0">
              <a:buNone/>
            </a:pPr>
            <a:r>
              <a:rPr lang="en-GB" altLang="en-US" sz="2800">
                <a:latin typeface="Comic Sans MS"/>
              </a:rPr>
              <a:t>This time imagine you are the </a:t>
            </a:r>
            <a:r>
              <a:rPr lang="en-GB" sz="2800"/>
              <a:t>Philippians</a:t>
            </a:r>
            <a:r>
              <a:rPr lang="en-GB" altLang="en-US" sz="2800">
                <a:latin typeface="Comic Sans MS"/>
              </a:rPr>
              <a:t>.</a:t>
            </a:r>
            <a:endParaRPr lang="en-GB" altLang="en-US" sz="2800"/>
          </a:p>
          <a:p>
            <a:pPr marL="0" indent="0">
              <a:buNone/>
            </a:pPr>
            <a:r>
              <a:rPr lang="en-GB" sz="2800">
                <a:latin typeface="Comic Sans MS"/>
              </a:rPr>
              <a:t>Close our eyes and take time to reflect on our learning.</a:t>
            </a:r>
          </a:p>
          <a:p>
            <a:pPr eaLnBrk="1" hangingPunct="1">
              <a:spcBef>
                <a:spcPct val="0"/>
              </a:spcBef>
            </a:pPr>
            <a:r>
              <a:rPr lang="en-GB" altLang="en-US" sz="2000">
                <a:latin typeface="Comic Sans MS"/>
              </a:rPr>
              <a:t>How do you feel when you hear Pauls voice? Remember he is not yet a Saint.</a:t>
            </a:r>
          </a:p>
          <a:p>
            <a:pPr eaLnBrk="1" hangingPunct="1">
              <a:spcBef>
                <a:spcPct val="0"/>
              </a:spcBef>
            </a:pPr>
            <a:r>
              <a:rPr lang="en-GB" altLang="en-US" sz="2000">
                <a:latin typeface="Comic Sans MS"/>
              </a:rPr>
              <a:t>How do you understand what he is telling you?</a:t>
            </a:r>
          </a:p>
          <a:p>
            <a:pPr>
              <a:spcBef>
                <a:spcPct val="0"/>
              </a:spcBef>
            </a:pPr>
            <a:r>
              <a:rPr lang="en-GB" sz="2000">
                <a:latin typeface="Comic Sans MS"/>
              </a:rPr>
              <a:t>Why do you think he is telling you to learn form both his words and actions ?</a:t>
            </a:r>
            <a:endParaRPr lang="en-GB" altLang="en-US" sz="2000">
              <a:latin typeface="Comic Sans MS"/>
            </a:endParaRPr>
          </a:p>
          <a:p>
            <a:pPr marL="0" indent="0">
              <a:buNone/>
            </a:pPr>
            <a:endParaRPr lang="en-GB"/>
          </a:p>
          <a:p>
            <a:pPr marL="0" indent="0">
              <a:buNone/>
            </a:pPr>
            <a:endParaRPr lang="en-GB" altLang="en-US" sz="3200"/>
          </a:p>
          <a:p>
            <a:pPr eaLnBrk="1" hangingPunct="1">
              <a:spcBef>
                <a:spcPct val="0"/>
              </a:spcBef>
              <a:buFont typeface="Arial" panose="020B0604020202020204" pitchFamily="34" charset="0"/>
              <a:buNone/>
            </a:pPr>
            <a:endParaRPr lang="en-GB" altLang="en-US" sz="3200" b="1"/>
          </a:p>
          <a:p>
            <a:pPr eaLnBrk="1" hangingPunct="1">
              <a:spcBef>
                <a:spcPct val="0"/>
              </a:spcBef>
              <a:buFontTx/>
              <a:buNone/>
            </a:pPr>
            <a:endParaRPr lang="en-GB" altLang="en-US" sz="3200" b="1"/>
          </a:p>
          <a:p>
            <a:pPr marL="0" indent="0">
              <a:buNone/>
            </a:pPr>
            <a:endParaRPr lang="en-GB"/>
          </a:p>
        </p:txBody>
      </p:sp>
    </p:spTree>
    <p:extLst>
      <p:ext uri="{BB962C8B-B14F-4D97-AF65-F5344CB8AC3E}">
        <p14:creationId xmlns:p14="http://schemas.microsoft.com/office/powerpoint/2010/main" val="368232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a:xfrm>
            <a:off x="179512" y="275753"/>
            <a:ext cx="8229600" cy="1143000"/>
          </a:xfrm>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179512" y="1484784"/>
            <a:ext cx="8784976" cy="4525963"/>
          </a:xfrm>
        </p:spPr>
        <p:txBody>
          <a:bodyPr/>
          <a:lstStyle/>
          <a:p>
            <a:pPr marL="0" indent="0">
              <a:buNone/>
            </a:pPr>
            <a:r>
              <a:rPr lang="en-GB">
                <a:latin typeface="Comic Sans MS"/>
              </a:rPr>
              <a:t>Learning intention</a:t>
            </a:r>
          </a:p>
          <a:p>
            <a:pPr>
              <a:lnSpc>
                <a:spcPct val="150000"/>
              </a:lnSpc>
            </a:pPr>
            <a:r>
              <a:rPr lang="en-GB" sz="2400">
                <a:latin typeface="Comic Sans MS"/>
              </a:rPr>
              <a:t>Explore the meaning of the term ‘wonder and awe’.</a:t>
            </a:r>
          </a:p>
          <a:p>
            <a:pPr>
              <a:lnSpc>
                <a:spcPct val="150000"/>
              </a:lnSpc>
            </a:pPr>
            <a:r>
              <a:rPr lang="en-GB" sz="2400">
                <a:latin typeface="Comic Sans MS"/>
              </a:rPr>
              <a:t>Listen to the Word of God, teaching us how wonder and awe can be used as a gift.</a:t>
            </a:r>
          </a:p>
          <a:p>
            <a:pPr>
              <a:lnSpc>
                <a:spcPct val="150000"/>
              </a:lnSpc>
            </a:pPr>
            <a:r>
              <a:rPr lang="en-GB" sz="2400" b="1">
                <a:latin typeface="Comic Sans MS"/>
              </a:rPr>
              <a:t>Challenge myself to an act of discipleship</a:t>
            </a:r>
            <a:r>
              <a:rPr lang="en-GB" sz="2800" b="1">
                <a:latin typeface="Comic Sans MS"/>
              </a:rPr>
              <a:t>.</a:t>
            </a:r>
          </a:p>
          <a:p>
            <a:pPr marL="0" indent="0">
              <a:buNone/>
            </a:pPr>
            <a:endParaRPr lang="en-GB"/>
          </a:p>
        </p:txBody>
      </p:sp>
      <p:sp>
        <p:nvSpPr>
          <p:cNvPr id="4" name="Oval 3">
            <a:extLst>
              <a:ext uri="{FF2B5EF4-FFF2-40B4-BE49-F238E27FC236}">
                <a16:creationId xmlns:a16="http://schemas.microsoft.com/office/drawing/2014/main" id="{FDC7DE40-DFDE-7EF7-7D2C-7C08147ABA81}"/>
              </a:ext>
            </a:extLst>
          </p:cNvPr>
          <p:cNvSpPr/>
          <p:nvPr/>
        </p:nvSpPr>
        <p:spPr bwMode="auto">
          <a:xfrm>
            <a:off x="1298502" y="4615543"/>
            <a:ext cx="1785095" cy="174968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a:solidFill>
                  <a:schemeClr val="bg1"/>
                </a:solidFill>
                <a:latin typeface="Comic Sans MS"/>
              </a:rPr>
              <a:t>Learn</a:t>
            </a:r>
          </a:p>
          <a:p>
            <a:pPr algn="ctr" defTabSz="1955800" eaLnBrk="1" hangingPunct="1">
              <a:lnSpc>
                <a:spcPct val="90000"/>
              </a:lnSpc>
              <a:spcAft>
                <a:spcPct val="35000"/>
              </a:spcAft>
              <a:defRPr/>
            </a:pPr>
            <a:r>
              <a:rPr lang="en-GB" sz="1200">
                <a:solidFill>
                  <a:schemeClr val="bg1"/>
                </a:solidFill>
                <a:latin typeface="Comic Sans MS"/>
              </a:rPr>
              <a:t>about the Gift of Wonder and awe.</a:t>
            </a:r>
            <a:endParaRPr lang="en-GB" sz="1200" b="1">
              <a:solidFill>
                <a:schemeClr val="bg1"/>
              </a:solidFill>
              <a:latin typeface="Comic Sans MS"/>
            </a:endParaRPr>
          </a:p>
        </p:txBody>
      </p:sp>
      <p:sp>
        <p:nvSpPr>
          <p:cNvPr id="5" name="Oval 4">
            <a:extLst>
              <a:ext uri="{FF2B5EF4-FFF2-40B4-BE49-F238E27FC236}">
                <a16:creationId xmlns:a16="http://schemas.microsoft.com/office/drawing/2014/main" id="{D17F40B0-1D9B-51CC-9D28-DC86DE33C289}"/>
              </a:ext>
            </a:extLst>
          </p:cNvPr>
          <p:cNvSpPr/>
          <p:nvPr/>
        </p:nvSpPr>
        <p:spPr bwMode="auto">
          <a:xfrm>
            <a:off x="3698888" y="4830914"/>
            <a:ext cx="1785095"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a:solidFill>
                  <a:schemeClr val="bg1"/>
                </a:solidFill>
                <a:latin typeface="Comic Sans MS"/>
              </a:rPr>
              <a:t>Reflect</a:t>
            </a:r>
            <a:r>
              <a:rPr lang="en-GB" sz="1200">
                <a:solidFill>
                  <a:schemeClr val="bg1"/>
                </a:solidFill>
                <a:latin typeface="Comic Sans MS"/>
              </a:rPr>
              <a:t> on what Wonder and awe</a:t>
            </a:r>
            <a:endParaRPr lang="en-GB" sz="1200" b="1">
              <a:solidFill>
                <a:schemeClr val="bg1"/>
              </a:solidFill>
              <a:latin typeface="Comic Sans MS"/>
            </a:endParaRPr>
          </a:p>
          <a:p>
            <a:pPr algn="ctr" defTabSz="1955800" eaLnBrk="1" hangingPunct="1">
              <a:lnSpc>
                <a:spcPct val="90000"/>
              </a:lnSpc>
              <a:spcAft>
                <a:spcPct val="35000"/>
              </a:spcAft>
              <a:defRPr/>
            </a:pPr>
            <a:r>
              <a:rPr lang="en-GB" sz="1200">
                <a:solidFill>
                  <a:schemeClr val="bg1"/>
                </a:solidFill>
                <a:latin typeface="Comic Sans MS"/>
              </a:rPr>
              <a:t> means.</a:t>
            </a:r>
          </a:p>
          <a:p>
            <a:endParaRPr lang="en-GB"/>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228670" y="4845334"/>
            <a:ext cx="1727707" cy="1472573"/>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a:latin typeface="Comic Sans MS"/>
                </a:rPr>
                <a:t>Act</a:t>
              </a:r>
            </a:p>
            <a:p>
              <a:pPr algn="ctr" defTabSz="1955800" eaLnBrk="1" hangingPunct="1">
                <a:lnSpc>
                  <a:spcPct val="90000"/>
                </a:lnSpc>
                <a:spcAft>
                  <a:spcPct val="35000"/>
                </a:spcAft>
                <a:defRPr/>
              </a:pPr>
              <a:r>
                <a:rPr lang="en-GB" sz="1200">
                  <a:solidFill>
                    <a:schemeClr val="bg1"/>
                  </a:solidFill>
                  <a:latin typeface="Comic Sans MS"/>
                </a:rPr>
                <a:t>to use </a:t>
              </a:r>
              <a:r>
                <a:rPr lang="en-GB" sz="1200" b="1">
                  <a:solidFill>
                    <a:schemeClr val="bg1"/>
                  </a:solidFill>
                  <a:latin typeface="Comic Sans MS"/>
                </a:rPr>
                <a:t>Wonder and awe</a:t>
              </a:r>
              <a:r>
                <a:rPr lang="en-GB" sz="1200" b="1">
                  <a:latin typeface="Comic Sans MS"/>
                </a:rPr>
                <a:t>.</a:t>
              </a:r>
              <a:endParaRPr lang="en-GB" sz="1200" b="1">
                <a:latin typeface="Comic Sans MS" panose="030F0702030302020204" pitchFamily="66" charset="0"/>
              </a:endParaRPr>
            </a:p>
            <a:p>
              <a:pPr algn="ctr" defTabSz="1955800" eaLnBrk="1" hangingPunct="1">
                <a:lnSpc>
                  <a:spcPct val="90000"/>
                </a:lnSpc>
                <a:spcAft>
                  <a:spcPct val="35000"/>
                </a:spcAft>
                <a:defRPr/>
              </a:pPr>
              <a:endParaRPr lang="en-GB" sz="2200">
                <a:solidFill>
                  <a:schemeClr val="bg1"/>
                </a:solidFill>
              </a:endParaRPr>
            </a:p>
          </p:txBody>
        </p:sp>
      </p:grpSp>
    </p:spTree>
    <p:extLst>
      <p:ext uri="{BB962C8B-B14F-4D97-AF65-F5344CB8AC3E}">
        <p14:creationId xmlns:p14="http://schemas.microsoft.com/office/powerpoint/2010/main" val="96642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093-FC9A-931A-67D2-2FBD44C2AF7A}"/>
              </a:ext>
            </a:extLst>
          </p:cNvPr>
          <p:cNvSpPr>
            <a:spLocks noGrp="1"/>
          </p:cNvSpPr>
          <p:nvPr>
            <p:ph type="title"/>
          </p:nvPr>
        </p:nvSpPr>
        <p:spPr/>
        <p:txBody>
          <a:bodyPr/>
          <a:lstStyle/>
          <a:p>
            <a:r>
              <a:rPr lang="en-GB"/>
              <a:t>Pope Francis Faith Award</a:t>
            </a:r>
            <a:endParaRPr lang="en-US" i="1">
              <a:solidFill>
                <a:schemeClr val="bg1">
                  <a:lumMod val="65000"/>
                </a:schemeClr>
              </a:solidFill>
            </a:endParaRPr>
          </a:p>
        </p:txBody>
      </p:sp>
      <p:graphicFrame>
        <p:nvGraphicFramePr>
          <p:cNvPr id="4" name="Table 4">
            <a:extLst>
              <a:ext uri="{FF2B5EF4-FFF2-40B4-BE49-F238E27FC236}">
                <a16:creationId xmlns:a16="http://schemas.microsoft.com/office/drawing/2014/main" id="{2DFA7975-B530-33CA-A269-72FC61F2B367}"/>
              </a:ext>
            </a:extLst>
          </p:cNvPr>
          <p:cNvGraphicFramePr>
            <a:graphicFrameLocks noGrp="1"/>
          </p:cNvGraphicFramePr>
          <p:nvPr>
            <p:ph idx="1"/>
            <p:extLst>
              <p:ext uri="{D42A27DB-BD31-4B8C-83A1-F6EECF244321}">
                <p14:modId xmlns:p14="http://schemas.microsoft.com/office/powerpoint/2010/main" val="430245207"/>
              </p:ext>
            </p:extLst>
          </p:nvPr>
        </p:nvGraphicFramePr>
        <p:xfrm>
          <a:off x="539496" y="1792224"/>
          <a:ext cx="7388352" cy="4039082"/>
        </p:xfrm>
        <a:graphic>
          <a:graphicData uri="http://schemas.openxmlformats.org/drawingml/2006/table">
            <a:tbl>
              <a:tblPr firstRow="1" bandRow="1">
                <a:tableStyleId>{69C7853C-536D-4A76-A0AE-DD22124D55A5}</a:tableStyleId>
              </a:tblPr>
              <a:tblGrid>
                <a:gridCol w="3886789">
                  <a:extLst>
                    <a:ext uri="{9D8B030D-6E8A-4147-A177-3AD203B41FA5}">
                      <a16:colId xmlns:a16="http://schemas.microsoft.com/office/drawing/2014/main" val="352422689"/>
                    </a:ext>
                  </a:extLst>
                </a:gridCol>
                <a:gridCol w="3501563">
                  <a:extLst>
                    <a:ext uri="{9D8B030D-6E8A-4147-A177-3AD203B41FA5}">
                      <a16:colId xmlns:a16="http://schemas.microsoft.com/office/drawing/2014/main" val="3071272104"/>
                    </a:ext>
                  </a:extLst>
                </a:gridCol>
              </a:tblGrid>
              <a:tr h="655420">
                <a:tc>
                  <a:txBody>
                    <a:bodyPr/>
                    <a:lstStyle/>
                    <a:p>
                      <a:pPr algn="ctr"/>
                      <a:r>
                        <a:rPr lang="en-GB">
                          <a:solidFill>
                            <a:schemeClr val="tx1"/>
                          </a:solidFill>
                          <a:latin typeface="Comic Sans MS" panose="030F0702030302020204" pitchFamily="66" charset="0"/>
                        </a:rPr>
                        <a:t>What do I need to do?</a:t>
                      </a:r>
                    </a:p>
                  </a:txBody>
                  <a:tcPr anchor="ctr"/>
                </a:tc>
                <a:tc>
                  <a:txBody>
                    <a:bodyPr/>
                    <a:lstStyle/>
                    <a:p>
                      <a:pPr algn="ctr"/>
                      <a:r>
                        <a:rPr lang="en-GB">
                          <a:solidFill>
                            <a:schemeClr val="tx1"/>
                          </a:solidFill>
                          <a:latin typeface="Comic Sans MS" panose="030F0702030302020204" pitchFamily="66" charset="0"/>
                        </a:rPr>
                        <a:t>What evidence will I need?</a:t>
                      </a:r>
                    </a:p>
                  </a:txBody>
                  <a:tcPr anchor="ctr"/>
                </a:tc>
                <a:extLst>
                  <a:ext uri="{0D108BD9-81ED-4DB2-BD59-A6C34878D82A}">
                    <a16:rowId xmlns:a16="http://schemas.microsoft.com/office/drawing/2014/main" val="4181446993"/>
                  </a:ext>
                </a:extLst>
              </a:tr>
              <a:tr h="1669582">
                <a:tc>
                  <a:txBody>
                    <a:bodyPr/>
                    <a:lstStyle/>
                    <a:p>
                      <a:pPr>
                        <a:lnSpc>
                          <a:spcPct val="150000"/>
                        </a:lnSpc>
                      </a:pPr>
                      <a:r>
                        <a:rPr lang="en-GB">
                          <a:solidFill>
                            <a:schemeClr val="tx1"/>
                          </a:solidFill>
                          <a:latin typeface="Comic Sans MS" panose="030F0702030302020204" pitchFamily="66" charset="0"/>
                        </a:rPr>
                        <a:t>I will use the gifts of the Holy Spirit when showing my love of God and my love of others in my daily life.</a:t>
                      </a:r>
                    </a:p>
                  </a:txBody>
                  <a:tcPr/>
                </a:tc>
                <a:tc>
                  <a:txBody>
                    <a:bodyPr/>
                    <a:lstStyle/>
                    <a:p>
                      <a:pPr>
                        <a:lnSpc>
                          <a:spcPct val="150000"/>
                        </a:lnSpc>
                      </a:pPr>
                      <a:r>
                        <a:rPr lang="en-GB">
                          <a:solidFill>
                            <a:schemeClr val="tx1"/>
                          </a:solidFill>
                          <a:latin typeface="Comic Sans MS" panose="030F0702030302020204" pitchFamily="66" charset="0"/>
                        </a:rPr>
                        <a:t>I will record my actions in my Faith Journal.</a:t>
                      </a:r>
                    </a:p>
                  </a:txBody>
                  <a:tcPr/>
                </a:tc>
                <a:extLst>
                  <a:ext uri="{0D108BD9-81ED-4DB2-BD59-A6C34878D82A}">
                    <a16:rowId xmlns:a16="http://schemas.microsoft.com/office/drawing/2014/main" val="3855186480"/>
                  </a:ext>
                </a:extLst>
              </a:tr>
              <a:tr h="1669582">
                <a:tc>
                  <a:txBody>
                    <a:bodyPr/>
                    <a:lstStyle/>
                    <a:p>
                      <a:pPr>
                        <a:lnSpc>
                          <a:spcPct val="150000"/>
                        </a:lnSpc>
                      </a:pPr>
                      <a:r>
                        <a:rPr lang="en-GB">
                          <a:solidFill>
                            <a:schemeClr val="tx1"/>
                          </a:solidFill>
                          <a:latin typeface="Comic Sans MS" panose="030F0702030302020204" pitchFamily="66" charset="0"/>
                        </a:rPr>
                        <a:t>With the support of others, I will reflect on how my actions have made an impact on my journey of faith.</a:t>
                      </a:r>
                    </a:p>
                  </a:txBody>
                  <a:tcPr/>
                </a:tc>
                <a:tc>
                  <a:txBody>
                    <a:bodyPr/>
                    <a:lstStyle/>
                    <a:p>
                      <a:pPr>
                        <a:lnSpc>
                          <a:spcPct val="150000"/>
                        </a:lnSpc>
                      </a:pPr>
                      <a:r>
                        <a:rPr lang="en-GB">
                          <a:solidFill>
                            <a:schemeClr val="tx1"/>
                          </a:solidFill>
                          <a:latin typeface="Comic Sans MS" panose="030F0702030302020204" pitchFamily="66" charset="0"/>
                        </a:rPr>
                        <a:t>I will include some reflections on these actions in my Faith Journal and my P7 Personal Profile.</a:t>
                      </a:r>
                      <a:endParaRPr lang="en-GB" i="1">
                        <a:solidFill>
                          <a:schemeClr val="tx1"/>
                        </a:solidFill>
                        <a:latin typeface="Comic Sans MS" panose="030F0702030302020204" pitchFamily="66" charset="0"/>
                      </a:endParaRPr>
                    </a:p>
                  </a:txBody>
                  <a:tcPr/>
                </a:tc>
                <a:extLst>
                  <a:ext uri="{0D108BD9-81ED-4DB2-BD59-A6C34878D82A}">
                    <a16:rowId xmlns:a16="http://schemas.microsoft.com/office/drawing/2014/main" val="527351765"/>
                  </a:ext>
                </a:extLst>
              </a:tr>
            </a:tbl>
          </a:graphicData>
        </a:graphic>
      </p:graphicFrame>
      <p:sp>
        <p:nvSpPr>
          <p:cNvPr id="5" name="TextBox 4">
            <a:extLst>
              <a:ext uri="{FF2B5EF4-FFF2-40B4-BE49-F238E27FC236}">
                <a16:creationId xmlns:a16="http://schemas.microsoft.com/office/drawing/2014/main" id="{DB48D1E9-079D-6F29-4BA7-EB89F79994AD}"/>
              </a:ext>
            </a:extLst>
          </p:cNvPr>
          <p:cNvSpPr txBox="1"/>
          <p:nvPr/>
        </p:nvSpPr>
        <p:spPr>
          <a:xfrm>
            <a:off x="676656" y="1277548"/>
            <a:ext cx="3044952" cy="369332"/>
          </a:xfrm>
          <a:prstGeom prst="rect">
            <a:avLst/>
          </a:prstGeom>
          <a:noFill/>
        </p:spPr>
        <p:txBody>
          <a:bodyPr wrap="square" rtlCol="0">
            <a:spAutoFit/>
          </a:bodyPr>
          <a:lstStyle/>
          <a:p>
            <a:r>
              <a:rPr lang="en-GB" sz="1800" i="1">
                <a:solidFill>
                  <a:schemeClr val="bg1">
                    <a:lumMod val="65000"/>
                  </a:schemeClr>
                </a:solidFill>
              </a:rPr>
              <a:t>Success Criteria</a:t>
            </a:r>
            <a:endParaRPr lang="en-GB"/>
          </a:p>
        </p:txBody>
      </p:sp>
    </p:spTree>
    <p:extLst>
      <p:ext uri="{BB962C8B-B14F-4D97-AF65-F5344CB8AC3E}">
        <p14:creationId xmlns:p14="http://schemas.microsoft.com/office/powerpoint/2010/main" val="5647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BEA7C-3BF1-6A5A-E01A-E2C507B5347F}"/>
              </a:ext>
            </a:extLst>
          </p:cNvPr>
          <p:cNvSpPr>
            <a:spLocks noGrp="1"/>
          </p:cNvSpPr>
          <p:nvPr>
            <p:ph type="title"/>
          </p:nvPr>
        </p:nvSpPr>
        <p:spPr/>
        <p:txBody>
          <a:bodyPr/>
          <a:lstStyle/>
          <a:p>
            <a:r>
              <a:rPr lang="en-GB"/>
              <a:t>Pope Francis Faith Award</a:t>
            </a:r>
          </a:p>
        </p:txBody>
      </p:sp>
      <p:sp>
        <p:nvSpPr>
          <p:cNvPr id="9" name="TextBox 8">
            <a:extLst>
              <a:ext uri="{FF2B5EF4-FFF2-40B4-BE49-F238E27FC236}">
                <a16:creationId xmlns:a16="http://schemas.microsoft.com/office/drawing/2014/main" id="{54569E1B-6B98-1736-2080-6069476FD3F0}"/>
              </a:ext>
            </a:extLst>
          </p:cNvPr>
          <p:cNvSpPr txBox="1"/>
          <p:nvPr/>
        </p:nvSpPr>
        <p:spPr>
          <a:xfrm>
            <a:off x="3884763" y="1600200"/>
            <a:ext cx="4802037" cy="4955203"/>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GB" sz="2000">
                <a:latin typeface="Comic Sans MS"/>
                <a:cs typeface="+mn-cs"/>
              </a:rPr>
              <a:t>Think about all that you have learned about the gift of Wonder and awe. </a:t>
            </a:r>
            <a:endParaRPr lang="en-GB" sz="2000">
              <a:latin typeface="Comic Sans MS" panose="030F0702030302020204" pitchFamily="66" charset="0"/>
              <a:cs typeface="+mn-cs"/>
            </a:endParaRPr>
          </a:p>
          <a:p>
            <a:pPr>
              <a:spcBef>
                <a:spcPts val="0"/>
              </a:spcBef>
              <a:spcAft>
                <a:spcPts val="0"/>
              </a:spcAft>
              <a:defRPr/>
            </a:pPr>
            <a:endParaRPr lang="en-GB" sz="2000">
              <a:latin typeface="Comic Sans MS"/>
              <a:cs typeface="Arial"/>
            </a:endParaRPr>
          </a:p>
          <a:p>
            <a:pPr>
              <a:spcBef>
                <a:spcPts val="0"/>
              </a:spcBef>
              <a:spcAft>
                <a:spcPts val="0"/>
              </a:spcAft>
              <a:defRPr/>
            </a:pPr>
            <a:r>
              <a:rPr lang="en-GB" sz="2000">
                <a:latin typeface="Comic Sans MS"/>
                <a:cs typeface="Arial"/>
              </a:rPr>
              <a:t>Why do you think this gift is also known as ‘Fear of the Lord’? </a:t>
            </a:r>
          </a:p>
          <a:p>
            <a:pPr>
              <a:spcBef>
                <a:spcPts val="0"/>
              </a:spcBef>
              <a:spcAft>
                <a:spcPts val="0"/>
              </a:spcAft>
              <a:defRPr/>
            </a:pPr>
            <a:endParaRPr lang="en-GB" sz="2000">
              <a:latin typeface="Comic Sans MS" panose="030F0702030302020204" pitchFamily="66" charset="0"/>
              <a:cs typeface="Arial"/>
            </a:endParaRPr>
          </a:p>
          <a:p>
            <a:pPr>
              <a:spcBef>
                <a:spcPts val="0"/>
              </a:spcBef>
              <a:spcAft>
                <a:spcPts val="0"/>
              </a:spcAft>
              <a:defRPr/>
            </a:pPr>
            <a:r>
              <a:rPr lang="en-GB" sz="2000">
                <a:latin typeface="Comic Sans MS"/>
                <a:cs typeface="Arial"/>
              </a:rPr>
              <a:t>Create a collage using ICT/paper to show some examples you have learned about which represent Wonder and awe. </a:t>
            </a:r>
          </a:p>
          <a:p>
            <a:pPr>
              <a:spcBef>
                <a:spcPts val="0"/>
              </a:spcBef>
              <a:spcAft>
                <a:spcPts val="0"/>
              </a:spcAft>
              <a:defRPr/>
            </a:pPr>
            <a:endParaRPr lang="en-GB" sz="2000">
              <a:latin typeface="Comic Sans MS"/>
              <a:cs typeface="Arial"/>
            </a:endParaRPr>
          </a:p>
          <a:p>
            <a:pPr>
              <a:spcBef>
                <a:spcPts val="0"/>
              </a:spcBef>
              <a:spcAft>
                <a:spcPts val="0"/>
              </a:spcAft>
              <a:defRPr/>
            </a:pPr>
            <a:r>
              <a:rPr lang="en-GB" sz="2000">
                <a:latin typeface="Comic Sans MS"/>
                <a:cs typeface="Arial"/>
              </a:rPr>
              <a:t>As an extra challenge – can you present your findings to the class?</a:t>
            </a:r>
            <a:endParaRPr lang="en-GB" sz="2000">
              <a:latin typeface="Comic Sans MS" panose="030F0702030302020204" pitchFamily="66" charset="0"/>
              <a:cs typeface="Arial"/>
            </a:endParaRPr>
          </a:p>
          <a:p>
            <a:pPr eaLnBrk="1" fontAlgn="auto" hangingPunct="1">
              <a:spcBef>
                <a:spcPts val="0"/>
              </a:spcBef>
              <a:spcAft>
                <a:spcPts val="0"/>
              </a:spcAft>
              <a:defRPr/>
            </a:pPr>
            <a:endParaRPr lang="en-GB" sz="2400">
              <a:latin typeface="Comic Sans MS" panose="030F0702030302020204" pitchFamily="66" charset="0"/>
              <a:cs typeface="Calibri"/>
            </a:endParaRPr>
          </a:p>
          <a:p>
            <a:pPr eaLnBrk="1" fontAlgn="auto" hangingPunct="1">
              <a:spcBef>
                <a:spcPts val="0"/>
              </a:spcBef>
              <a:spcAft>
                <a:spcPts val="0"/>
              </a:spcAft>
              <a:defRPr/>
            </a:pPr>
            <a:endParaRPr lang="en-GB" sz="1600" b="1">
              <a:latin typeface="Calibri"/>
              <a:cs typeface="Calibri"/>
            </a:endParaRPr>
          </a:p>
          <a:p>
            <a:pPr eaLnBrk="1" fontAlgn="auto" hangingPunct="1">
              <a:spcBef>
                <a:spcPts val="0"/>
              </a:spcBef>
              <a:spcAft>
                <a:spcPts val="0"/>
              </a:spcAft>
              <a:defRPr/>
            </a:pPr>
            <a:endParaRPr lang="en-GB" sz="1600" b="1">
              <a:latin typeface="Calibri"/>
              <a:cs typeface="Calibri"/>
            </a:endParaRPr>
          </a:p>
        </p:txBody>
      </p:sp>
      <p:pic>
        <p:nvPicPr>
          <p:cNvPr id="5" name="Picture 4">
            <a:extLst>
              <a:ext uri="{FF2B5EF4-FFF2-40B4-BE49-F238E27FC236}">
                <a16:creationId xmlns:a16="http://schemas.microsoft.com/office/drawing/2014/main" id="{CB241556-03D0-82BA-2084-93FBDE31CA21}"/>
              </a:ext>
            </a:extLst>
          </p:cNvPr>
          <p:cNvPicPr>
            <a:picLocks noChangeAspect="1"/>
          </p:cNvPicPr>
          <p:nvPr/>
        </p:nvPicPr>
        <p:blipFill>
          <a:blip r:embed="rId3"/>
          <a:stretch>
            <a:fillRect/>
          </a:stretch>
        </p:blipFill>
        <p:spPr>
          <a:xfrm>
            <a:off x="304929" y="1600200"/>
            <a:ext cx="3579834" cy="38309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F7-1BCB-E2CF-5DD5-0069779C7005}"/>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DBEB677A-5EFA-C545-C4F6-55C6FC328AB5}"/>
              </a:ext>
            </a:extLst>
          </p:cNvPr>
          <p:cNvSpPr>
            <a:spLocks noGrp="1"/>
          </p:cNvSpPr>
          <p:nvPr>
            <p:ph idx="1"/>
          </p:nvPr>
        </p:nvSpPr>
        <p:spPr>
          <a:xfrm>
            <a:off x="251520" y="1417638"/>
            <a:ext cx="8435280" cy="4708525"/>
          </a:xfrm>
        </p:spPr>
        <p:txBody>
          <a:bodyPr/>
          <a:lstStyle/>
          <a:p>
            <a:pPr eaLnBrk="1" hangingPunct="1">
              <a:spcBef>
                <a:spcPct val="0"/>
              </a:spcBef>
              <a:buNone/>
            </a:pPr>
            <a:r>
              <a:rPr lang="en-GB" altLang="en-US" sz="2400" i="1">
                <a:solidFill>
                  <a:srgbClr val="002060"/>
                </a:solidFill>
                <a:latin typeface="Comic Sans MS"/>
              </a:rPr>
              <a:t>The gift of Wonder and awe is an invitation to get to know God.</a:t>
            </a:r>
            <a:endParaRPr lang="en-GB" altLang="en-US" sz="2400" i="1">
              <a:solidFill>
                <a:srgbClr val="002060"/>
              </a:solidFill>
            </a:endParaRPr>
          </a:p>
          <a:p>
            <a:pPr marL="177800" indent="0">
              <a:spcBef>
                <a:spcPts val="0"/>
              </a:spcBef>
              <a:spcAft>
                <a:spcPts val="0"/>
              </a:spcAft>
              <a:buFont typeface="Arial" panose="020B0604020202020204" pitchFamily="34" charset="0"/>
              <a:buNone/>
            </a:pPr>
            <a:endParaRPr lang="en-GB" altLang="en-US" sz="2400" i="1">
              <a:solidFill>
                <a:srgbClr val="002060"/>
              </a:solidFill>
            </a:endParaRPr>
          </a:p>
          <a:p>
            <a:pPr marL="177800" indent="0" eaLnBrk="1" fontAlgn="auto" hangingPunct="1">
              <a:spcBef>
                <a:spcPts val="0"/>
              </a:spcBef>
              <a:spcAft>
                <a:spcPts val="0"/>
              </a:spcAft>
              <a:buNone/>
              <a:defRPr/>
            </a:pPr>
            <a:r>
              <a:rPr lang="en-GB" altLang="en-US" sz="2400" b="1">
                <a:latin typeface="Comic Sans MS"/>
              </a:rPr>
              <a:t>Answer the following questions in your journal for </a:t>
            </a:r>
            <a:r>
              <a:rPr lang="en-GB" sz="2400" b="1">
                <a:latin typeface="Comic Sans MS"/>
              </a:rPr>
              <a:t>school, home, and parish:</a:t>
            </a:r>
          </a:p>
          <a:p>
            <a:pPr eaLnBrk="1" hangingPunct="1">
              <a:spcBef>
                <a:spcPct val="0"/>
              </a:spcBef>
            </a:pPr>
            <a:r>
              <a:rPr lang="en-GB" altLang="en-US" sz="1800"/>
              <a:t>Sometimes we forget to use the Gifts that we have. What can we do to remember them better?</a:t>
            </a:r>
          </a:p>
          <a:p>
            <a:pPr eaLnBrk="1" hangingPunct="1">
              <a:spcBef>
                <a:spcPct val="0"/>
              </a:spcBef>
            </a:pPr>
            <a:endParaRPr lang="en-GB" altLang="en-US" sz="1800"/>
          </a:p>
          <a:p>
            <a:pPr eaLnBrk="1" hangingPunct="1">
              <a:spcBef>
                <a:spcPct val="0"/>
              </a:spcBef>
            </a:pPr>
            <a:r>
              <a:rPr lang="en-GB" altLang="en-US" sz="1800"/>
              <a:t>Do you think the more you use the gift of wonder and awe, the more you will benefit from it?</a:t>
            </a:r>
          </a:p>
          <a:p>
            <a:pPr eaLnBrk="1" hangingPunct="1">
              <a:spcBef>
                <a:spcPct val="0"/>
              </a:spcBef>
            </a:pPr>
            <a:endParaRPr lang="en-GB" sz="1800">
              <a:latin typeface="Comic Sans MS"/>
            </a:endParaRPr>
          </a:p>
          <a:p>
            <a:pPr eaLnBrk="1" hangingPunct="1">
              <a:spcBef>
                <a:spcPct val="0"/>
              </a:spcBef>
            </a:pPr>
            <a:r>
              <a:rPr lang="en-GB" sz="1800">
                <a:latin typeface="Comic Sans MS"/>
              </a:rPr>
              <a:t>How can we use the gift of wonder and awe to help others know Jesus?</a:t>
            </a:r>
          </a:p>
          <a:p>
            <a:pPr eaLnBrk="1" hangingPunct="1">
              <a:spcBef>
                <a:spcPct val="0"/>
              </a:spcBef>
              <a:buFontTx/>
              <a:buNone/>
            </a:pPr>
            <a:endParaRPr lang="en-GB" altLang="en-US" sz="2400" i="1">
              <a:solidFill>
                <a:srgbClr val="002060"/>
              </a:solidFill>
            </a:endParaRPr>
          </a:p>
          <a:p>
            <a:pPr marL="0" indent="0">
              <a:buNone/>
            </a:pPr>
            <a:endParaRPr lang="en-GB"/>
          </a:p>
        </p:txBody>
      </p:sp>
    </p:spTree>
    <p:extLst>
      <p:ext uri="{BB962C8B-B14F-4D97-AF65-F5344CB8AC3E}">
        <p14:creationId xmlns:p14="http://schemas.microsoft.com/office/powerpoint/2010/main" val="40894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00A-702C-D889-0112-F6F8828A1340}"/>
              </a:ext>
            </a:extLst>
          </p:cNvPr>
          <p:cNvSpPr>
            <a:spLocks noGrp="1"/>
          </p:cNvSpPr>
          <p:nvPr>
            <p:ph type="ctrTitle"/>
          </p:nvPr>
        </p:nvSpPr>
        <p:spPr/>
        <p:txBody>
          <a:bodyPr/>
          <a:lstStyle/>
          <a:p>
            <a:r>
              <a:rPr lang="en-GB"/>
              <a:t>Pope Francis Faith Award</a:t>
            </a:r>
          </a:p>
        </p:txBody>
      </p:sp>
      <p:sp>
        <p:nvSpPr>
          <p:cNvPr id="3" name="Subtitle 2">
            <a:extLst>
              <a:ext uri="{FF2B5EF4-FFF2-40B4-BE49-F238E27FC236}">
                <a16:creationId xmlns:a16="http://schemas.microsoft.com/office/drawing/2014/main" id="{68251B7A-3612-1D90-DF36-83E510C36AA9}"/>
              </a:ext>
            </a:extLst>
          </p:cNvPr>
          <p:cNvSpPr>
            <a:spLocks noGrp="1"/>
          </p:cNvSpPr>
          <p:nvPr>
            <p:ph type="subTitle" idx="1"/>
          </p:nvPr>
        </p:nvSpPr>
        <p:spPr>
          <a:xfrm>
            <a:off x="899592" y="3582672"/>
            <a:ext cx="6400800" cy="1752600"/>
          </a:xfrm>
        </p:spPr>
        <p:txBody>
          <a:bodyPr/>
          <a:lstStyle/>
          <a:p>
            <a:r>
              <a:rPr lang="en-GB">
                <a:latin typeface="Comic Sans MS"/>
              </a:rPr>
              <a:t>Reflection</a:t>
            </a:r>
          </a:p>
          <a:p>
            <a:r>
              <a:rPr lang="en-GB" sz="2800" i="1">
                <a:latin typeface="Comic Sans MS"/>
              </a:rPr>
              <a:t>Examination of Conscience</a:t>
            </a:r>
          </a:p>
        </p:txBody>
      </p:sp>
    </p:spTree>
    <p:extLst>
      <p:ext uri="{BB962C8B-B14F-4D97-AF65-F5344CB8AC3E}">
        <p14:creationId xmlns:p14="http://schemas.microsoft.com/office/powerpoint/2010/main" val="94062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a:extLst>
              <a:ext uri="{FF2B5EF4-FFF2-40B4-BE49-F238E27FC236}">
                <a16:creationId xmlns:a16="http://schemas.microsoft.com/office/drawing/2014/main" id="{45A31B05-5A3F-71CA-92A0-ED78800D3484}"/>
              </a:ext>
            </a:extLst>
          </p:cNvPr>
          <p:cNvSpPr txBox="1">
            <a:spLocks noChangeArrowheads="1"/>
          </p:cNvSpPr>
          <p:nvPr/>
        </p:nvSpPr>
        <p:spPr bwMode="auto">
          <a:xfrm>
            <a:off x="287337" y="1554694"/>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800">
                <a:latin typeface="Comic Sans MS" panose="030F0702030302020204" pitchFamily="66" charset="0"/>
              </a:rPr>
              <a:t>Think about all the times that we have made good decisions, loved God and others and done the right thing.</a:t>
            </a:r>
          </a:p>
          <a:p>
            <a:pPr eaLnBrk="1" hangingPunct="1">
              <a:lnSpc>
                <a:spcPct val="150000"/>
              </a:lnSpc>
              <a:spcBef>
                <a:spcPct val="0"/>
              </a:spcBef>
              <a:buFontTx/>
              <a:buNone/>
            </a:pPr>
            <a:r>
              <a:rPr lang="en-GB" altLang="en-US" sz="2800">
                <a:latin typeface="Comic Sans MS" panose="030F0702030302020204" pitchFamily="66" charset="0"/>
              </a:rPr>
              <a:t>Think about the times when we made bad choices that we are not proud of.  </a:t>
            </a:r>
          </a:p>
          <a:p>
            <a:pPr eaLnBrk="1" hangingPunct="1">
              <a:lnSpc>
                <a:spcPct val="150000"/>
              </a:lnSpc>
              <a:spcBef>
                <a:spcPct val="0"/>
              </a:spcBef>
              <a:buFontTx/>
              <a:buNone/>
            </a:pPr>
            <a:r>
              <a:rPr lang="en-GB" altLang="en-US" sz="2800">
                <a:latin typeface="Comic Sans MS" panose="030F0702030302020204" pitchFamily="66" charset="0"/>
              </a:rPr>
              <a:t>Think about how not to do that again in the future.</a:t>
            </a:r>
          </a:p>
          <a:p>
            <a:pPr eaLnBrk="1" hangingPunct="1">
              <a:spcBef>
                <a:spcPct val="0"/>
              </a:spcBef>
              <a:buFontTx/>
              <a:buNone/>
            </a:pPr>
            <a:endParaRPr lang="en-GB" altLang="en-US" sz="1400">
              <a:latin typeface="Comic Sans MS" panose="030F0702030302020204" pitchFamily="66" charset="0"/>
            </a:endParaRPr>
          </a:p>
        </p:txBody>
      </p:sp>
      <p:sp>
        <p:nvSpPr>
          <p:cNvPr id="2" name="Title 1">
            <a:extLst>
              <a:ext uri="{FF2B5EF4-FFF2-40B4-BE49-F238E27FC236}">
                <a16:creationId xmlns:a16="http://schemas.microsoft.com/office/drawing/2014/main" id="{B2B4944A-CF0C-F1C0-1019-EFC2654D81B2}"/>
              </a:ext>
            </a:extLst>
          </p:cNvPr>
          <p:cNvSpPr txBox="1">
            <a:spLocks/>
          </p:cNvSpPr>
          <p:nvPr/>
        </p:nvSpPr>
        <p:spPr>
          <a:xfrm>
            <a:off x="457200" y="471214"/>
            <a:ext cx="8229600" cy="1143000"/>
          </a:xfrm>
          <a:prstGeom prst="rect">
            <a:avLst/>
          </a:prstGeom>
        </p:spPr>
        <p:txBody>
          <a:bodyPr/>
          <a:lst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Pope Francis Faith Award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EF4F47A2-6A03-A68D-83C1-35D5BAE1183A}"/>
              </a:ext>
            </a:extLst>
          </p:cNvPr>
          <p:cNvSpPr txBox="1">
            <a:spLocks noChangeArrowheads="1"/>
          </p:cNvSpPr>
          <p:nvPr/>
        </p:nvSpPr>
        <p:spPr bwMode="auto">
          <a:xfrm>
            <a:off x="-252536" y="8191"/>
            <a:ext cx="8748464"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a:latin typeface="Comic Sans MS" panose="030F0702030302020204" pitchFamily="66" charset="0"/>
              </a:rPr>
              <a:t>Faith Prayer</a:t>
            </a:r>
            <a:endParaRPr lang="en-GB" altLang="en-US" sz="1800"/>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Lord Jesus,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You ask those who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give your Good News to others.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We pray that, with the help of the Holy Spirit,</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our words and actions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will help other people</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hear of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find the joy of knowing You.</a:t>
            </a:r>
          </a:p>
          <a:p>
            <a:pPr algn="ctr" eaLnBrk="1" hangingPunct="1">
              <a:lnSpc>
                <a:spcPct val="150000"/>
              </a:lnSpc>
              <a:spcBef>
                <a:spcPct val="0"/>
              </a:spcBef>
              <a:buFontTx/>
              <a:buNone/>
            </a:pPr>
            <a:r>
              <a:rPr lang="en-GB" altLang="en-US" sz="2400">
                <a:latin typeface="Comic Sans MS" panose="030F0702030302020204" pitchFamily="66" charset="0"/>
              </a:rPr>
              <a:t>Amen</a:t>
            </a:r>
            <a:r>
              <a:rPr lang="en-GB" altLang="en-US" sz="1800">
                <a:latin typeface="Comic Sans MS" panose="030F0702030302020204" pitchFamily="66" charset="0"/>
              </a:rPr>
              <a:t> </a:t>
            </a:r>
          </a:p>
          <a:p>
            <a:pPr eaLnBrk="1" hangingPunct="1">
              <a:spcBef>
                <a:spcPct val="0"/>
              </a:spcBef>
              <a:buFontTx/>
              <a:buNone/>
            </a:pPr>
            <a:endParaRPr lang="en-GB"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a:xfrm>
            <a:off x="457200" y="1562887"/>
            <a:ext cx="8229600" cy="4525963"/>
          </a:xfrm>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225818" y="1875377"/>
            <a:ext cx="2463641" cy="136815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‘Write a prayer to thank God for something beautiful that you have seen.’</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5979613" y="3395210"/>
            <a:ext cx="2298150" cy="14215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a:t>
            </a:r>
            <a:r>
              <a:rPr lang="en-GB" sz="1600" b="1">
                <a:solidFill>
                  <a:schemeClr val="tx1"/>
                </a:solidFill>
                <a:latin typeface="Comic Sans MS" panose="030F0702030302020204" pitchFamily="66" charset="0"/>
              </a:rPr>
              <a:t>Help to keep the garden of your home/school/church looking beautiful.’</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3215060" y="4708231"/>
            <a:ext cx="2510233" cy="152586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omic Sans MS" panose="030F0702030302020204" pitchFamily="66" charset="0"/>
              </a:rPr>
              <a:t>‘</a:t>
            </a:r>
            <a:r>
              <a:rPr lang="en-GB" sz="1600" b="1">
                <a:solidFill>
                  <a:schemeClr val="tx1"/>
                </a:solidFill>
                <a:latin typeface="Comic Sans MS" panose="030F0702030302020204" pitchFamily="66" charset="0"/>
              </a:rPr>
              <a:t>Create a poster advertising something wondrous or awesome that is part of God’s creation.’ </a:t>
            </a:r>
            <a:endParaRPr lang="en-GB" sz="1400" b="1">
              <a:solidFill>
                <a:schemeClr val="tx1"/>
              </a:solidFill>
              <a:latin typeface="Comic Sans MS" panose="030F0702030302020204" pitchFamily="66" charset="0"/>
            </a:endParaRP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70" y="177168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803190" y="3562102"/>
            <a:ext cx="2298150" cy="125461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‘Write a poem about being amazed by the wonders of the universe.’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409564" y="1896156"/>
            <a:ext cx="2298150" cy="154147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‘Go for a walk and really look carefully around you, appreciating what you see.’</a:t>
            </a:r>
          </a:p>
        </p:txBody>
      </p:sp>
    </p:spTree>
    <p:extLst>
      <p:ext uri="{BB962C8B-B14F-4D97-AF65-F5344CB8AC3E}">
        <p14:creationId xmlns:p14="http://schemas.microsoft.com/office/powerpoint/2010/main" val="175491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CD9D-7423-01DA-C2F5-284FD3046B60}"/>
              </a:ext>
            </a:extLst>
          </p:cNvPr>
          <p:cNvSpPr>
            <a:spLocks noGrp="1"/>
          </p:cNvSpPr>
          <p:nvPr>
            <p:ph type="title"/>
          </p:nvPr>
        </p:nvSpPr>
        <p:spPr/>
        <p:txBody>
          <a:bodyPr/>
          <a:lstStyle/>
          <a:p>
            <a:r>
              <a:rPr lang="en-GB">
                <a:latin typeface="Comic Sans MS"/>
              </a:rPr>
              <a:t>Extension activity</a:t>
            </a:r>
            <a:br>
              <a:rPr lang="en-GB">
                <a:latin typeface="Comic Sans MS"/>
              </a:rPr>
            </a:br>
            <a:r>
              <a:rPr lang="en-GB" sz="3600" i="1">
                <a:solidFill>
                  <a:schemeClr val="tx1">
                    <a:lumMod val="50000"/>
                    <a:lumOff val="50000"/>
                  </a:schemeClr>
                </a:solidFill>
                <a:latin typeface="Comic Sans MS"/>
              </a:rPr>
              <a:t>Reflection</a:t>
            </a:r>
            <a:endParaRPr lang="en-GB" sz="3600" i="1">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2749F204-36A6-BBEC-FCDB-62B1E6778D6D}"/>
              </a:ext>
            </a:extLst>
          </p:cNvPr>
          <p:cNvSpPr>
            <a:spLocks noGrp="1"/>
          </p:cNvSpPr>
          <p:nvPr>
            <p:ph idx="1"/>
          </p:nvPr>
        </p:nvSpPr>
        <p:spPr/>
        <p:txBody>
          <a:bodyPr/>
          <a:lstStyle/>
          <a:p>
            <a:pPr marL="0" indent="0">
              <a:lnSpc>
                <a:spcPct val="150000"/>
              </a:lnSpc>
              <a:buNone/>
            </a:pPr>
            <a:r>
              <a:rPr lang="en-GB">
                <a:latin typeface="Comic Sans MS"/>
              </a:rPr>
              <a:t>The following slides can be used to prompt children who are finished creating their collage on slide 20. </a:t>
            </a:r>
          </a:p>
        </p:txBody>
      </p:sp>
      <p:pic>
        <p:nvPicPr>
          <p:cNvPr id="4" name="Picture 3" descr="A picture containing bubble chart&#10;&#10;Description automatically generated">
            <a:extLst>
              <a:ext uri="{FF2B5EF4-FFF2-40B4-BE49-F238E27FC236}">
                <a16:creationId xmlns:a16="http://schemas.microsoft.com/office/drawing/2014/main" id="{B77AED33-6567-8D20-B4BA-5A0F7333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083" y="3397948"/>
            <a:ext cx="2788374" cy="2804415"/>
          </a:xfrm>
          <a:prstGeom prst="rect">
            <a:avLst/>
          </a:prstGeom>
        </p:spPr>
      </p:pic>
    </p:spTree>
    <p:extLst>
      <p:ext uri="{BB962C8B-B14F-4D97-AF65-F5344CB8AC3E}">
        <p14:creationId xmlns:p14="http://schemas.microsoft.com/office/powerpoint/2010/main" val="350829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a:solidFill>
                  <a:srgbClr val="000000"/>
                </a:solidFill>
                <a:latin typeface="Comic Sans MS"/>
                <a:cs typeface="Arial"/>
              </a:rPr>
              <a:t>Lord Jesus.</a:t>
            </a:r>
            <a:endParaRPr lang="en-US">
              <a:latin typeface="Comic Sans MS"/>
              <a:cs typeface="Arial"/>
            </a:endParaRPr>
          </a:p>
          <a:p>
            <a:pPr algn="ctr">
              <a:spcBef>
                <a:spcPct val="0"/>
              </a:spcBef>
              <a:buNone/>
            </a:pPr>
            <a:r>
              <a:rPr lang="en-GB">
                <a:solidFill>
                  <a:srgbClr val="000000"/>
                </a:solidFill>
                <a:latin typeface="Comic Sans MS"/>
                <a:cs typeface="Arial"/>
              </a:rPr>
              <a:t>You ask those who believe in you</a:t>
            </a:r>
            <a:endParaRPr lang="en-US">
              <a:latin typeface="Comic Sans MS"/>
              <a:cs typeface="Arial"/>
            </a:endParaRPr>
          </a:p>
          <a:p>
            <a:pPr algn="ctr">
              <a:spcBef>
                <a:spcPct val="0"/>
              </a:spcBef>
              <a:buNone/>
            </a:pPr>
            <a:r>
              <a:rPr lang="en-GB">
                <a:solidFill>
                  <a:srgbClr val="000000"/>
                </a:solidFill>
                <a:latin typeface="Comic Sans MS"/>
                <a:cs typeface="Arial"/>
              </a:rPr>
              <a:t>to give your Good News to others.</a:t>
            </a:r>
            <a:endParaRPr lang="en-GB">
              <a:latin typeface="Comic Sans MS"/>
              <a:cs typeface="Arial"/>
            </a:endParaRPr>
          </a:p>
          <a:p>
            <a:pPr>
              <a:spcBef>
                <a:spcPct val="0"/>
              </a:spcBef>
              <a:buFont typeface="Arial" panose="020B0604020202020204" pitchFamily="34" charset="0"/>
              <a:buNone/>
            </a:pPr>
            <a:endParaRPr lang="en-GB">
              <a:solidFill>
                <a:srgbClr val="000000"/>
              </a:solidFill>
              <a:latin typeface="Comic Sans MS"/>
              <a:cs typeface="Arial"/>
            </a:endParaRPr>
          </a:p>
          <a:p>
            <a:pPr>
              <a:spcBef>
                <a:spcPct val="0"/>
              </a:spcBef>
              <a:buNone/>
            </a:pPr>
            <a:r>
              <a:rPr lang="en-GB" sz="2000">
                <a:latin typeface="Comic Sans MS"/>
                <a:cs typeface="Arial"/>
              </a:rPr>
              <a:t>Read the part of our prayer above. Think about the questions below. Write your answer on the free pages of your journal.</a:t>
            </a:r>
            <a:r>
              <a:rPr lang="en-GB">
                <a:latin typeface="Comic Sans MS"/>
                <a:cs typeface="Arial"/>
              </a:rPr>
              <a:t> </a:t>
            </a:r>
          </a:p>
          <a:p>
            <a:pPr>
              <a:spcBef>
                <a:spcPct val="0"/>
              </a:spcBef>
              <a:buNone/>
            </a:pPr>
            <a:endParaRPr lang="en-GB">
              <a:latin typeface="Comic Sans MS"/>
              <a:cs typeface="Arial"/>
            </a:endParaRPr>
          </a:p>
          <a:p>
            <a:pPr marL="457200" indent="-457200" eaLnBrk="1" hangingPunct="1">
              <a:spcBef>
                <a:spcPct val="0"/>
              </a:spcBef>
              <a:buAutoNum type="arabicPeriod"/>
            </a:pPr>
            <a:r>
              <a:rPr lang="en-GB" altLang="en-US" sz="2400">
                <a:latin typeface="Comic Sans MS"/>
                <a:cs typeface="Arial"/>
              </a:rPr>
              <a:t>What do I know about the wonder and awe of Jesus?</a:t>
            </a:r>
          </a:p>
          <a:p>
            <a:pPr>
              <a:spcBef>
                <a:spcPct val="0"/>
              </a:spcBef>
              <a:buNone/>
            </a:pPr>
            <a:endParaRPr lang="en-GB" altLang="en-US" sz="2400">
              <a:latin typeface="Comic Sans MS"/>
              <a:cs typeface="Arial"/>
            </a:endParaRPr>
          </a:p>
          <a:p>
            <a:pPr eaLnBrk="1" hangingPunct="1">
              <a:spcBef>
                <a:spcPct val="0"/>
              </a:spcBef>
              <a:buNone/>
            </a:pPr>
            <a:r>
              <a:rPr lang="en-GB" altLang="en-US" sz="2400">
                <a:latin typeface="Comic Sans MS"/>
                <a:cs typeface="Arial"/>
              </a:rPr>
              <a:t>2.   How can I share my learning so that others may       experience the wonder and awe of Him?</a:t>
            </a:r>
            <a:endParaRPr lang="en-GB" altLang="en-US" sz="2400">
              <a:latin typeface="Comic Sans MS"/>
            </a:endParaRP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1</a:t>
            </a:r>
            <a:endParaRPr lang="en-US" sz="3200" i="1">
              <a:solidFill>
                <a:schemeClr val="tx1">
                  <a:lumMod val="50000"/>
                  <a:lumOff val="50000"/>
                </a:schemeClr>
              </a:solidFill>
              <a:latin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GB">
              <a:solidFill>
                <a:srgbClr val="000000"/>
              </a:solidFill>
              <a:latin typeface="Comic Sans MS"/>
              <a:cs typeface="Arial"/>
            </a:endParaRPr>
          </a:p>
          <a:p>
            <a:pPr algn="ctr">
              <a:spcBef>
                <a:spcPct val="0"/>
              </a:spcBef>
              <a:buNone/>
            </a:pPr>
            <a:r>
              <a:rPr lang="en-GB">
                <a:solidFill>
                  <a:srgbClr val="000000"/>
                </a:solidFill>
                <a:latin typeface="Comic Sans MS"/>
                <a:cs typeface="Arial"/>
              </a:rPr>
              <a:t>We pray that, with the help </a:t>
            </a:r>
            <a:endParaRPr lang="en-US">
              <a:latin typeface="Comic Sans MS"/>
              <a:cs typeface="Calibri"/>
            </a:endParaRPr>
          </a:p>
          <a:p>
            <a:pPr algn="ctr">
              <a:spcBef>
                <a:spcPct val="0"/>
              </a:spcBef>
              <a:buNone/>
            </a:pPr>
            <a:r>
              <a:rPr lang="en-GB">
                <a:solidFill>
                  <a:srgbClr val="000000"/>
                </a:solidFill>
                <a:latin typeface="Comic Sans MS"/>
                <a:cs typeface="Arial"/>
              </a:rPr>
              <a:t>of the Holy Spirit,</a:t>
            </a:r>
            <a:endParaRPr lang="en-US">
              <a:latin typeface="Comic Sans MS"/>
              <a:cs typeface="Calibri"/>
            </a:endParaRPr>
          </a:p>
          <a:p>
            <a:pPr algn="ctr">
              <a:spcBef>
                <a:spcPct val="0"/>
              </a:spcBef>
              <a:buNone/>
            </a:pPr>
            <a:r>
              <a:rPr lang="en-GB">
                <a:solidFill>
                  <a:srgbClr val="000000"/>
                </a:solidFill>
                <a:latin typeface="Comic Sans MS"/>
                <a:cs typeface="Arial"/>
              </a:rPr>
              <a:t>our words and actions</a:t>
            </a:r>
            <a:endParaRPr lang="en-US">
              <a:latin typeface="Comic Sans MS"/>
              <a:cs typeface="Calibri"/>
            </a:endParaRPr>
          </a:p>
          <a:p>
            <a:pPr algn="ctr">
              <a:spcBef>
                <a:spcPct val="0"/>
              </a:spcBef>
              <a:buNone/>
            </a:pPr>
            <a:endParaRPr lang="en-GB">
              <a:latin typeface="Comic Sans MS"/>
              <a:cs typeface="Arial"/>
            </a:endParaRPr>
          </a:p>
          <a:p>
            <a:pPr>
              <a:spcBef>
                <a:spcPct val="0"/>
              </a:spcBef>
              <a:buNone/>
            </a:pPr>
            <a:r>
              <a:rPr lang="en-GB" sz="2000">
                <a:latin typeface="Comic Sans MS"/>
                <a:cs typeface="Arial"/>
              </a:rPr>
              <a:t>Read the part of our prayer above. Think about the questions below. Write your answer on the free pages of your journal.</a:t>
            </a:r>
            <a:r>
              <a:rPr lang="en-GB">
                <a:latin typeface="Comic Sans MS"/>
                <a:cs typeface="Arial"/>
              </a:rPr>
              <a:t> </a:t>
            </a:r>
          </a:p>
          <a:p>
            <a:pPr>
              <a:spcBef>
                <a:spcPct val="0"/>
              </a:spcBef>
              <a:buNone/>
            </a:pPr>
            <a:endParaRPr lang="en-GB" sz="2000">
              <a:latin typeface="Comic Sans MS"/>
              <a:cs typeface="Arial"/>
            </a:endParaRPr>
          </a:p>
          <a:p>
            <a:pPr>
              <a:spcBef>
                <a:spcPct val="0"/>
              </a:spcBef>
              <a:buNone/>
            </a:pPr>
            <a:r>
              <a:rPr lang="en-GB" sz="2000">
                <a:latin typeface="Comic Sans MS"/>
                <a:cs typeface="Calibri"/>
              </a:rPr>
              <a:t>1. What words can I use to emphasise the wonder and awe of my faith?</a:t>
            </a:r>
          </a:p>
          <a:p>
            <a:pPr>
              <a:spcBef>
                <a:spcPct val="0"/>
              </a:spcBef>
              <a:buNone/>
            </a:pPr>
            <a:endParaRPr lang="en-GB" sz="2000">
              <a:latin typeface="Comic Sans MS"/>
              <a:cs typeface="Calibri"/>
            </a:endParaRPr>
          </a:p>
          <a:p>
            <a:pPr>
              <a:spcBef>
                <a:spcPct val="0"/>
              </a:spcBef>
              <a:buNone/>
            </a:pPr>
            <a:r>
              <a:rPr lang="en-GB" sz="2000">
                <a:latin typeface="Comic Sans MS"/>
                <a:cs typeface="Calibri"/>
              </a:rPr>
              <a:t>2. What actions should I demonstrate to share my care love of the wonder and awe of God’s creation?</a:t>
            </a:r>
          </a:p>
          <a:p>
            <a:pPr>
              <a:spcBef>
                <a:spcPct val="0"/>
              </a:spcBef>
              <a:buNone/>
            </a:pPr>
            <a:endParaRPr lang="en-GB" sz="2800">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Font typeface="Arial" panose="020B0604020202020204" pitchFamily="34" charset="0"/>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2</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5706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sz="2800">
                <a:latin typeface="Comic Sans MS"/>
                <a:cs typeface="Arial"/>
              </a:rPr>
              <a:t>….and prayers will help other people</a:t>
            </a:r>
          </a:p>
          <a:p>
            <a:pPr algn="ctr">
              <a:spcBef>
                <a:spcPct val="0"/>
              </a:spcBef>
              <a:buNone/>
            </a:pPr>
            <a:r>
              <a:rPr lang="en-GB" sz="2800">
                <a:latin typeface="Comic Sans MS"/>
                <a:cs typeface="Arial"/>
              </a:rPr>
              <a:t>to believe in You</a:t>
            </a:r>
          </a:p>
          <a:p>
            <a:pPr algn="ctr">
              <a:spcBef>
                <a:spcPct val="0"/>
              </a:spcBef>
              <a:buNone/>
            </a:pPr>
            <a:endParaRPr lang="en-GB">
              <a:latin typeface="Comic Sans MS"/>
              <a:cs typeface="Arial"/>
            </a:endParaRPr>
          </a:p>
          <a:p>
            <a:pPr>
              <a:spcBef>
                <a:spcPct val="0"/>
              </a:spcBef>
              <a:buNone/>
            </a:pPr>
            <a:r>
              <a:rPr lang="en-GB" sz="2000">
                <a:latin typeface="Comic Sans MS"/>
                <a:cs typeface="Arial"/>
              </a:rPr>
              <a:t>Read the part of our prayer above. Think about the questions below. Share your thoughts on the free pages of your journal.</a:t>
            </a:r>
            <a:r>
              <a:rPr lang="en-GB">
                <a:latin typeface="Comic Sans MS"/>
                <a:cs typeface="Arial"/>
              </a:rPr>
              <a:t> </a:t>
            </a:r>
          </a:p>
          <a:p>
            <a:pPr marL="514350" indent="-514350">
              <a:lnSpc>
                <a:spcPct val="150000"/>
              </a:lnSpc>
              <a:spcBef>
                <a:spcPct val="0"/>
              </a:spcBef>
              <a:buAutoNum type="arabicPeriod"/>
            </a:pPr>
            <a:r>
              <a:rPr lang="en-GB" sz="2400">
                <a:latin typeface="Comic Sans MS"/>
                <a:cs typeface="Calibri"/>
              </a:rPr>
              <a:t>Do other people know that I recognise wonder and awe because of my faith?</a:t>
            </a:r>
            <a:endParaRPr lang="en-US" sz="2400">
              <a:latin typeface="Comic Sans MS"/>
              <a:cs typeface="Calibri"/>
            </a:endParaRPr>
          </a:p>
          <a:p>
            <a:pPr marL="514350" indent="-514350">
              <a:lnSpc>
                <a:spcPct val="150000"/>
              </a:lnSpc>
              <a:spcBef>
                <a:spcPct val="0"/>
              </a:spcBef>
              <a:buAutoNum type="arabicPeriod"/>
            </a:pPr>
            <a:r>
              <a:rPr lang="en-GB" sz="2400">
                <a:latin typeface="Comic Sans MS"/>
                <a:cs typeface="Calibri"/>
              </a:rPr>
              <a:t>How can I use wonder and awe to help others believe in Jesus? </a:t>
            </a:r>
            <a:endParaRPr lang="en-US" sz="2400">
              <a:latin typeface="Comic Sans MS"/>
              <a:cs typeface="Calibri"/>
            </a:endParaRPr>
          </a:p>
          <a:p>
            <a:pPr>
              <a:spcBef>
                <a:spcPct val="0"/>
              </a:spcBef>
              <a:buNone/>
            </a:pP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3</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69333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EA275E-4DF1-8759-A974-B546A4B20FA8}"/>
              </a:ext>
            </a:extLst>
          </p:cNvPr>
          <p:cNvSpPr>
            <a:spLocks noGrp="1"/>
          </p:cNvSpPr>
          <p:nvPr>
            <p:ph type="subTitle" idx="1"/>
          </p:nvPr>
        </p:nvSpPr>
        <p:spPr>
          <a:xfrm>
            <a:off x="250825" y="5105400"/>
            <a:ext cx="8677275" cy="1752600"/>
          </a:xfrm>
        </p:spPr>
        <p:txBody>
          <a:bodyPr rtlCol="0">
            <a:normAutofit/>
          </a:bodyPr>
          <a:lstStyle/>
          <a:p>
            <a:pPr eaLnBrk="1" fontAlgn="auto" hangingPunct="1">
              <a:spcAft>
                <a:spcPts val="0"/>
              </a:spcAft>
              <a:defRPr/>
            </a:pPr>
            <a:r>
              <a:rPr lang="en-GB" sz="4400">
                <a:solidFill>
                  <a:schemeClr val="tx1"/>
                </a:solidFill>
              </a:rPr>
              <a:t>Pope Francis Faith Award</a:t>
            </a:r>
          </a:p>
          <a:p>
            <a:pPr eaLnBrk="1" fontAlgn="auto" hangingPunct="1">
              <a:spcAft>
                <a:spcPts val="0"/>
              </a:spcAft>
              <a:defRPr/>
            </a:pPr>
            <a:endParaRPr lang="en-GB"/>
          </a:p>
        </p:txBody>
      </p:sp>
      <p:pic>
        <p:nvPicPr>
          <p:cNvPr id="3075" name="Picture 10">
            <a:hlinkClick r:id="rId3" action="ppaction://hlinksldjump"/>
            <a:extLst>
              <a:ext uri="{FF2B5EF4-FFF2-40B4-BE49-F238E27FC236}">
                <a16:creationId xmlns:a16="http://schemas.microsoft.com/office/drawing/2014/main" id="{1160461A-0FD7-8B73-32AB-472523EB4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81" b="9715"/>
          <a:stretch/>
        </p:blipFill>
        <p:spPr bwMode="auto">
          <a:xfrm>
            <a:off x="6831050" y="315356"/>
            <a:ext cx="1604913" cy="158855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11">
            <a:extLst>
              <a:ext uri="{FF2B5EF4-FFF2-40B4-BE49-F238E27FC236}">
                <a16:creationId xmlns:a16="http://schemas.microsoft.com/office/drawing/2014/main" id="{EC9D5F8E-26CF-E7A7-FA8E-F678FE17A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50" b="6360"/>
          <a:stretch/>
        </p:blipFill>
        <p:spPr bwMode="auto">
          <a:xfrm>
            <a:off x="3542928" y="2708343"/>
            <a:ext cx="1779876" cy="17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B2BDF80D-46B2-EDED-C9E3-94FF9E1E44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249" b="9716"/>
          <a:stretch/>
        </p:blipFill>
        <p:spPr bwMode="auto">
          <a:xfrm>
            <a:off x="2479729" y="252512"/>
            <a:ext cx="1656670" cy="165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a:extLst>
              <a:ext uri="{FF2B5EF4-FFF2-40B4-BE49-F238E27FC236}">
                <a16:creationId xmlns:a16="http://schemas.microsoft.com/office/drawing/2014/main" id="{1FD537E6-2164-8691-C59A-882B56FE98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249" b="9716"/>
          <a:stretch/>
        </p:blipFill>
        <p:spPr bwMode="auto">
          <a:xfrm>
            <a:off x="458896" y="252512"/>
            <a:ext cx="1656669" cy="165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579B0D29-D1DA-811E-9AE9-F63D5BB95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49" b="9716"/>
          <a:stretch/>
        </p:blipFill>
        <p:spPr bwMode="auto">
          <a:xfrm>
            <a:off x="755651" y="2708343"/>
            <a:ext cx="2078989" cy="20774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80" name="Picture 15">
            <a:extLst>
              <a:ext uri="{FF2B5EF4-FFF2-40B4-BE49-F238E27FC236}">
                <a16:creationId xmlns:a16="http://schemas.microsoft.com/office/drawing/2014/main" id="{6CDD861F-00E2-2D59-3847-9270FE5389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9259" b="6360"/>
          <a:stretch/>
        </p:blipFill>
        <p:spPr bwMode="auto">
          <a:xfrm>
            <a:off x="6227764" y="2708344"/>
            <a:ext cx="177987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Barbara\AppData\Local\Microsoft\Windows\Temporary Internet Files\Content.Outlook\OIRQKK27\understanding.png">
            <a:extLst>
              <a:ext uri="{FF2B5EF4-FFF2-40B4-BE49-F238E27FC236}">
                <a16:creationId xmlns:a16="http://schemas.microsoft.com/office/drawing/2014/main" id="{D6357921-8DAE-D6AD-8485-5027CAFC4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878" y="-34325"/>
            <a:ext cx="2375693" cy="2287914"/>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41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buNone/>
            </a:pPr>
            <a:r>
              <a:rPr lang="en-GB" sz="2800">
                <a:latin typeface="Comic Sans MS"/>
                <a:cs typeface="Arial"/>
              </a:rPr>
              <a:t>….and to find the joy of knowing You.</a:t>
            </a:r>
            <a:endParaRPr lang="en-GB" sz="2800">
              <a:latin typeface="Calibri"/>
              <a:cs typeface="Calibri"/>
            </a:endParaRPr>
          </a:p>
          <a:p>
            <a:pPr algn="ctr">
              <a:spcBef>
                <a:spcPct val="0"/>
              </a:spcBef>
              <a:buNone/>
            </a:pPr>
            <a:endParaRPr lang="en-GB" sz="2800">
              <a:latin typeface="Comic Sans MS"/>
              <a:cs typeface="Arial"/>
            </a:endParaRPr>
          </a:p>
          <a:p>
            <a:pPr>
              <a:spcBef>
                <a:spcPct val="0"/>
              </a:spcBef>
              <a:buNone/>
            </a:pPr>
            <a:r>
              <a:rPr lang="en-GB" sz="2000">
                <a:latin typeface="Comic Sans MS"/>
                <a:cs typeface="Arial"/>
              </a:rPr>
              <a:t>Read the part of our prayer above. Think about the questions below. Share your thoughts on the free pages of your journal.</a:t>
            </a:r>
            <a:r>
              <a:rPr lang="en-GB">
                <a:latin typeface="Comic Sans MS"/>
                <a:cs typeface="Arial"/>
              </a:rPr>
              <a:t> </a:t>
            </a:r>
          </a:p>
          <a:p>
            <a:pPr>
              <a:spcBef>
                <a:spcPct val="0"/>
              </a:spcBef>
              <a:buNone/>
            </a:pPr>
            <a:endParaRPr lang="en-GB" sz="2400" i="1">
              <a:latin typeface="Calibri"/>
              <a:cs typeface="Calibri"/>
            </a:endParaRPr>
          </a:p>
          <a:p>
            <a:pPr marL="457200" indent="-457200">
              <a:spcBef>
                <a:spcPct val="0"/>
              </a:spcBef>
              <a:buAutoNum type="arabicPeriod"/>
            </a:pPr>
            <a:r>
              <a:rPr lang="en-GB" sz="2400">
                <a:latin typeface="Comic Sans MS"/>
                <a:cs typeface="Calibri"/>
              </a:rPr>
              <a:t>How do I use my gift of wonder and awe to grow in love of God?</a:t>
            </a:r>
            <a:endParaRPr lang="en-US" sz="2400">
              <a:latin typeface="Comic Sans MS"/>
              <a:cs typeface="Calibri"/>
            </a:endParaRPr>
          </a:p>
          <a:p>
            <a:pPr>
              <a:spcBef>
                <a:spcPct val="0"/>
              </a:spcBef>
              <a:buNone/>
            </a:pPr>
            <a:endParaRPr lang="en-GB" sz="2400">
              <a:latin typeface="Comic Sans MS"/>
              <a:cs typeface="Calibri"/>
            </a:endParaRPr>
          </a:p>
          <a:p>
            <a:pPr>
              <a:spcBef>
                <a:spcPct val="0"/>
              </a:spcBef>
              <a:buNone/>
            </a:pPr>
            <a:r>
              <a:rPr lang="en-GB" sz="2400">
                <a:latin typeface="Comic Sans MS"/>
                <a:cs typeface="Calibri"/>
              </a:rPr>
              <a:t>2.  How do I share what I have learned about God as the </a:t>
            </a:r>
            <a:r>
              <a:rPr lang="en-GB" sz="2400" err="1">
                <a:latin typeface="Comic Sans MS"/>
                <a:cs typeface="Calibri"/>
              </a:rPr>
              <a:t>creater</a:t>
            </a:r>
            <a:r>
              <a:rPr lang="en-GB" sz="2400">
                <a:latin typeface="Comic Sans MS"/>
                <a:cs typeface="Calibri"/>
              </a:rPr>
              <a:t> of all things wonderous and awesome?</a:t>
            </a: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4</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87992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5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buNone/>
            </a:pPr>
            <a:r>
              <a:rPr lang="en-GB" sz="2800">
                <a:latin typeface="Comic Sans MS"/>
                <a:cs typeface="Arial"/>
              </a:rPr>
              <a:t>Examination of conscience</a:t>
            </a:r>
            <a:endParaRPr lang="en-GB"/>
          </a:p>
          <a:p>
            <a:pPr>
              <a:buNone/>
            </a:pPr>
            <a:endParaRPr lang="en-GB" sz="2800" i="1">
              <a:latin typeface="Comic Sans MS"/>
              <a:cs typeface="Arial"/>
            </a:endParaRPr>
          </a:p>
          <a:p>
            <a:pPr marL="514350" indent="-514350">
              <a:spcBef>
                <a:spcPct val="0"/>
              </a:spcBef>
              <a:buAutoNum type="arabicPeriod"/>
            </a:pPr>
            <a:r>
              <a:rPr lang="en-GB" sz="2400">
                <a:latin typeface="Comic Sans MS"/>
                <a:cs typeface="Calibri"/>
              </a:rPr>
              <a:t>What could I do more of to share my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How do I show my faith in school? </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In what ways is my life at home filled with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What do I do in my parish to show others I believe?</a:t>
            </a:r>
            <a:endParaRPr lang="en-US" sz="2400">
              <a:latin typeface="Comic Sans MS"/>
              <a:cs typeface="Calibri"/>
            </a:endParaRPr>
          </a:p>
          <a:p>
            <a:pPr>
              <a:spcBef>
                <a:spcPct val="0"/>
              </a:spcBef>
              <a:buNone/>
            </a:pPr>
            <a:endParaRPr lang="en-GB" sz="2800">
              <a:latin typeface="Calibri"/>
              <a:cs typeface="Calibri"/>
            </a:endParaRPr>
          </a:p>
          <a:p>
            <a:pPr>
              <a:buNone/>
            </a:pPr>
            <a:endParaRPr lang="en-GB" sz="2800">
              <a:latin typeface="Comic Sans MS"/>
            </a:endParaRPr>
          </a:p>
          <a:p>
            <a:pPr>
              <a:spcBef>
                <a:spcPct val="0"/>
              </a:spcBef>
              <a:buNone/>
            </a:pPr>
            <a:endParaRPr lang="en-GB">
              <a:latin typeface="Comic Sans MS"/>
              <a:cs typeface="Arial"/>
            </a:endParaRPr>
          </a:p>
          <a:p>
            <a:pPr>
              <a:spcBef>
                <a:spcPct val="0"/>
              </a:spcBef>
              <a:buNone/>
            </a:pPr>
            <a:endParaRPr lang="en-GB">
              <a:latin typeface="Comic Sans MS"/>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solidFill>
                <a:srgbClr val="000000"/>
              </a:solidFill>
              <a:latin typeface="Comic Sans MS"/>
            </a:endParaRPr>
          </a:p>
          <a:p>
            <a:pPr eaLnBrk="1" hangingPunct="1">
              <a:spcBef>
                <a:spcPct val="0"/>
              </a:spcBef>
              <a:buNone/>
            </a:pPr>
            <a:endParaRPr lang="en-GB" altLang="en-US" sz="1800">
              <a:solidFill>
                <a:srgbClr val="000000"/>
              </a:solidFill>
            </a:endParaRPr>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5</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3569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A0CAD-68F0-2FCF-6A6F-EEA40C95CCB6}"/>
              </a:ext>
            </a:extLst>
          </p:cNvPr>
          <p:cNvSpPr>
            <a:spLocks noGrp="1"/>
          </p:cNvSpPr>
          <p:nvPr>
            <p:ph type="subTitle" idx="1"/>
          </p:nvPr>
        </p:nvSpPr>
        <p:spPr>
          <a:xfrm>
            <a:off x="233362" y="4437063"/>
            <a:ext cx="8677275" cy="2420937"/>
          </a:xfrm>
        </p:spPr>
        <p:txBody>
          <a:bodyPr rtlCol="0">
            <a:normAutofit/>
          </a:bodyPr>
          <a:lstStyle/>
          <a:p>
            <a:pPr eaLnBrk="1" fontAlgn="auto" hangingPunct="1">
              <a:spcAft>
                <a:spcPts val="0"/>
              </a:spcAft>
              <a:defRPr/>
            </a:pPr>
            <a:r>
              <a:rPr lang="en-GB" sz="3600">
                <a:solidFill>
                  <a:schemeClr val="tx1"/>
                </a:solidFill>
              </a:rPr>
              <a:t>Pope Francis Faith Award</a:t>
            </a:r>
          </a:p>
          <a:p>
            <a:pPr eaLnBrk="1" fontAlgn="auto" hangingPunct="1">
              <a:spcAft>
                <a:spcPts val="0"/>
              </a:spcAft>
              <a:defRPr/>
            </a:pPr>
            <a:r>
              <a:rPr lang="en-GB" sz="3600">
                <a:solidFill>
                  <a:schemeClr val="tx1"/>
                </a:solidFill>
              </a:rPr>
              <a:t>Gathering point 6 Wonder and Awe</a:t>
            </a:r>
          </a:p>
          <a:p>
            <a:pPr eaLnBrk="1" fontAlgn="auto" hangingPunct="1">
              <a:spcAft>
                <a:spcPts val="0"/>
              </a:spcAft>
              <a:defRPr/>
            </a:pPr>
            <a:r>
              <a:rPr lang="en-GB" sz="1800" i="1">
                <a:solidFill>
                  <a:schemeClr val="tx1"/>
                </a:solidFill>
                <a:latin typeface="Cambria" pitchFamily="18" charset="0"/>
                <a:ea typeface="Calibri" pitchFamily="34" charset="0"/>
                <a:cs typeface="Times New Roman" pitchFamily="18" charset="0"/>
              </a:rPr>
              <a:t>“</a:t>
            </a:r>
            <a:r>
              <a:rPr lang="en-GB" sz="1800">
                <a:solidFill>
                  <a:schemeClr val="tx1"/>
                </a:solidFill>
              </a:rPr>
              <a:t>Dear young people, do not bury your talents, the gifts that God has given you! Do not be afraid to dream of great things!</a:t>
            </a:r>
            <a:r>
              <a:rPr lang="en-GB" sz="1800" i="1">
                <a:solidFill>
                  <a:schemeClr val="tx1"/>
                </a:solidFill>
                <a:latin typeface="Cambria" pitchFamily="18" charset="0"/>
                <a:ea typeface="Calibri" pitchFamily="34" charset="0"/>
                <a:cs typeface="Times New Roman" pitchFamily="18" charset="0"/>
              </a:rPr>
              <a:t>” </a:t>
            </a:r>
          </a:p>
          <a:p>
            <a:pPr eaLnBrk="1" fontAlgn="auto" hangingPunct="1">
              <a:spcAft>
                <a:spcPts val="0"/>
              </a:spcAft>
              <a:defRPr/>
            </a:pPr>
            <a:endParaRPr lang="en-GB"/>
          </a:p>
        </p:txBody>
      </p:sp>
      <p:pic>
        <p:nvPicPr>
          <p:cNvPr id="5" name="Picture 2" descr="http://i.huffpost.com/gen/1337809/thumbs/o-POPE-FRANCIS-570.jpg?5">
            <a:extLst>
              <a:ext uri="{FF2B5EF4-FFF2-40B4-BE49-F238E27FC236}">
                <a16:creationId xmlns:a16="http://schemas.microsoft.com/office/drawing/2014/main" id="{5D168B84-0EBC-25B4-A6A4-4D55137B4FF5}"/>
              </a:ext>
            </a:extLst>
          </p:cNvPr>
          <p:cNvPicPr>
            <a:picLocks noChangeAspect="1" noChangeArrowheads="1"/>
          </p:cNvPicPr>
          <p:nvPr/>
        </p:nvPicPr>
        <p:blipFill>
          <a:blip r:embed="rId3"/>
          <a:srcRect r="4507"/>
          <a:stretch>
            <a:fillRect/>
          </a:stretch>
        </p:blipFill>
        <p:spPr bwMode="auto">
          <a:xfrm>
            <a:off x="1692275" y="260350"/>
            <a:ext cx="5688013"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FF6-B6A9-8EA1-872C-B43A92BB7B8F}"/>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8DBA5825-A434-F1A8-4C33-6487C3959F05}"/>
              </a:ext>
            </a:extLst>
          </p:cNvPr>
          <p:cNvSpPr>
            <a:spLocks noGrp="1"/>
          </p:cNvSpPr>
          <p:nvPr>
            <p:ph idx="1"/>
          </p:nvPr>
        </p:nvSpPr>
        <p:spPr/>
        <p:txBody>
          <a:bodyPr/>
          <a:lstStyle/>
          <a:p>
            <a:pPr marL="0" indent="0">
              <a:buNone/>
            </a:pPr>
            <a:r>
              <a:rPr lang="en-GB"/>
              <a:t>Teacher note: </a:t>
            </a:r>
          </a:p>
          <a:p>
            <a:pPr>
              <a:lnSpc>
                <a:spcPct val="150000"/>
              </a:lnSpc>
            </a:pPr>
            <a:r>
              <a:rPr lang="en-GB" altLang="en-US" sz="2000"/>
              <a:t>Teachers may use this power point in whatever way suits their class, and individual learners.   </a:t>
            </a:r>
          </a:p>
          <a:p>
            <a:pPr>
              <a:lnSpc>
                <a:spcPct val="150000"/>
              </a:lnSpc>
            </a:pPr>
            <a:r>
              <a:rPr lang="en-GB" altLang="en-US" sz="2000"/>
              <a:t>Time in which the gathering points are to be completed may be differentiated i.e., it may be of benefit to some learners to break each task into smaller activities.  </a:t>
            </a:r>
          </a:p>
          <a:p>
            <a:pPr>
              <a:lnSpc>
                <a:spcPct val="150000"/>
              </a:lnSpc>
            </a:pPr>
            <a:r>
              <a:rPr lang="en-GB" altLang="en-US" sz="2000"/>
              <a:t>It is important to have a timeline of when each GP will be started/completed to ensure that all learning and reflection is completed in time for submission for the award.</a:t>
            </a:r>
          </a:p>
          <a:p>
            <a:pPr marL="0" indent="0">
              <a:buNone/>
            </a:pPr>
            <a:endParaRPr lang="en-GB"/>
          </a:p>
          <a:p>
            <a:pPr marL="0" indent="0">
              <a:buNone/>
            </a:pPr>
            <a:endParaRPr lang="en-GB"/>
          </a:p>
        </p:txBody>
      </p:sp>
    </p:spTree>
    <p:extLst>
      <p:ext uri="{BB962C8B-B14F-4D97-AF65-F5344CB8AC3E}">
        <p14:creationId xmlns:p14="http://schemas.microsoft.com/office/powerpoint/2010/main" val="40383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457200" y="1484784"/>
            <a:ext cx="8229600" cy="4525963"/>
          </a:xfrm>
        </p:spPr>
        <p:txBody>
          <a:bodyPr/>
          <a:lstStyle/>
          <a:p>
            <a:pPr marL="0" indent="0">
              <a:buNone/>
            </a:pPr>
            <a:r>
              <a:rPr lang="en-GB"/>
              <a:t>Learning intention</a:t>
            </a:r>
          </a:p>
          <a:p>
            <a:pPr>
              <a:lnSpc>
                <a:spcPct val="150000"/>
              </a:lnSpc>
            </a:pPr>
            <a:r>
              <a:rPr lang="en-GB" sz="2400"/>
              <a:t>Explore the meaning of the term ‘wonder and awe’.</a:t>
            </a:r>
          </a:p>
          <a:p>
            <a:pPr>
              <a:lnSpc>
                <a:spcPct val="150000"/>
              </a:lnSpc>
            </a:pPr>
            <a:r>
              <a:rPr lang="en-GB" sz="2400"/>
              <a:t>Listen to the Word of God, teaching us how ‘wonder and awe’ can be used as a gift.</a:t>
            </a:r>
          </a:p>
          <a:p>
            <a:pPr>
              <a:lnSpc>
                <a:spcPct val="150000"/>
              </a:lnSpc>
            </a:pPr>
            <a:r>
              <a:rPr lang="en-GB" sz="2400"/>
              <a:t>Challenge myself to an act of discipleship.</a:t>
            </a:r>
          </a:p>
          <a:p>
            <a:pPr marL="0" indent="0">
              <a:buNone/>
            </a:pPr>
            <a:r>
              <a:rPr lang="en-GB"/>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274966" y="4754880"/>
            <a:ext cx="1739297" cy="161034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about the Gift of ‘</a:t>
            </a:r>
            <a:r>
              <a:rPr lang="en-GB" sz="1200" b="1">
                <a:latin typeface="Comic Sans MS" panose="030F0702030302020204" pitchFamily="66" charset="0"/>
              </a:rPr>
              <a:t>wonder and awe’.</a:t>
            </a:r>
          </a:p>
          <a:p>
            <a:endParaRPr lang="en-GB"/>
          </a:p>
        </p:txBody>
      </p:sp>
      <p:sp>
        <p:nvSpPr>
          <p:cNvPr id="5" name="Oval 4">
            <a:extLst>
              <a:ext uri="{FF2B5EF4-FFF2-40B4-BE49-F238E27FC236}">
                <a16:creationId xmlns:a16="http://schemas.microsoft.com/office/drawing/2014/main" id="{D17F40B0-1D9B-51CC-9D28-DC86DE33C289}"/>
              </a:ext>
            </a:extLst>
          </p:cNvPr>
          <p:cNvSpPr/>
          <p:nvPr/>
        </p:nvSpPr>
        <p:spPr bwMode="auto">
          <a:xfrm>
            <a:off x="3702351" y="4754880"/>
            <a:ext cx="1739297" cy="154860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a:solidFill>
                  <a:schemeClr val="bg1"/>
                </a:solidFill>
                <a:latin typeface="Comic Sans MS" panose="030F0702030302020204" pitchFamily="66" charset="0"/>
              </a:rPr>
              <a:t>to reflect on what </a:t>
            </a:r>
            <a:r>
              <a:rPr lang="en-GB" sz="1200" b="1">
                <a:latin typeface="Comic Sans MS" panose="030F0702030302020204" pitchFamily="66" charset="0"/>
              </a:rPr>
              <a:t>‘wonder and awe’</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 means.</a:t>
            </a:r>
          </a:p>
          <a:p>
            <a:endParaRPr lang="en-GB"/>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129736" y="4749420"/>
            <a:ext cx="1677497" cy="1610347"/>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a:latin typeface="Comic Sans MS" panose="030F0702030302020204" pitchFamily="66" charset="0"/>
                </a:rPr>
                <a:t>Act</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to use </a:t>
              </a:r>
              <a:r>
                <a:rPr lang="en-GB" sz="1200" b="1">
                  <a:solidFill>
                    <a:schemeClr val="bg1"/>
                  </a:solidFill>
                  <a:latin typeface="Comic Sans MS" panose="030F0702030302020204" pitchFamily="66" charset="0"/>
                </a:rPr>
                <a:t>Wonder and Awe.</a:t>
              </a:r>
              <a:endParaRPr lang="en-GB" sz="1200" b="1">
                <a:latin typeface="Comic Sans MS" panose="030F0702030302020204" pitchFamily="66" charset="0"/>
              </a:endParaRPr>
            </a:p>
            <a:p>
              <a:pPr algn="ctr" defTabSz="1955800" eaLnBrk="1" hangingPunct="1">
                <a:lnSpc>
                  <a:spcPct val="90000"/>
                </a:lnSpc>
                <a:spcAft>
                  <a:spcPct val="35000"/>
                </a:spcAft>
                <a:defRPr/>
              </a:pPr>
              <a:endParaRPr lang="en-GB" sz="2200">
                <a:solidFill>
                  <a:schemeClr val="bg1"/>
                </a:solidFill>
              </a:endParaRPr>
            </a:p>
          </p:txBody>
        </p:sp>
      </p:grpSp>
    </p:spTree>
    <p:extLst>
      <p:ext uri="{BB962C8B-B14F-4D97-AF65-F5344CB8AC3E}">
        <p14:creationId xmlns:p14="http://schemas.microsoft.com/office/powerpoint/2010/main" val="100219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a:xfrm>
            <a:off x="457200" y="1562887"/>
            <a:ext cx="8229600" cy="4525963"/>
          </a:xfrm>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225818" y="1875377"/>
            <a:ext cx="2463641" cy="136815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‘Write a prayer to thank God for something beautiful that you have seen.’</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5979613" y="3395210"/>
            <a:ext cx="2298150" cy="14215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a:t>
            </a:r>
            <a:r>
              <a:rPr lang="en-GB" sz="1600" b="1">
                <a:solidFill>
                  <a:schemeClr val="tx1"/>
                </a:solidFill>
                <a:latin typeface="Comic Sans MS" panose="030F0702030302020204" pitchFamily="66" charset="0"/>
              </a:rPr>
              <a:t>Help to keep the garden of your home/school/church looking beautiful.’</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3215060" y="4708231"/>
            <a:ext cx="2510233" cy="152586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omic Sans MS" panose="030F0702030302020204" pitchFamily="66" charset="0"/>
              </a:rPr>
              <a:t>‘</a:t>
            </a:r>
            <a:r>
              <a:rPr lang="en-GB" sz="1600" b="1">
                <a:solidFill>
                  <a:schemeClr val="tx1"/>
                </a:solidFill>
                <a:latin typeface="Comic Sans MS" panose="030F0702030302020204" pitchFamily="66" charset="0"/>
              </a:rPr>
              <a:t>Create a poster advertising something wondrous or awesome that is part of God’s creation.’ </a:t>
            </a:r>
            <a:endParaRPr lang="en-GB" sz="1400" b="1">
              <a:solidFill>
                <a:schemeClr val="tx1"/>
              </a:solidFill>
              <a:latin typeface="Comic Sans MS" panose="030F0702030302020204" pitchFamily="66" charset="0"/>
            </a:endParaRP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70" y="177168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803190" y="3562102"/>
            <a:ext cx="2298150" cy="125461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‘Write a poem about being amazed by the wonders of the universe.’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409564" y="1896156"/>
            <a:ext cx="2298150" cy="154147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Comic Sans MS" panose="030F0702030302020204" pitchFamily="66" charset="0"/>
              </a:rPr>
              <a:t>‘Go for a walk and really look carefully around you, appreciating what you see.’</a:t>
            </a:r>
          </a:p>
        </p:txBody>
      </p:sp>
    </p:spTree>
    <p:extLst>
      <p:ext uri="{BB962C8B-B14F-4D97-AF65-F5344CB8AC3E}">
        <p14:creationId xmlns:p14="http://schemas.microsoft.com/office/powerpoint/2010/main" val="27095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BB0923-B570-930C-A5C6-3F7278357AAF}"/>
              </a:ext>
            </a:extLst>
          </p:cNvPr>
          <p:cNvSpPr>
            <a:spLocks noGrp="1"/>
          </p:cNvSpPr>
          <p:nvPr>
            <p:ph type="title"/>
          </p:nvPr>
        </p:nvSpPr>
        <p:spPr/>
        <p:txBody>
          <a:bodyPr/>
          <a:lstStyle/>
          <a:p>
            <a:pPr eaLnBrk="1" hangingPunct="1"/>
            <a:r>
              <a:rPr lang="en-GB"/>
              <a:t>Pope Francis Faith Award</a:t>
            </a:r>
            <a:endParaRPr lang="en-GB" altLang="en-US"/>
          </a:p>
        </p:txBody>
      </p:sp>
      <p:sp>
        <p:nvSpPr>
          <p:cNvPr id="8195" name="Content Placeholder 2">
            <a:extLst>
              <a:ext uri="{FF2B5EF4-FFF2-40B4-BE49-F238E27FC236}">
                <a16:creationId xmlns:a16="http://schemas.microsoft.com/office/drawing/2014/main" id="{D64B5B61-9F20-2ED0-090A-C0C243A64139}"/>
              </a:ext>
            </a:extLst>
          </p:cNvPr>
          <p:cNvSpPr>
            <a:spLocks noGrp="1"/>
          </p:cNvSpPr>
          <p:nvPr>
            <p:ph idx="1"/>
          </p:nvPr>
        </p:nvSpPr>
        <p:spPr/>
        <p:txBody>
          <a:bodyPr/>
          <a:lstStyle/>
          <a:p>
            <a:pPr eaLnBrk="1" hangingPunct="1">
              <a:buFont typeface="Arial" panose="020B0604020202020204" pitchFamily="34" charset="0"/>
              <a:buNone/>
            </a:pPr>
            <a:r>
              <a:rPr lang="en-GB" altLang="en-US"/>
              <a:t>Let us begin our time together</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In the name of the Father</a:t>
            </a:r>
          </a:p>
          <a:p>
            <a:pPr eaLnBrk="1" hangingPunct="1">
              <a:buFont typeface="Arial" panose="020B0604020202020204" pitchFamily="34" charset="0"/>
              <a:buNone/>
            </a:pPr>
            <a:r>
              <a:rPr lang="en-GB" altLang="en-US"/>
              <a:t>and of the Son</a:t>
            </a:r>
          </a:p>
          <a:p>
            <a:pPr eaLnBrk="1" hangingPunct="1">
              <a:buFont typeface="Arial" panose="020B0604020202020204" pitchFamily="34" charset="0"/>
              <a:buNone/>
            </a:pPr>
            <a:r>
              <a:rPr lang="en-GB" altLang="en-US"/>
              <a:t>and of the Holy Spirit</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Amen</a:t>
            </a:r>
          </a:p>
        </p:txBody>
      </p:sp>
      <p:pic>
        <p:nvPicPr>
          <p:cNvPr id="8196" name="Picture 2" descr="http://www.columban.org.au/assets/images/shop/columban-making-the-sign-of-the-cross-cover.jpg">
            <a:extLst>
              <a:ext uri="{FF2B5EF4-FFF2-40B4-BE49-F238E27FC236}">
                <a16:creationId xmlns:a16="http://schemas.microsoft.com/office/drawing/2014/main" id="{313FFFB4-5D74-0DB0-D9DA-F973CE37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133" b="7916"/>
          <a:stretch>
            <a:fillRect/>
          </a:stretch>
        </p:blipFill>
        <p:spPr bwMode="auto">
          <a:xfrm>
            <a:off x="6156176" y="2276872"/>
            <a:ext cx="2769993" cy="37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776648" y="1478696"/>
            <a:ext cx="7722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Work in a team to see how many points you can score before the starter ends</a:t>
            </a:r>
            <a:r>
              <a:rPr lang="en-GB" altLang="en-US" sz="1800"/>
              <a:t>.</a:t>
            </a: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888274" y="274638"/>
            <a:ext cx="7798526" cy="1143000"/>
          </a:xfrm>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58936" y="1692276"/>
            <a:ext cx="7566161" cy="3361281"/>
          </a:xfrm>
        </p:spPr>
        <p:txBody>
          <a:bodyPr/>
          <a:lstStyle/>
          <a:p>
            <a:endParaRPr lang="en-GB" sz="2000" b="0"/>
          </a:p>
          <a:p>
            <a:endParaRPr lang="en-GB" sz="2000" b="0"/>
          </a:p>
        </p:txBody>
      </p:sp>
      <p:pic>
        <p:nvPicPr>
          <p:cNvPr id="7" name="Picture 6">
            <a:extLst>
              <a:ext uri="{FF2B5EF4-FFF2-40B4-BE49-F238E27FC236}">
                <a16:creationId xmlns:a16="http://schemas.microsoft.com/office/drawing/2014/main" id="{08B045D2-37BC-275D-F9D5-B286EDDD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4770">
            <a:off x="23550" y="268073"/>
            <a:ext cx="1506197" cy="794815"/>
          </a:xfrm>
          <a:prstGeom prst="rect">
            <a:avLst/>
          </a:prstGeom>
        </p:spPr>
      </p:pic>
      <p:graphicFrame>
        <p:nvGraphicFramePr>
          <p:cNvPr id="6" name="Table 7">
            <a:extLst>
              <a:ext uri="{FF2B5EF4-FFF2-40B4-BE49-F238E27FC236}">
                <a16:creationId xmlns:a16="http://schemas.microsoft.com/office/drawing/2014/main" id="{24E5C6EE-377A-4E4C-F1BF-9D8F0CE97734}"/>
              </a:ext>
            </a:extLst>
          </p:cNvPr>
          <p:cNvGraphicFramePr>
            <a:graphicFrameLocks noGrp="1"/>
          </p:cNvGraphicFramePr>
          <p:nvPr>
            <p:extLst>
              <p:ext uri="{D42A27DB-BD31-4B8C-83A1-F6EECF244321}">
                <p14:modId xmlns:p14="http://schemas.microsoft.com/office/powerpoint/2010/main" val="1944082374"/>
              </p:ext>
            </p:extLst>
          </p:nvPr>
        </p:nvGraphicFramePr>
        <p:xfrm>
          <a:off x="644482" y="1883664"/>
          <a:ext cx="7855035" cy="4242498"/>
        </p:xfrm>
        <a:graphic>
          <a:graphicData uri="http://schemas.openxmlformats.org/drawingml/2006/table">
            <a:tbl>
              <a:tblPr firstRow="1" bandRow="1">
                <a:tableStyleId>{5C22544A-7EE6-4342-B048-85BDC9FD1C3A}</a:tableStyleId>
              </a:tblPr>
              <a:tblGrid>
                <a:gridCol w="2618345">
                  <a:extLst>
                    <a:ext uri="{9D8B030D-6E8A-4147-A177-3AD203B41FA5}">
                      <a16:colId xmlns:a16="http://schemas.microsoft.com/office/drawing/2014/main" val="2650659904"/>
                    </a:ext>
                  </a:extLst>
                </a:gridCol>
                <a:gridCol w="2618345">
                  <a:extLst>
                    <a:ext uri="{9D8B030D-6E8A-4147-A177-3AD203B41FA5}">
                      <a16:colId xmlns:a16="http://schemas.microsoft.com/office/drawing/2014/main" val="3058038304"/>
                    </a:ext>
                  </a:extLst>
                </a:gridCol>
                <a:gridCol w="2618345">
                  <a:extLst>
                    <a:ext uri="{9D8B030D-6E8A-4147-A177-3AD203B41FA5}">
                      <a16:colId xmlns:a16="http://schemas.microsoft.com/office/drawing/2014/main" val="3463718620"/>
                    </a:ext>
                  </a:extLst>
                </a:gridCol>
              </a:tblGrid>
              <a:tr h="429546">
                <a:tc>
                  <a:txBody>
                    <a:bodyPr/>
                    <a:lstStyle/>
                    <a:p>
                      <a:pPr algn="ctr"/>
                      <a:r>
                        <a:rPr lang="en-US">
                          <a:solidFill>
                            <a:schemeClr val="tx1"/>
                          </a:solidFill>
                        </a:rPr>
                        <a:t>1 Mark</a:t>
                      </a:r>
                      <a:endParaRPr lang="en-GB">
                        <a:solidFill>
                          <a:schemeClr val="tx1"/>
                        </a:solidFill>
                      </a:endParaRPr>
                    </a:p>
                  </a:txBody>
                  <a:tcPr>
                    <a:solidFill>
                      <a:schemeClr val="accent3">
                        <a:lumMod val="60000"/>
                        <a:lumOff val="40000"/>
                      </a:schemeClr>
                    </a:solidFill>
                  </a:tcPr>
                </a:tc>
                <a:tc>
                  <a:txBody>
                    <a:bodyPr/>
                    <a:lstStyle/>
                    <a:p>
                      <a:pPr algn="ctr"/>
                      <a:r>
                        <a:rPr lang="en-US">
                          <a:solidFill>
                            <a:schemeClr val="tx1"/>
                          </a:solidFill>
                        </a:rPr>
                        <a:t>2 Marks</a:t>
                      </a:r>
                      <a:endParaRPr lang="en-GB">
                        <a:solidFill>
                          <a:schemeClr val="tx1"/>
                        </a:solidFill>
                      </a:endParaRPr>
                    </a:p>
                  </a:txBody>
                  <a:tcPr>
                    <a:solidFill>
                      <a:schemeClr val="accent1">
                        <a:lumMod val="40000"/>
                        <a:lumOff val="60000"/>
                      </a:schemeClr>
                    </a:solidFill>
                  </a:tcPr>
                </a:tc>
                <a:tc>
                  <a:txBody>
                    <a:bodyPr/>
                    <a:lstStyle/>
                    <a:p>
                      <a:pPr algn="ctr"/>
                      <a:r>
                        <a:rPr lang="en-US">
                          <a:solidFill>
                            <a:schemeClr val="tx1"/>
                          </a:solidFill>
                        </a:rPr>
                        <a:t>3 Marks</a:t>
                      </a:r>
                      <a:endParaRPr lang="en-GB">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615506385"/>
                  </a:ext>
                </a:extLst>
              </a:tr>
              <a:tr h="1376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Name all the gifts of the Holy Spirit.</a:t>
                      </a:r>
                      <a:endParaRPr lang="en-GB"/>
                    </a:p>
                  </a:txBody>
                  <a:tcPr anchor="ctr">
                    <a:solidFill>
                      <a:schemeClr val="accent2">
                        <a:lumMod val="40000"/>
                        <a:lumOff val="60000"/>
                      </a:schemeClr>
                    </a:solidFill>
                  </a:tcPr>
                </a:tc>
                <a:tc>
                  <a:txBody>
                    <a:bodyPr/>
                    <a:lstStyle/>
                    <a:p>
                      <a:r>
                        <a:rPr lang="en-US"/>
                        <a:t>Who wrote to the letter to the people of Corinth?</a:t>
                      </a:r>
                      <a:endParaRPr lang="en-GB"/>
                    </a:p>
                  </a:txBody>
                  <a:tcPr anchor="ctr">
                    <a:solidFill>
                      <a:schemeClr val="accent1">
                        <a:lumMod val="40000"/>
                        <a:lumOff val="60000"/>
                      </a:schemeClr>
                    </a:solidFill>
                  </a:tcPr>
                </a:tc>
                <a:tc>
                  <a:txBody>
                    <a:bodyPr/>
                    <a:lstStyle/>
                    <a:p>
                      <a:r>
                        <a:rPr lang="en-US"/>
                        <a:t>Name the last gathering point we completed as a class.</a:t>
                      </a:r>
                      <a:endParaRPr lang="en-GB"/>
                    </a:p>
                  </a:txBody>
                  <a:tcPr anchor="ctr">
                    <a:solidFill>
                      <a:schemeClr val="accent3">
                        <a:lumMod val="60000"/>
                        <a:lumOff val="40000"/>
                      </a:schemeClr>
                    </a:solidFill>
                  </a:tcPr>
                </a:tc>
                <a:extLst>
                  <a:ext uri="{0D108BD9-81ED-4DB2-BD59-A6C34878D82A}">
                    <a16:rowId xmlns:a16="http://schemas.microsoft.com/office/drawing/2014/main" val="3948259692"/>
                  </a:ext>
                </a:extLst>
              </a:tr>
              <a:tr h="1059154">
                <a:tc>
                  <a:txBody>
                    <a:bodyPr/>
                    <a:lstStyle/>
                    <a:p>
                      <a:r>
                        <a:rPr lang="en-US"/>
                        <a:t>Name two Gospel writers.</a:t>
                      </a:r>
                      <a:endParaRPr lang="en-GB"/>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 many gifts of the Holy Spirit are there?</a:t>
                      </a:r>
                      <a:endParaRPr lang="en-GB"/>
                    </a:p>
                  </a:txBody>
                  <a:tcPr anchor="ctr">
                    <a:solidFill>
                      <a:schemeClr val="accent3">
                        <a:lumMod val="60000"/>
                        <a:lumOff val="40000"/>
                      </a:schemeClr>
                    </a:solidFill>
                  </a:tcPr>
                </a:tc>
                <a:tc>
                  <a:txBody>
                    <a:bodyPr/>
                    <a:lstStyle/>
                    <a:p>
                      <a:r>
                        <a:rPr lang="en-US"/>
                        <a:t>Can you share a complete bible reference including book, chapter, and verse?</a:t>
                      </a:r>
                      <a:endParaRPr lang="en-GB"/>
                    </a:p>
                  </a:txBody>
                  <a:tcPr anchor="ctr">
                    <a:solidFill>
                      <a:schemeClr val="accent2">
                        <a:lumMod val="40000"/>
                        <a:lumOff val="60000"/>
                      </a:schemeClr>
                    </a:solidFill>
                  </a:tcPr>
                </a:tc>
                <a:extLst>
                  <a:ext uri="{0D108BD9-81ED-4DB2-BD59-A6C34878D82A}">
                    <a16:rowId xmlns:a16="http://schemas.microsoft.com/office/drawing/2014/main" val="1455753989"/>
                  </a:ext>
                </a:extLst>
              </a:tr>
              <a:tr h="1376899">
                <a:tc>
                  <a:txBody>
                    <a:bodyPr/>
                    <a:lstStyle/>
                    <a:p>
                      <a:r>
                        <a:rPr lang="en-US"/>
                        <a:t>Reverence is another word for piety, true/false?</a:t>
                      </a:r>
                      <a:endParaRPr lang="en-GB"/>
                    </a:p>
                  </a:txBody>
                  <a:tcPr anchor="c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Name two bible stories where we experience wonder and awe.</a:t>
                      </a:r>
                      <a:endParaRPr lang="en-GB"/>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Which gift provides us with the spirit of fortitude?</a:t>
                      </a:r>
                      <a:endParaRPr lang="en-GB"/>
                    </a:p>
                  </a:txBody>
                  <a:tcPr anchor="ctr">
                    <a:solidFill>
                      <a:schemeClr val="accent2">
                        <a:lumMod val="40000"/>
                        <a:lumOff val="60000"/>
                      </a:schemeClr>
                    </a:solidFill>
                  </a:tcPr>
                </a:tc>
                <a:extLst>
                  <a:ext uri="{0D108BD9-81ED-4DB2-BD59-A6C34878D82A}">
                    <a16:rowId xmlns:a16="http://schemas.microsoft.com/office/drawing/2014/main" val="338581942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31</Slides>
  <Notes>31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Pope Francis Faith Award</vt:lpstr>
      <vt:lpstr>Pope Francis Faith Award</vt:lpstr>
      <vt:lpstr>PowerPoint Presentation</vt:lpstr>
      <vt:lpstr>PowerPoint Presentation</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Scripture Time</vt:lpstr>
      <vt:lpstr>A Reading from St. Paul’s letter to the Philippians  (4:8&amp;9) </vt:lpstr>
      <vt:lpstr>Scripture Time </vt:lpstr>
      <vt:lpstr>Scripture Time </vt:lpstr>
      <vt:lpstr>Pope Francis Faith Award</vt:lpstr>
      <vt:lpstr>Pope Francis Faith Award</vt:lpstr>
      <vt:lpstr>Pope Francis Faith Award</vt:lpstr>
      <vt:lpstr>Pope Francis Faith Award</vt:lpstr>
      <vt:lpstr>Pope Francis Faith Award</vt:lpstr>
      <vt:lpstr>PowerPoint Presentation</vt:lpstr>
      <vt:lpstr>PowerPoint Presentation</vt:lpstr>
      <vt:lpstr>Pope Francis Faith Award</vt:lpstr>
      <vt:lpstr>Extension activity Reflection</vt:lpstr>
      <vt:lpstr>Extension activity Reflection 1</vt:lpstr>
      <vt:lpstr>Extension activity Reflection 2</vt:lpstr>
      <vt:lpstr>Extension activity Reflection 3</vt:lpstr>
      <vt:lpstr>Extension activity Reflection 4</vt:lpstr>
      <vt:lpstr>Extension activity Reflection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B Campbell</dc:creator>
  <cp:revision>4</cp:revision>
  <dcterms:created xsi:type="dcterms:W3CDTF">2012-10-25T10:19:04Z</dcterms:created>
  <dcterms:modified xsi:type="dcterms:W3CDTF">2023-02-15T09:12:59Z</dcterms:modified>
</cp:coreProperties>
</file>